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60" r:id="rId5"/>
  </p:sldMasterIdLst>
  <p:notesMasterIdLst>
    <p:notesMasterId r:id="rId20"/>
  </p:notesMasterIdLst>
  <p:handoutMasterIdLst>
    <p:handoutMasterId r:id="rId21"/>
  </p:handoutMasterIdLst>
  <p:sldIdLst>
    <p:sldId id="256" r:id="rId6"/>
    <p:sldId id="262" r:id="rId7"/>
    <p:sldId id="268" r:id="rId8"/>
    <p:sldId id="265" r:id="rId9"/>
    <p:sldId id="272" r:id="rId10"/>
    <p:sldId id="269" r:id="rId11"/>
    <p:sldId id="267" r:id="rId12"/>
    <p:sldId id="273" r:id="rId13"/>
    <p:sldId id="274" r:id="rId14"/>
    <p:sldId id="275" r:id="rId15"/>
    <p:sldId id="276" r:id="rId16"/>
    <p:sldId id="277" r:id="rId17"/>
    <p:sldId id="278" r:id="rId18"/>
    <p:sldId id="263" r:id="rId19"/>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868C93"/>
    <a:srgbClr val="222222"/>
    <a:srgbClr val="004C96"/>
    <a:srgbClr val="474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D04D74-B8AB-E1B5-60D3-9C974BC9A6C8}" v="324" dt="2023-11-09T17:04:28.245"/>
  </p1510:revLst>
</p1510:revInfo>
</file>

<file path=ppt/tableStyles.xml><?xml version="1.0" encoding="utf-8"?>
<a:tblStyleLst xmlns:a="http://schemas.openxmlformats.org/drawingml/2006/main" def="{5C22544A-7EE6-4342-B048-85BDC9FD1C3A}">
  <a:tblStyle styleId="{3B4B98B0-60AC-42C2-AFA5-B58CD77FA1E5}" styleName="Světlý styl 1 – zvýraznění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4660"/>
  </p:normalViewPr>
  <p:slideViewPr>
    <p:cSldViewPr snapToGrid="0">
      <p:cViewPr varScale="1">
        <p:scale>
          <a:sx n="97" d="100"/>
          <a:sy n="97" d="100"/>
        </p:scale>
        <p:origin x="114" y="162"/>
      </p:cViewPr>
      <p:guideLst/>
    </p:cSldViewPr>
  </p:slideViewPr>
  <p:notesTextViewPr>
    <p:cViewPr>
      <p:scale>
        <a:sx n="1" d="1"/>
        <a:sy n="1" d="1"/>
      </p:scale>
      <p:origin x="0" y="0"/>
    </p:cViewPr>
  </p:notesTextViewPr>
  <p:notesViewPr>
    <p:cSldViewPr snapToGrid="0">
      <p:cViewPr varScale="1">
        <p:scale>
          <a:sx n="84" d="100"/>
          <a:sy n="84" d="100"/>
        </p:scale>
        <p:origin x="382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698AC2-AC9C-47CC-A276-00516E327E67}" type="doc">
      <dgm:prSet loTypeId="urn:microsoft.com/office/officeart/2005/8/layout/vList3" loCatId="list" qsTypeId="urn:microsoft.com/office/officeart/2005/8/quickstyle/simple1" qsCatId="simple" csTypeId="urn:microsoft.com/office/officeart/2005/8/colors/accent1_1" csCatId="accent1" phldr="1"/>
      <dgm:spPr/>
    </dgm:pt>
    <dgm:pt modelId="{34E6270D-5429-44A8-9E95-7734C53D5C56}">
      <dgm:prSet phldrT="[Text]" custT="1">
        <dgm:style>
          <a:lnRef idx="2">
            <a:schemeClr val="accent1"/>
          </a:lnRef>
          <a:fillRef idx="1">
            <a:schemeClr val="lt1"/>
          </a:fillRef>
          <a:effectRef idx="0">
            <a:schemeClr val="accent1"/>
          </a:effectRef>
          <a:fontRef idx="minor">
            <a:schemeClr val="dk1"/>
          </a:fontRef>
        </dgm:style>
      </dgm:prSet>
      <dgm:spPr>
        <a:ln>
          <a:noFill/>
        </a:ln>
      </dgm:spPr>
      <dgm:t>
        <a:bodyPr/>
        <a:lstStyle/>
        <a:p>
          <a:pPr algn="l"/>
          <a:r>
            <a:rPr lang="sk-SK" sz="2000" b="1" dirty="0"/>
            <a:t>kvalita z</a:t>
          </a:r>
          <a:r>
            <a:rPr lang="en-US" sz="2000" b="1" dirty="0" err="1"/>
            <a:t>drojov</a:t>
          </a:r>
          <a:r>
            <a:rPr lang="sk-SK" sz="2000" b="1" dirty="0" err="1"/>
            <a:t>ých</a:t>
          </a:r>
          <a:r>
            <a:rPr lang="sk-SK" sz="2000" b="1" dirty="0"/>
            <a:t> kódov a balíkov softvéru</a:t>
          </a:r>
          <a:r>
            <a:rPr lang="sk-SK" sz="2200" dirty="0"/>
            <a:t/>
          </a:r>
          <a:br>
            <a:rPr lang="sk-SK" sz="2200" dirty="0"/>
          </a:br>
          <a:r>
            <a:rPr lang="sk-SK" sz="1400" dirty="0"/>
            <a:t>definícia balíka softvéru, štandardizáciu obsahu zdrojových kódov, závislostí softvéru a </a:t>
          </a:r>
          <a:r>
            <a:rPr lang="sk-SK" sz="1400" dirty="0">
              <a:latin typeface="Calibri Light" panose="020F0302020204030204"/>
            </a:rPr>
            <a:t>základná</a:t>
          </a:r>
          <a:r>
            <a:rPr lang="sk-SK" sz="1400" dirty="0"/>
            <a:t> </a:t>
          </a:r>
          <a:r>
            <a:rPr lang="sk-SK" sz="1400" dirty="0">
              <a:latin typeface="Calibri Light" panose="020F0302020204030204"/>
            </a:rPr>
            <a:t>sada</a:t>
          </a:r>
          <a:r>
            <a:rPr lang="sk-SK" sz="1400" dirty="0"/>
            <a:t> kontrol kvality a bezpečnosti</a:t>
          </a:r>
        </a:p>
      </dgm:t>
    </dgm:pt>
    <dgm:pt modelId="{4141D919-1EA8-4CFE-8CEE-4042D40D1C88}" type="parTrans" cxnId="{8D1ACA61-DD38-483D-B17E-E4BB14B07976}">
      <dgm:prSet/>
      <dgm:spPr/>
      <dgm:t>
        <a:bodyPr/>
        <a:lstStyle/>
        <a:p>
          <a:endParaRPr lang="sk-SK"/>
        </a:p>
      </dgm:t>
    </dgm:pt>
    <dgm:pt modelId="{DF73BEC6-AA4C-4362-A9BA-F227CE1AE30D}" type="sibTrans" cxnId="{8D1ACA61-DD38-483D-B17E-E4BB14B07976}">
      <dgm:prSet/>
      <dgm:spPr/>
      <dgm:t>
        <a:bodyPr/>
        <a:lstStyle/>
        <a:p>
          <a:endParaRPr lang="sk-SK"/>
        </a:p>
      </dgm:t>
    </dgm:pt>
    <dgm:pt modelId="{4216B63D-0985-4D6D-AB2C-49A8BF692E9A}">
      <dgm:prSet phldrT="[Text]" custT="1">
        <dgm:style>
          <a:lnRef idx="2">
            <a:schemeClr val="accent1"/>
          </a:lnRef>
          <a:fillRef idx="1">
            <a:schemeClr val="lt1"/>
          </a:fillRef>
          <a:effectRef idx="0">
            <a:schemeClr val="accent1"/>
          </a:effectRef>
          <a:fontRef idx="minor">
            <a:schemeClr val="dk1"/>
          </a:fontRef>
        </dgm:style>
      </dgm:prSet>
      <dgm:spPr>
        <a:ln>
          <a:noFill/>
        </a:ln>
      </dgm:spPr>
      <dgm:t>
        <a:bodyPr/>
        <a:lstStyle/>
        <a:p>
          <a:pPr algn="l"/>
          <a:r>
            <a:rPr lang="sk-SK" sz="2000" b="1" dirty="0">
              <a:solidFill>
                <a:schemeClr val="accent1">
                  <a:lumMod val="90000"/>
                </a:schemeClr>
              </a:solidFill>
            </a:rPr>
            <a:t>riadenie vývoja</a:t>
          </a:r>
        </a:p>
        <a:p>
          <a:pPr algn="l"/>
          <a:r>
            <a:rPr lang="sk-SK" sz="1400" dirty="0">
              <a:solidFill>
                <a:schemeClr val="accent1">
                  <a:lumMod val="90000"/>
                </a:schemeClr>
              </a:solidFill>
            </a:rPr>
            <a:t>riadenie vývoja softvéru v kontexte riadenia projektov štandardným alebo agilným prístupom</a:t>
          </a:r>
        </a:p>
        <a:p>
          <a:pPr algn="l"/>
          <a:r>
            <a:rPr lang="sk-SK" sz="1400" dirty="0">
              <a:solidFill>
                <a:schemeClr val="accent1">
                  <a:lumMod val="90000"/>
                </a:schemeClr>
              </a:solidFill>
            </a:rPr>
            <a:t>(</a:t>
          </a:r>
          <a:r>
            <a:rPr lang="sk-SK" sz="1400" dirty="0" err="1">
              <a:solidFill>
                <a:schemeClr val="accent1">
                  <a:lumMod val="90000"/>
                </a:schemeClr>
              </a:solidFill>
            </a:rPr>
            <a:t>Secure</a:t>
          </a:r>
          <a:r>
            <a:rPr lang="sk-SK" sz="1400" dirty="0">
              <a:solidFill>
                <a:schemeClr val="accent1">
                  <a:lumMod val="90000"/>
                </a:schemeClr>
              </a:solidFill>
            </a:rPr>
            <a:t>) Software </a:t>
          </a:r>
          <a:r>
            <a:rPr lang="sk-SK" sz="1400" dirty="0" err="1">
              <a:solidFill>
                <a:schemeClr val="accent1">
                  <a:lumMod val="90000"/>
                </a:schemeClr>
              </a:solidFill>
            </a:rPr>
            <a:t>Developemnt</a:t>
          </a:r>
          <a:r>
            <a:rPr lang="sk-SK" sz="1400" dirty="0">
              <a:solidFill>
                <a:schemeClr val="accent1">
                  <a:lumMod val="90000"/>
                </a:schemeClr>
              </a:solidFill>
            </a:rPr>
            <a:t> </a:t>
          </a:r>
          <a:r>
            <a:rPr lang="sk-SK" sz="1400" dirty="0" err="1">
              <a:solidFill>
                <a:schemeClr val="accent1">
                  <a:lumMod val="90000"/>
                </a:schemeClr>
              </a:solidFill>
            </a:rPr>
            <a:t>Life</a:t>
          </a:r>
          <a:r>
            <a:rPr lang="sk-SK" sz="1400" dirty="0">
              <a:solidFill>
                <a:schemeClr val="accent1">
                  <a:lumMod val="90000"/>
                </a:schemeClr>
              </a:solidFill>
            </a:rPr>
            <a:t> </a:t>
          </a:r>
          <a:r>
            <a:rPr lang="sk-SK" sz="1400" dirty="0" err="1">
              <a:solidFill>
                <a:schemeClr val="accent1">
                  <a:lumMod val="90000"/>
                </a:schemeClr>
              </a:solidFill>
            </a:rPr>
            <a:t>Cycle</a:t>
          </a:r>
          <a:endParaRPr lang="sk-SK" sz="1400" dirty="0">
            <a:solidFill>
              <a:schemeClr val="accent1">
                <a:lumMod val="90000"/>
              </a:schemeClr>
            </a:solidFill>
          </a:endParaRPr>
        </a:p>
      </dgm:t>
    </dgm:pt>
    <dgm:pt modelId="{2849B34A-A1DA-4D4C-AE2D-7453F90766AC}" type="parTrans" cxnId="{A0E04E71-8179-47BC-B3E6-233DF304E6F5}">
      <dgm:prSet/>
      <dgm:spPr/>
      <dgm:t>
        <a:bodyPr/>
        <a:lstStyle/>
        <a:p>
          <a:endParaRPr lang="sk-SK"/>
        </a:p>
      </dgm:t>
    </dgm:pt>
    <dgm:pt modelId="{37459D84-E54D-46D0-9507-4F418E2B8A5B}" type="sibTrans" cxnId="{A0E04E71-8179-47BC-B3E6-233DF304E6F5}">
      <dgm:prSet/>
      <dgm:spPr/>
      <dgm:t>
        <a:bodyPr/>
        <a:lstStyle/>
        <a:p>
          <a:endParaRPr lang="sk-SK"/>
        </a:p>
      </dgm:t>
    </dgm:pt>
    <dgm:pt modelId="{C780FC63-C194-4FF0-8ECE-8AC2A5DAB604}">
      <dgm:prSet phldrT="[Text]" custT="1">
        <dgm:style>
          <a:lnRef idx="2">
            <a:schemeClr val="accent1"/>
          </a:lnRef>
          <a:fillRef idx="1">
            <a:schemeClr val="lt1"/>
          </a:fillRef>
          <a:effectRef idx="0">
            <a:schemeClr val="accent1"/>
          </a:effectRef>
          <a:fontRef idx="minor">
            <a:schemeClr val="dk1"/>
          </a:fontRef>
        </dgm:style>
      </dgm:prSet>
      <dgm:spPr>
        <a:ln>
          <a:noFill/>
        </a:ln>
      </dgm:spPr>
      <dgm:t>
        <a:bodyPr/>
        <a:lstStyle/>
        <a:p>
          <a:pPr algn="l"/>
          <a:r>
            <a:rPr lang="sk-SK" sz="2000" b="1" dirty="0">
              <a:solidFill>
                <a:schemeClr val="accent1">
                  <a:lumMod val="90000"/>
                </a:schemeClr>
              </a:solidFill>
            </a:rPr>
            <a:t>testovanie softvéru</a:t>
          </a:r>
          <a:br>
            <a:rPr lang="sk-SK" sz="2000" b="1" dirty="0">
              <a:solidFill>
                <a:schemeClr val="accent1">
                  <a:lumMod val="90000"/>
                </a:schemeClr>
              </a:solidFill>
            </a:rPr>
          </a:br>
          <a:r>
            <a:rPr lang="sk-SK" sz="1400" dirty="0">
              <a:solidFill>
                <a:schemeClr val="accent1">
                  <a:lumMod val="90000"/>
                </a:schemeClr>
              </a:solidFill>
            </a:rPr>
            <a:t>postupy a metódy testovania kvality softvéru a spôsoby ich automatizácie</a:t>
          </a:r>
          <a:endParaRPr lang="sk-SK" sz="1400" b="1" dirty="0">
            <a:solidFill>
              <a:schemeClr val="accent1">
                <a:lumMod val="90000"/>
              </a:schemeClr>
            </a:solidFill>
          </a:endParaRPr>
        </a:p>
      </dgm:t>
    </dgm:pt>
    <dgm:pt modelId="{C47889D3-5EE0-4BCC-86CC-7DD2574199EB}" type="parTrans" cxnId="{46E46AD8-FEA2-4327-BC7B-1620F1E59356}">
      <dgm:prSet/>
      <dgm:spPr/>
      <dgm:t>
        <a:bodyPr/>
        <a:lstStyle/>
        <a:p>
          <a:endParaRPr lang="sk-SK"/>
        </a:p>
      </dgm:t>
    </dgm:pt>
    <dgm:pt modelId="{73E340B1-92F5-4521-A23C-163C1662762E}" type="sibTrans" cxnId="{46E46AD8-FEA2-4327-BC7B-1620F1E59356}">
      <dgm:prSet/>
      <dgm:spPr/>
      <dgm:t>
        <a:bodyPr/>
        <a:lstStyle/>
        <a:p>
          <a:endParaRPr lang="sk-SK"/>
        </a:p>
      </dgm:t>
    </dgm:pt>
    <dgm:pt modelId="{DB60A57C-F5DD-4C69-9523-233FB0B7B39E}">
      <dgm:prSet phldrT="[Text]" custT="1">
        <dgm:style>
          <a:lnRef idx="2">
            <a:schemeClr val="accent1"/>
          </a:lnRef>
          <a:fillRef idx="1">
            <a:schemeClr val="lt1"/>
          </a:fillRef>
          <a:effectRef idx="0">
            <a:schemeClr val="accent1"/>
          </a:effectRef>
          <a:fontRef idx="minor">
            <a:schemeClr val="dk1"/>
          </a:fontRef>
        </dgm:style>
      </dgm:prSet>
      <dgm:spPr>
        <a:ln>
          <a:noFill/>
        </a:ln>
      </dgm:spPr>
      <dgm:t>
        <a:bodyPr/>
        <a:lstStyle/>
        <a:p>
          <a:pPr algn="l"/>
          <a:r>
            <a:rPr lang="sk-SK" sz="2000" b="1" dirty="0">
              <a:solidFill>
                <a:schemeClr val="accent1">
                  <a:lumMod val="90000"/>
                </a:schemeClr>
              </a:solidFill>
            </a:rPr>
            <a:t>zverejňovanie zdrojových kódov a balíkov softvéru</a:t>
          </a:r>
        </a:p>
        <a:p>
          <a:pPr algn="l"/>
          <a:r>
            <a:rPr lang="sk-SK" sz="1400" dirty="0">
              <a:solidFill>
                <a:schemeClr val="accent1">
                  <a:lumMod val="90000"/>
                </a:schemeClr>
              </a:solidFill>
            </a:rPr>
            <a:t>definícia katalógu softvéru a repozitára softvéru, metadáta softvéru, väzby evidencie softvérových komponentov ISVS v kontexte </a:t>
          </a:r>
          <a:r>
            <a:rPr lang="sk-SK" sz="1400" dirty="0" err="1">
              <a:solidFill>
                <a:schemeClr val="accent1">
                  <a:lumMod val="90000"/>
                </a:schemeClr>
              </a:solidFill>
            </a:rPr>
            <a:t>MetaIS</a:t>
          </a:r>
          <a:endParaRPr lang="sk-SK" sz="1400" b="0" dirty="0">
            <a:solidFill>
              <a:schemeClr val="accent1">
                <a:lumMod val="90000"/>
              </a:schemeClr>
            </a:solidFill>
          </a:endParaRPr>
        </a:p>
      </dgm:t>
    </dgm:pt>
    <dgm:pt modelId="{01C778CA-6EE0-4F0F-9F49-856F7DEC8F33}" type="parTrans" cxnId="{72ECFA16-D0D8-4281-A937-EF59FAB07863}">
      <dgm:prSet/>
      <dgm:spPr/>
      <dgm:t>
        <a:bodyPr/>
        <a:lstStyle/>
        <a:p>
          <a:endParaRPr lang="sk-SK"/>
        </a:p>
      </dgm:t>
    </dgm:pt>
    <dgm:pt modelId="{3E3186F3-4212-4403-907E-2C25F8D5F312}" type="sibTrans" cxnId="{72ECFA16-D0D8-4281-A937-EF59FAB07863}">
      <dgm:prSet/>
      <dgm:spPr/>
      <dgm:t>
        <a:bodyPr/>
        <a:lstStyle/>
        <a:p>
          <a:endParaRPr lang="sk-SK"/>
        </a:p>
      </dgm:t>
    </dgm:pt>
    <dgm:pt modelId="{0B22435F-D9F3-4EAC-A8B7-4E751E088AE2}" type="pres">
      <dgm:prSet presAssocID="{C4698AC2-AC9C-47CC-A276-00516E327E67}" presName="linearFlow" presStyleCnt="0">
        <dgm:presLayoutVars>
          <dgm:dir/>
          <dgm:resizeHandles val="exact"/>
        </dgm:presLayoutVars>
      </dgm:prSet>
      <dgm:spPr/>
    </dgm:pt>
    <dgm:pt modelId="{3B79E2A2-2812-40C3-89A2-5CD2CCCB984A}" type="pres">
      <dgm:prSet presAssocID="{34E6270D-5429-44A8-9E95-7734C53D5C56}" presName="composite" presStyleCnt="0"/>
      <dgm:spPr/>
    </dgm:pt>
    <dgm:pt modelId="{EE9D03B5-E15A-4E48-AE66-E01D5AE3F599}" type="pres">
      <dgm:prSet presAssocID="{34E6270D-5429-44A8-9E95-7734C53D5C56}" presName="imgShp" presStyleLbl="fgImgPlace1" presStyleIdx="0" presStyleCnt="4" custScaleX="68569" custScaleY="61329"/>
      <dgm:spPr>
        <a:solidFill>
          <a:schemeClr val="accent3">
            <a:lumMod val="60000"/>
            <a:lumOff val="40000"/>
          </a:schemeClr>
        </a:solidFill>
      </dgm:spPr>
    </dgm:pt>
    <dgm:pt modelId="{ED043859-7C13-4769-B49B-B6F7324D917B}" type="pres">
      <dgm:prSet presAssocID="{34E6270D-5429-44A8-9E95-7734C53D5C56}" presName="txShp" presStyleLbl="node1" presStyleIdx="0" presStyleCnt="4" custScaleX="115614" custScaleY="106334" custLinFactNeighborX="7941" custLinFactNeighborY="-1016">
        <dgm:presLayoutVars>
          <dgm:bulletEnabled val="1"/>
        </dgm:presLayoutVars>
      </dgm:prSet>
      <dgm:spPr/>
      <dgm:t>
        <a:bodyPr/>
        <a:lstStyle/>
        <a:p>
          <a:endParaRPr lang="sk-SK"/>
        </a:p>
      </dgm:t>
    </dgm:pt>
    <dgm:pt modelId="{7E4CA097-D267-4A2D-BC05-B0A3C7D942EF}" type="pres">
      <dgm:prSet presAssocID="{DF73BEC6-AA4C-4362-A9BA-F227CE1AE30D}" presName="spacing" presStyleCnt="0"/>
      <dgm:spPr/>
    </dgm:pt>
    <dgm:pt modelId="{47B601A8-973E-4AAB-A57C-1DCE2BAA5C9A}" type="pres">
      <dgm:prSet presAssocID="{DB60A57C-F5DD-4C69-9523-233FB0B7B39E}" presName="composite" presStyleCnt="0"/>
      <dgm:spPr/>
    </dgm:pt>
    <dgm:pt modelId="{5EBB8B0D-1735-482D-B31D-A7F01021199B}" type="pres">
      <dgm:prSet presAssocID="{DB60A57C-F5DD-4C69-9523-233FB0B7B39E}" presName="imgShp" presStyleLbl="fgImgPlace1" presStyleIdx="1" presStyleCnt="4" custScaleX="68569" custScaleY="61329"/>
      <dgm:spPr>
        <a:solidFill>
          <a:schemeClr val="accent1"/>
        </a:solidFill>
      </dgm:spPr>
    </dgm:pt>
    <dgm:pt modelId="{32A1BB4B-D7A9-4197-BE29-8F7B24A3A0CA}" type="pres">
      <dgm:prSet presAssocID="{DB60A57C-F5DD-4C69-9523-233FB0B7B39E}" presName="txShp" presStyleLbl="node1" presStyleIdx="1" presStyleCnt="4" custScaleX="115614" custScaleY="141723" custLinFactNeighborX="7941" custLinFactNeighborY="-1016">
        <dgm:presLayoutVars>
          <dgm:bulletEnabled val="1"/>
        </dgm:presLayoutVars>
      </dgm:prSet>
      <dgm:spPr/>
      <dgm:t>
        <a:bodyPr/>
        <a:lstStyle/>
        <a:p>
          <a:endParaRPr lang="sk-SK"/>
        </a:p>
      </dgm:t>
    </dgm:pt>
    <dgm:pt modelId="{A88B9A00-B579-4E74-BF0D-1F136A036D28}" type="pres">
      <dgm:prSet presAssocID="{3E3186F3-4212-4403-907E-2C25F8D5F312}" presName="spacing" presStyleCnt="0"/>
      <dgm:spPr/>
    </dgm:pt>
    <dgm:pt modelId="{82525FC6-1DA7-449E-8198-C08641632EF4}" type="pres">
      <dgm:prSet presAssocID="{4216B63D-0985-4D6D-AB2C-49A8BF692E9A}" presName="composite" presStyleCnt="0"/>
      <dgm:spPr/>
    </dgm:pt>
    <dgm:pt modelId="{90E897F5-8670-45A8-9B2D-B911D81BF61D}" type="pres">
      <dgm:prSet presAssocID="{4216B63D-0985-4D6D-AB2C-49A8BF692E9A}" presName="imgShp" presStyleLbl="fgImgPlace1" presStyleIdx="2" presStyleCnt="4" custScaleX="68569" custScaleY="61329"/>
      <dgm:spPr>
        <a:solidFill>
          <a:schemeClr val="accent1"/>
        </a:solidFill>
      </dgm:spPr>
    </dgm:pt>
    <dgm:pt modelId="{89896C2F-EB0A-40E7-9D1C-B5A50868A273}" type="pres">
      <dgm:prSet presAssocID="{4216B63D-0985-4D6D-AB2C-49A8BF692E9A}" presName="txShp" presStyleLbl="node1" presStyleIdx="2" presStyleCnt="4" custScaleX="115614" custScaleY="123680" custLinFactNeighborX="7941" custLinFactNeighborY="-1016">
        <dgm:presLayoutVars>
          <dgm:bulletEnabled val="1"/>
        </dgm:presLayoutVars>
      </dgm:prSet>
      <dgm:spPr/>
      <dgm:t>
        <a:bodyPr/>
        <a:lstStyle/>
        <a:p>
          <a:endParaRPr lang="sk-SK"/>
        </a:p>
      </dgm:t>
    </dgm:pt>
    <dgm:pt modelId="{F3D744EA-051A-4C58-9C74-F25C5EEB2773}" type="pres">
      <dgm:prSet presAssocID="{37459D84-E54D-46D0-9507-4F418E2B8A5B}" presName="spacing" presStyleCnt="0"/>
      <dgm:spPr/>
    </dgm:pt>
    <dgm:pt modelId="{8D4971AB-35AE-40C9-986B-BFA8B06757A3}" type="pres">
      <dgm:prSet presAssocID="{C780FC63-C194-4FF0-8ECE-8AC2A5DAB604}" presName="composite" presStyleCnt="0"/>
      <dgm:spPr/>
    </dgm:pt>
    <dgm:pt modelId="{7C2F5A05-9B15-4443-AC94-9E57AC54D30F}" type="pres">
      <dgm:prSet presAssocID="{C780FC63-C194-4FF0-8ECE-8AC2A5DAB604}" presName="imgShp" presStyleLbl="fgImgPlace1" presStyleIdx="3" presStyleCnt="4" custScaleX="68569" custScaleY="61329"/>
      <dgm:spPr>
        <a:solidFill>
          <a:schemeClr val="accent1"/>
        </a:solidFill>
      </dgm:spPr>
    </dgm:pt>
    <dgm:pt modelId="{BABDC98F-F699-47BD-B8FA-1F7176C09F97}" type="pres">
      <dgm:prSet presAssocID="{C780FC63-C194-4FF0-8ECE-8AC2A5DAB604}" presName="txShp" presStyleLbl="node1" presStyleIdx="3" presStyleCnt="4" custScaleX="115614" custLinFactNeighborX="7941" custLinFactNeighborY="-1016">
        <dgm:presLayoutVars>
          <dgm:bulletEnabled val="1"/>
        </dgm:presLayoutVars>
      </dgm:prSet>
      <dgm:spPr/>
      <dgm:t>
        <a:bodyPr/>
        <a:lstStyle/>
        <a:p>
          <a:endParaRPr lang="sk-SK"/>
        </a:p>
      </dgm:t>
    </dgm:pt>
  </dgm:ptLst>
  <dgm:cxnLst>
    <dgm:cxn modelId="{BF875906-D1E8-483E-95D0-80FBEFE94AD4}" type="presOf" srcId="{34E6270D-5429-44A8-9E95-7734C53D5C56}" destId="{ED043859-7C13-4769-B49B-B6F7324D917B}" srcOrd="0" destOrd="0" presId="urn:microsoft.com/office/officeart/2005/8/layout/vList3"/>
    <dgm:cxn modelId="{8D1ACA61-DD38-483D-B17E-E4BB14B07976}" srcId="{C4698AC2-AC9C-47CC-A276-00516E327E67}" destId="{34E6270D-5429-44A8-9E95-7734C53D5C56}" srcOrd="0" destOrd="0" parTransId="{4141D919-1EA8-4CFE-8CEE-4042D40D1C88}" sibTransId="{DF73BEC6-AA4C-4362-A9BA-F227CE1AE30D}"/>
    <dgm:cxn modelId="{A0E04E71-8179-47BC-B3E6-233DF304E6F5}" srcId="{C4698AC2-AC9C-47CC-A276-00516E327E67}" destId="{4216B63D-0985-4D6D-AB2C-49A8BF692E9A}" srcOrd="2" destOrd="0" parTransId="{2849B34A-A1DA-4D4C-AE2D-7453F90766AC}" sibTransId="{37459D84-E54D-46D0-9507-4F418E2B8A5B}"/>
    <dgm:cxn modelId="{67A815CB-81B3-4C55-A480-124DEC36C8F0}" type="presOf" srcId="{4216B63D-0985-4D6D-AB2C-49A8BF692E9A}" destId="{89896C2F-EB0A-40E7-9D1C-B5A50868A273}" srcOrd="0" destOrd="0" presId="urn:microsoft.com/office/officeart/2005/8/layout/vList3"/>
    <dgm:cxn modelId="{46E46AD8-FEA2-4327-BC7B-1620F1E59356}" srcId="{C4698AC2-AC9C-47CC-A276-00516E327E67}" destId="{C780FC63-C194-4FF0-8ECE-8AC2A5DAB604}" srcOrd="3" destOrd="0" parTransId="{C47889D3-5EE0-4BCC-86CC-7DD2574199EB}" sibTransId="{73E340B1-92F5-4521-A23C-163C1662762E}"/>
    <dgm:cxn modelId="{626C5BFC-9EEB-49B4-B1E8-499B410236DC}" type="presOf" srcId="{DB60A57C-F5DD-4C69-9523-233FB0B7B39E}" destId="{32A1BB4B-D7A9-4197-BE29-8F7B24A3A0CA}" srcOrd="0" destOrd="0" presId="urn:microsoft.com/office/officeart/2005/8/layout/vList3"/>
    <dgm:cxn modelId="{72ECFA16-D0D8-4281-A937-EF59FAB07863}" srcId="{C4698AC2-AC9C-47CC-A276-00516E327E67}" destId="{DB60A57C-F5DD-4C69-9523-233FB0B7B39E}" srcOrd="1" destOrd="0" parTransId="{01C778CA-6EE0-4F0F-9F49-856F7DEC8F33}" sibTransId="{3E3186F3-4212-4403-907E-2C25F8D5F312}"/>
    <dgm:cxn modelId="{89D2CDB4-F146-423E-AFAA-73DFB1340FDF}" type="presOf" srcId="{C4698AC2-AC9C-47CC-A276-00516E327E67}" destId="{0B22435F-D9F3-4EAC-A8B7-4E751E088AE2}" srcOrd="0" destOrd="0" presId="urn:microsoft.com/office/officeart/2005/8/layout/vList3"/>
    <dgm:cxn modelId="{93CA39AE-EF21-4A85-ADCE-960B97E0C122}" type="presOf" srcId="{C780FC63-C194-4FF0-8ECE-8AC2A5DAB604}" destId="{BABDC98F-F699-47BD-B8FA-1F7176C09F97}" srcOrd="0" destOrd="0" presId="urn:microsoft.com/office/officeart/2005/8/layout/vList3"/>
    <dgm:cxn modelId="{7A6AA4C3-EE1D-49A8-B554-E39E4DA30625}" type="presParOf" srcId="{0B22435F-D9F3-4EAC-A8B7-4E751E088AE2}" destId="{3B79E2A2-2812-40C3-89A2-5CD2CCCB984A}" srcOrd="0" destOrd="0" presId="urn:microsoft.com/office/officeart/2005/8/layout/vList3"/>
    <dgm:cxn modelId="{19AB960E-E493-4AE1-9FC4-820128FC2196}" type="presParOf" srcId="{3B79E2A2-2812-40C3-89A2-5CD2CCCB984A}" destId="{EE9D03B5-E15A-4E48-AE66-E01D5AE3F599}" srcOrd="0" destOrd="0" presId="urn:microsoft.com/office/officeart/2005/8/layout/vList3"/>
    <dgm:cxn modelId="{D1B7D59C-2C47-4D0C-A365-D51A5E18CCCB}" type="presParOf" srcId="{3B79E2A2-2812-40C3-89A2-5CD2CCCB984A}" destId="{ED043859-7C13-4769-B49B-B6F7324D917B}" srcOrd="1" destOrd="0" presId="urn:microsoft.com/office/officeart/2005/8/layout/vList3"/>
    <dgm:cxn modelId="{7CDCC039-E97D-4E14-B72B-819E0D8E0B28}" type="presParOf" srcId="{0B22435F-D9F3-4EAC-A8B7-4E751E088AE2}" destId="{7E4CA097-D267-4A2D-BC05-B0A3C7D942EF}" srcOrd="1" destOrd="0" presId="urn:microsoft.com/office/officeart/2005/8/layout/vList3"/>
    <dgm:cxn modelId="{58B3D187-4966-4962-8572-240E55392C20}" type="presParOf" srcId="{0B22435F-D9F3-4EAC-A8B7-4E751E088AE2}" destId="{47B601A8-973E-4AAB-A57C-1DCE2BAA5C9A}" srcOrd="2" destOrd="0" presId="urn:microsoft.com/office/officeart/2005/8/layout/vList3"/>
    <dgm:cxn modelId="{39AB130D-4C89-4D73-AD6D-68031C5629C0}" type="presParOf" srcId="{47B601A8-973E-4AAB-A57C-1DCE2BAA5C9A}" destId="{5EBB8B0D-1735-482D-B31D-A7F01021199B}" srcOrd="0" destOrd="0" presId="urn:microsoft.com/office/officeart/2005/8/layout/vList3"/>
    <dgm:cxn modelId="{A8CBA1D3-D7D3-4094-8934-D3BF5A2B787D}" type="presParOf" srcId="{47B601A8-973E-4AAB-A57C-1DCE2BAA5C9A}" destId="{32A1BB4B-D7A9-4197-BE29-8F7B24A3A0CA}" srcOrd="1" destOrd="0" presId="urn:microsoft.com/office/officeart/2005/8/layout/vList3"/>
    <dgm:cxn modelId="{EAADF1D0-FD22-4759-B5BE-DA3F7BEAD9C7}" type="presParOf" srcId="{0B22435F-D9F3-4EAC-A8B7-4E751E088AE2}" destId="{A88B9A00-B579-4E74-BF0D-1F136A036D28}" srcOrd="3" destOrd="0" presId="urn:microsoft.com/office/officeart/2005/8/layout/vList3"/>
    <dgm:cxn modelId="{780326E7-DCB8-4B72-B4D5-1A7A59512325}" type="presParOf" srcId="{0B22435F-D9F3-4EAC-A8B7-4E751E088AE2}" destId="{82525FC6-1DA7-449E-8198-C08641632EF4}" srcOrd="4" destOrd="0" presId="urn:microsoft.com/office/officeart/2005/8/layout/vList3"/>
    <dgm:cxn modelId="{702383AB-940D-4FA0-9455-BFA2AAE5FE1D}" type="presParOf" srcId="{82525FC6-1DA7-449E-8198-C08641632EF4}" destId="{90E897F5-8670-45A8-9B2D-B911D81BF61D}" srcOrd="0" destOrd="0" presId="urn:microsoft.com/office/officeart/2005/8/layout/vList3"/>
    <dgm:cxn modelId="{82D0D93A-02CA-4E08-A113-4E971A5A6EF8}" type="presParOf" srcId="{82525FC6-1DA7-449E-8198-C08641632EF4}" destId="{89896C2F-EB0A-40E7-9D1C-B5A50868A273}" srcOrd="1" destOrd="0" presId="urn:microsoft.com/office/officeart/2005/8/layout/vList3"/>
    <dgm:cxn modelId="{FD6288F4-32B2-436E-A078-FE7F3AAC0FFB}" type="presParOf" srcId="{0B22435F-D9F3-4EAC-A8B7-4E751E088AE2}" destId="{F3D744EA-051A-4C58-9C74-F25C5EEB2773}" srcOrd="5" destOrd="0" presId="urn:microsoft.com/office/officeart/2005/8/layout/vList3"/>
    <dgm:cxn modelId="{D96818E6-A02B-498E-BFF5-D49B871883F0}" type="presParOf" srcId="{0B22435F-D9F3-4EAC-A8B7-4E751E088AE2}" destId="{8D4971AB-35AE-40C9-986B-BFA8B06757A3}" srcOrd="6" destOrd="0" presId="urn:microsoft.com/office/officeart/2005/8/layout/vList3"/>
    <dgm:cxn modelId="{82DAD073-49E3-4E8D-A911-21D4F3107B9A}" type="presParOf" srcId="{8D4971AB-35AE-40C9-986B-BFA8B06757A3}" destId="{7C2F5A05-9B15-4443-AC94-9E57AC54D30F}" srcOrd="0" destOrd="0" presId="urn:microsoft.com/office/officeart/2005/8/layout/vList3"/>
    <dgm:cxn modelId="{4EF56CB8-98D1-4AD8-A72B-D83F5F976C9A}" type="presParOf" srcId="{8D4971AB-35AE-40C9-986B-BFA8B06757A3}" destId="{BABDC98F-F699-47BD-B8FA-1F7176C09F9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043859-7C13-4769-B49B-B6F7324D917B}">
      <dsp:nvSpPr>
        <dsp:cNvPr id="0" name=""/>
        <dsp:cNvSpPr/>
      </dsp:nvSpPr>
      <dsp:spPr>
        <a:xfrm rot="10800000">
          <a:off x="1400692" y="0"/>
          <a:ext cx="6395223" cy="895573"/>
        </a:xfrm>
        <a:prstGeom prst="homePlate">
          <a:avLst/>
        </a:prstGeom>
        <a:solidFill>
          <a:schemeClr val="lt1"/>
        </a:solidFill>
        <a:ln w="12700" cap="flat" cmpd="sng" algn="ctr">
          <a:no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71399" tIns="76200" rIns="142240" bIns="76200" numCol="1" spcCol="1270" anchor="ctr" anchorCtr="0">
          <a:noAutofit/>
        </a:bodyPr>
        <a:lstStyle/>
        <a:p>
          <a:pPr lvl="0" algn="l" defTabSz="889000">
            <a:lnSpc>
              <a:spcPct val="90000"/>
            </a:lnSpc>
            <a:spcBef>
              <a:spcPct val="0"/>
            </a:spcBef>
            <a:spcAft>
              <a:spcPct val="35000"/>
            </a:spcAft>
          </a:pPr>
          <a:r>
            <a:rPr lang="sk-SK" sz="2000" b="1" kern="1200" dirty="0"/>
            <a:t>kvalita z</a:t>
          </a:r>
          <a:r>
            <a:rPr lang="en-US" sz="2000" b="1" kern="1200" dirty="0" err="1"/>
            <a:t>drojov</a:t>
          </a:r>
          <a:r>
            <a:rPr lang="sk-SK" sz="2000" b="1" kern="1200" dirty="0" err="1"/>
            <a:t>ých</a:t>
          </a:r>
          <a:r>
            <a:rPr lang="sk-SK" sz="2000" b="1" kern="1200" dirty="0"/>
            <a:t> kódov a balíkov softvéru</a:t>
          </a:r>
          <a:r>
            <a:rPr lang="sk-SK" sz="2200" kern="1200" dirty="0"/>
            <a:t/>
          </a:r>
          <a:br>
            <a:rPr lang="sk-SK" sz="2200" kern="1200" dirty="0"/>
          </a:br>
          <a:r>
            <a:rPr lang="sk-SK" sz="1400" kern="1200" dirty="0"/>
            <a:t>definícia balíka softvéru, štandardizáciu obsahu zdrojových kódov, závislostí softvéru a </a:t>
          </a:r>
          <a:r>
            <a:rPr lang="sk-SK" sz="1400" kern="1200" dirty="0">
              <a:latin typeface="Calibri Light" panose="020F0302020204030204"/>
            </a:rPr>
            <a:t>základná</a:t>
          </a:r>
          <a:r>
            <a:rPr lang="sk-SK" sz="1400" kern="1200" dirty="0"/>
            <a:t> </a:t>
          </a:r>
          <a:r>
            <a:rPr lang="sk-SK" sz="1400" kern="1200" dirty="0">
              <a:latin typeface="Calibri Light" panose="020F0302020204030204"/>
            </a:rPr>
            <a:t>sada</a:t>
          </a:r>
          <a:r>
            <a:rPr lang="sk-SK" sz="1400" kern="1200" dirty="0"/>
            <a:t> kontrol kvality a bezpečnosti</a:t>
          </a:r>
        </a:p>
      </dsp:txBody>
      <dsp:txXfrm rot="10800000">
        <a:off x="1624585" y="0"/>
        <a:ext cx="6171330" cy="895573"/>
      </dsp:txXfrm>
    </dsp:sp>
    <dsp:sp modelId="{EE9D03B5-E15A-4E48-AE66-E01D5AE3F599}">
      <dsp:nvSpPr>
        <dsp:cNvPr id="0" name=""/>
        <dsp:cNvSpPr/>
      </dsp:nvSpPr>
      <dsp:spPr>
        <a:xfrm>
          <a:off x="1104526" y="191181"/>
          <a:ext cx="577506" cy="516529"/>
        </a:xfrm>
        <a:prstGeom prst="ellipse">
          <a:avLst/>
        </a:prstGeom>
        <a:solidFill>
          <a:schemeClr val="accent3">
            <a:lumMod val="60000"/>
            <a:lumOff val="4000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A1BB4B-D7A9-4197-BE29-8F7B24A3A0CA}">
      <dsp:nvSpPr>
        <dsp:cNvPr id="0" name=""/>
        <dsp:cNvSpPr/>
      </dsp:nvSpPr>
      <dsp:spPr>
        <a:xfrm rot="10800000">
          <a:off x="1400692" y="1140087"/>
          <a:ext cx="6395223" cy="1193629"/>
        </a:xfrm>
        <a:prstGeom prst="homePlate">
          <a:avLst/>
        </a:prstGeom>
        <a:solidFill>
          <a:schemeClr val="lt1"/>
        </a:solidFill>
        <a:ln w="12700" cap="flat" cmpd="sng" algn="ctr">
          <a:no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71399" tIns="76200" rIns="142240" bIns="76200" numCol="1" spcCol="1270" anchor="ctr" anchorCtr="0">
          <a:noAutofit/>
        </a:bodyPr>
        <a:lstStyle/>
        <a:p>
          <a:pPr lvl="0" algn="l" defTabSz="889000">
            <a:lnSpc>
              <a:spcPct val="90000"/>
            </a:lnSpc>
            <a:spcBef>
              <a:spcPct val="0"/>
            </a:spcBef>
            <a:spcAft>
              <a:spcPct val="35000"/>
            </a:spcAft>
          </a:pPr>
          <a:r>
            <a:rPr lang="sk-SK" sz="2000" b="1" kern="1200" dirty="0">
              <a:solidFill>
                <a:schemeClr val="accent1">
                  <a:lumMod val="90000"/>
                </a:schemeClr>
              </a:solidFill>
            </a:rPr>
            <a:t>zverejňovanie zdrojových kódov a balíkov softvéru</a:t>
          </a:r>
        </a:p>
        <a:p>
          <a:pPr lvl="0" algn="l" defTabSz="889000">
            <a:lnSpc>
              <a:spcPct val="90000"/>
            </a:lnSpc>
            <a:spcBef>
              <a:spcPct val="0"/>
            </a:spcBef>
            <a:spcAft>
              <a:spcPct val="35000"/>
            </a:spcAft>
          </a:pPr>
          <a:r>
            <a:rPr lang="sk-SK" sz="1400" kern="1200" dirty="0">
              <a:solidFill>
                <a:schemeClr val="accent1">
                  <a:lumMod val="90000"/>
                </a:schemeClr>
              </a:solidFill>
            </a:rPr>
            <a:t>definícia katalógu softvéru a repozitára softvéru, metadáta softvéru, väzby evidencie softvérových komponentov ISVS v kontexte </a:t>
          </a:r>
          <a:r>
            <a:rPr lang="sk-SK" sz="1400" kern="1200" dirty="0" err="1">
              <a:solidFill>
                <a:schemeClr val="accent1">
                  <a:lumMod val="90000"/>
                </a:schemeClr>
              </a:solidFill>
            </a:rPr>
            <a:t>MetaIS</a:t>
          </a:r>
          <a:endParaRPr lang="sk-SK" sz="1400" b="0" kern="1200" dirty="0">
            <a:solidFill>
              <a:schemeClr val="accent1">
                <a:lumMod val="90000"/>
              </a:schemeClr>
            </a:solidFill>
          </a:endParaRPr>
        </a:p>
      </dsp:txBody>
      <dsp:txXfrm rot="10800000">
        <a:off x="1699099" y="1140087"/>
        <a:ext cx="6096816" cy="1193629"/>
      </dsp:txXfrm>
    </dsp:sp>
    <dsp:sp modelId="{5EBB8B0D-1735-482D-B31D-A7F01021199B}">
      <dsp:nvSpPr>
        <dsp:cNvPr id="0" name=""/>
        <dsp:cNvSpPr/>
      </dsp:nvSpPr>
      <dsp:spPr>
        <a:xfrm>
          <a:off x="1104526" y="1487194"/>
          <a:ext cx="577506" cy="516529"/>
        </a:xfrm>
        <a:prstGeom prst="ellipse">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9896C2F-EB0A-40E7-9D1C-B5A50868A273}">
      <dsp:nvSpPr>
        <dsp:cNvPr id="0" name=""/>
        <dsp:cNvSpPr/>
      </dsp:nvSpPr>
      <dsp:spPr>
        <a:xfrm rot="10800000">
          <a:off x="1400692" y="2585127"/>
          <a:ext cx="6395223" cy="1041666"/>
        </a:xfrm>
        <a:prstGeom prst="homePlate">
          <a:avLst/>
        </a:prstGeom>
        <a:solidFill>
          <a:schemeClr val="lt1"/>
        </a:solidFill>
        <a:ln w="12700" cap="flat" cmpd="sng" algn="ctr">
          <a:no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71399" tIns="76200" rIns="142240" bIns="76200" numCol="1" spcCol="1270" anchor="ctr" anchorCtr="0">
          <a:noAutofit/>
        </a:bodyPr>
        <a:lstStyle/>
        <a:p>
          <a:pPr lvl="0" algn="l" defTabSz="889000">
            <a:lnSpc>
              <a:spcPct val="90000"/>
            </a:lnSpc>
            <a:spcBef>
              <a:spcPct val="0"/>
            </a:spcBef>
            <a:spcAft>
              <a:spcPct val="35000"/>
            </a:spcAft>
          </a:pPr>
          <a:r>
            <a:rPr lang="sk-SK" sz="2000" b="1" kern="1200" dirty="0">
              <a:solidFill>
                <a:schemeClr val="accent1">
                  <a:lumMod val="90000"/>
                </a:schemeClr>
              </a:solidFill>
            </a:rPr>
            <a:t>riadenie vývoja</a:t>
          </a:r>
        </a:p>
        <a:p>
          <a:pPr lvl="0" algn="l" defTabSz="889000">
            <a:lnSpc>
              <a:spcPct val="90000"/>
            </a:lnSpc>
            <a:spcBef>
              <a:spcPct val="0"/>
            </a:spcBef>
            <a:spcAft>
              <a:spcPct val="35000"/>
            </a:spcAft>
          </a:pPr>
          <a:r>
            <a:rPr lang="sk-SK" sz="1400" kern="1200" dirty="0">
              <a:solidFill>
                <a:schemeClr val="accent1">
                  <a:lumMod val="90000"/>
                </a:schemeClr>
              </a:solidFill>
            </a:rPr>
            <a:t>riadenie vývoja softvéru v kontexte riadenia projektov štandardným alebo agilným prístupom</a:t>
          </a:r>
        </a:p>
        <a:p>
          <a:pPr lvl="0" algn="l" defTabSz="889000">
            <a:lnSpc>
              <a:spcPct val="90000"/>
            </a:lnSpc>
            <a:spcBef>
              <a:spcPct val="0"/>
            </a:spcBef>
            <a:spcAft>
              <a:spcPct val="35000"/>
            </a:spcAft>
          </a:pPr>
          <a:r>
            <a:rPr lang="sk-SK" sz="1400" kern="1200" dirty="0">
              <a:solidFill>
                <a:schemeClr val="accent1">
                  <a:lumMod val="90000"/>
                </a:schemeClr>
              </a:solidFill>
            </a:rPr>
            <a:t>(</a:t>
          </a:r>
          <a:r>
            <a:rPr lang="sk-SK" sz="1400" kern="1200" dirty="0" err="1">
              <a:solidFill>
                <a:schemeClr val="accent1">
                  <a:lumMod val="90000"/>
                </a:schemeClr>
              </a:solidFill>
            </a:rPr>
            <a:t>Secure</a:t>
          </a:r>
          <a:r>
            <a:rPr lang="sk-SK" sz="1400" kern="1200" dirty="0">
              <a:solidFill>
                <a:schemeClr val="accent1">
                  <a:lumMod val="90000"/>
                </a:schemeClr>
              </a:solidFill>
            </a:rPr>
            <a:t>) Software </a:t>
          </a:r>
          <a:r>
            <a:rPr lang="sk-SK" sz="1400" kern="1200" dirty="0" err="1">
              <a:solidFill>
                <a:schemeClr val="accent1">
                  <a:lumMod val="90000"/>
                </a:schemeClr>
              </a:solidFill>
            </a:rPr>
            <a:t>Developemnt</a:t>
          </a:r>
          <a:r>
            <a:rPr lang="sk-SK" sz="1400" kern="1200" dirty="0">
              <a:solidFill>
                <a:schemeClr val="accent1">
                  <a:lumMod val="90000"/>
                </a:schemeClr>
              </a:solidFill>
            </a:rPr>
            <a:t> </a:t>
          </a:r>
          <a:r>
            <a:rPr lang="sk-SK" sz="1400" kern="1200" dirty="0" err="1">
              <a:solidFill>
                <a:schemeClr val="accent1">
                  <a:lumMod val="90000"/>
                </a:schemeClr>
              </a:solidFill>
            </a:rPr>
            <a:t>Life</a:t>
          </a:r>
          <a:r>
            <a:rPr lang="sk-SK" sz="1400" kern="1200" dirty="0">
              <a:solidFill>
                <a:schemeClr val="accent1">
                  <a:lumMod val="90000"/>
                </a:schemeClr>
              </a:solidFill>
            </a:rPr>
            <a:t> </a:t>
          </a:r>
          <a:r>
            <a:rPr lang="sk-SK" sz="1400" kern="1200" dirty="0" err="1">
              <a:solidFill>
                <a:schemeClr val="accent1">
                  <a:lumMod val="90000"/>
                </a:schemeClr>
              </a:solidFill>
            </a:rPr>
            <a:t>Cycle</a:t>
          </a:r>
          <a:endParaRPr lang="sk-SK" sz="1400" kern="1200" dirty="0">
            <a:solidFill>
              <a:schemeClr val="accent1">
                <a:lumMod val="90000"/>
              </a:schemeClr>
            </a:solidFill>
          </a:endParaRPr>
        </a:p>
      </dsp:txBody>
      <dsp:txXfrm rot="10800000">
        <a:off x="1661108" y="2585127"/>
        <a:ext cx="6134807" cy="1041666"/>
      </dsp:txXfrm>
    </dsp:sp>
    <dsp:sp modelId="{90E897F5-8670-45A8-9B2D-B911D81BF61D}">
      <dsp:nvSpPr>
        <dsp:cNvPr id="0" name=""/>
        <dsp:cNvSpPr/>
      </dsp:nvSpPr>
      <dsp:spPr>
        <a:xfrm>
          <a:off x="1104526" y="2856253"/>
          <a:ext cx="577506" cy="516529"/>
        </a:xfrm>
        <a:prstGeom prst="ellipse">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ABDC98F-F699-47BD-B8FA-1F7176C09F97}">
      <dsp:nvSpPr>
        <dsp:cNvPr id="0" name=""/>
        <dsp:cNvSpPr/>
      </dsp:nvSpPr>
      <dsp:spPr>
        <a:xfrm rot="10800000">
          <a:off x="1400692" y="3878205"/>
          <a:ext cx="6395223" cy="842227"/>
        </a:xfrm>
        <a:prstGeom prst="homePlate">
          <a:avLst/>
        </a:prstGeom>
        <a:solidFill>
          <a:schemeClr val="lt1"/>
        </a:solidFill>
        <a:ln w="12700" cap="flat" cmpd="sng" algn="ctr">
          <a:no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371399" tIns="76200" rIns="142240" bIns="76200" numCol="1" spcCol="1270" anchor="ctr" anchorCtr="0">
          <a:noAutofit/>
        </a:bodyPr>
        <a:lstStyle/>
        <a:p>
          <a:pPr lvl="0" algn="l" defTabSz="889000">
            <a:lnSpc>
              <a:spcPct val="90000"/>
            </a:lnSpc>
            <a:spcBef>
              <a:spcPct val="0"/>
            </a:spcBef>
            <a:spcAft>
              <a:spcPct val="35000"/>
            </a:spcAft>
          </a:pPr>
          <a:r>
            <a:rPr lang="sk-SK" sz="2000" b="1" kern="1200" dirty="0">
              <a:solidFill>
                <a:schemeClr val="accent1">
                  <a:lumMod val="90000"/>
                </a:schemeClr>
              </a:solidFill>
            </a:rPr>
            <a:t>testovanie softvéru</a:t>
          </a:r>
          <a:br>
            <a:rPr lang="sk-SK" sz="2000" b="1" kern="1200" dirty="0">
              <a:solidFill>
                <a:schemeClr val="accent1">
                  <a:lumMod val="90000"/>
                </a:schemeClr>
              </a:solidFill>
            </a:rPr>
          </a:br>
          <a:r>
            <a:rPr lang="sk-SK" sz="1400" kern="1200" dirty="0">
              <a:solidFill>
                <a:schemeClr val="accent1">
                  <a:lumMod val="90000"/>
                </a:schemeClr>
              </a:solidFill>
            </a:rPr>
            <a:t>postupy a metódy testovania kvality softvéru a spôsoby ich automatizácie</a:t>
          </a:r>
          <a:endParaRPr lang="sk-SK" sz="1400" b="1" kern="1200" dirty="0">
            <a:solidFill>
              <a:schemeClr val="accent1">
                <a:lumMod val="90000"/>
              </a:schemeClr>
            </a:solidFill>
          </a:endParaRPr>
        </a:p>
      </dsp:txBody>
      <dsp:txXfrm rot="10800000">
        <a:off x="1611249" y="3878205"/>
        <a:ext cx="6184666" cy="842227"/>
      </dsp:txXfrm>
    </dsp:sp>
    <dsp:sp modelId="{7C2F5A05-9B15-4443-AC94-9E57AC54D30F}">
      <dsp:nvSpPr>
        <dsp:cNvPr id="0" name=""/>
        <dsp:cNvSpPr/>
      </dsp:nvSpPr>
      <dsp:spPr>
        <a:xfrm>
          <a:off x="1104526" y="4049611"/>
          <a:ext cx="577506" cy="516529"/>
        </a:xfrm>
        <a:prstGeom prst="ellipse">
          <a:avLst/>
        </a:prstGeom>
        <a:solidFill>
          <a:schemeClr val="accent1"/>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B9347E50-12C7-41A7-8B3C-3AF23F049CA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symbol pro datum 2">
            <a:extLst>
              <a:ext uri="{FF2B5EF4-FFF2-40B4-BE49-F238E27FC236}">
                <a16:creationId xmlns:a16="http://schemas.microsoft.com/office/drawing/2014/main" id="{0F1F36B4-4590-4203-BC89-C6755FB0A7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F71047-66FE-44DC-8795-20B9D72F6D91}" type="datetimeFigureOut">
              <a:rPr lang="sk-SK" smtClean="0"/>
              <a:t>9. 11. 2023</a:t>
            </a:fld>
            <a:endParaRPr lang="sk-SK"/>
          </a:p>
        </p:txBody>
      </p:sp>
      <p:sp>
        <p:nvSpPr>
          <p:cNvPr id="4" name="Zástupný symbol pro zápatí 3">
            <a:extLst>
              <a:ext uri="{FF2B5EF4-FFF2-40B4-BE49-F238E27FC236}">
                <a16:creationId xmlns:a16="http://schemas.microsoft.com/office/drawing/2014/main" id="{08B77F3A-97D1-4622-853B-D0F2804557A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5" name="Zástupný symbol pro číslo snímku 4">
            <a:extLst>
              <a:ext uri="{FF2B5EF4-FFF2-40B4-BE49-F238E27FC236}">
                <a16:creationId xmlns:a16="http://schemas.microsoft.com/office/drawing/2014/main" id="{B18A8185-CC07-420F-B52F-FD31F7366FC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CC98DED-C819-4B82-8211-2BCB6DC4F713}" type="slidenum">
              <a:rPr lang="sk-SK" smtClean="0"/>
              <a:t>‹#›</a:t>
            </a:fld>
            <a:endParaRPr lang="sk-SK"/>
          </a:p>
        </p:txBody>
      </p:sp>
    </p:spTree>
    <p:extLst>
      <p:ext uri="{BB962C8B-B14F-4D97-AF65-F5344CB8AC3E}">
        <p14:creationId xmlns:p14="http://schemas.microsoft.com/office/powerpoint/2010/main" val="1457676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CEA3F7-8D5E-4448-8CD3-73F94F936674}" type="datetimeFigureOut">
              <a:rPr lang="sk-SK" smtClean="0"/>
              <a:t>9. 11. 2023</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F4D11D-8CB5-4BA3-9E7B-542F451676C0}" type="slidenum">
              <a:rPr lang="sk-SK" smtClean="0"/>
              <a:t>‹#›</a:t>
            </a:fld>
            <a:endParaRPr lang="sk-SK"/>
          </a:p>
        </p:txBody>
      </p:sp>
    </p:spTree>
    <p:extLst>
      <p:ext uri="{BB962C8B-B14F-4D97-AF65-F5344CB8AC3E}">
        <p14:creationId xmlns:p14="http://schemas.microsoft.com/office/powerpoint/2010/main" val="3494894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6.svg"/><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39.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8.png"/><Relationship Id="rId5" Type="http://schemas.openxmlformats.org/officeDocument/2006/relationships/image" Target="../media/image37.svg"/><Relationship Id="rId4" Type="http://schemas.openxmlformats.org/officeDocument/2006/relationships/image" Target="../media/image1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4.svg"/><Relationship Id="rId5" Type="http://schemas.openxmlformats.org/officeDocument/2006/relationships/image" Target="../media/image9.png"/><Relationship Id="rId4"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41.sv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9.png"/><Relationship Id="rId5" Type="http://schemas.openxmlformats.org/officeDocument/2006/relationships/image" Target="../media/image4.svg"/><Relationship Id="rId4" Type="http://schemas.openxmlformats.org/officeDocument/2006/relationships/image" Target="../media/image9.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9.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6.sv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6.svg"/><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1.jpeg"/><Relationship Id="rId5" Type="http://schemas.openxmlformats.org/officeDocument/2006/relationships/image" Target="../media/image4.sv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6.svg"/><Relationship Id="rId7"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11.jpeg"/><Relationship Id="rId5" Type="http://schemas.openxmlformats.org/officeDocument/2006/relationships/image" Target="../media/image4.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6.svg"/><Relationship Id="rId5" Type="http://schemas.openxmlformats.org/officeDocument/2006/relationships/image" Target="../media/image3.png"/><Relationship Id="rId4" Type="http://schemas.openxmlformats.org/officeDocument/2006/relationships/image" Target="../media/image1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0_Predvoleny Slide - MIRRI">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D22174B4-2DC4-4FCE-BAB8-29FC846DCD47}"/>
              </a:ext>
            </a:extLst>
          </p:cNvPr>
          <p:cNvSpPr>
            <a:spLocks noGrp="1"/>
          </p:cNvSpPr>
          <p:nvPr>
            <p:ph type="title"/>
          </p:nvPr>
        </p:nvSpPr>
        <p:spPr>
          <a:xfrm>
            <a:off x="1524001" y="1253008"/>
            <a:ext cx="9144000" cy="748788"/>
          </a:xfrm>
          <a:prstGeom prst="rect">
            <a:avLst/>
          </a:prstGeom>
        </p:spPr>
        <p:txBody>
          <a:bodyPr vert="horz" lIns="0" tIns="0" rIns="0" bIns="0" rtlCol="0" anchor="t">
            <a:normAutofit/>
          </a:bodyPr>
          <a:lstStyle>
            <a:lvl1pPr>
              <a:defRPr sz="2800">
                <a:latin typeface="+mn-lt"/>
              </a:defRPr>
            </a:lvl1pPr>
          </a:lstStyle>
          <a:p>
            <a:r>
              <a:rPr lang="en-US" dirty="0"/>
              <a:t>Click to edit Master title style</a:t>
            </a:r>
          </a:p>
        </p:txBody>
      </p:sp>
      <p:sp>
        <p:nvSpPr>
          <p:cNvPr id="9" name="Text Placeholder 22">
            <a:extLst>
              <a:ext uri="{FF2B5EF4-FFF2-40B4-BE49-F238E27FC236}">
                <a16:creationId xmlns:a16="http://schemas.microsoft.com/office/drawing/2014/main" id="{DE194E43-B19E-4E13-9FF9-6580522981B0}"/>
              </a:ext>
            </a:extLst>
          </p:cNvPr>
          <p:cNvSpPr>
            <a:spLocks noGrp="1"/>
          </p:cNvSpPr>
          <p:nvPr>
            <p:ph idx="1" hasCustomPrompt="1"/>
          </p:nvPr>
        </p:nvSpPr>
        <p:spPr>
          <a:xfrm>
            <a:off x="1524000" y="2276475"/>
            <a:ext cx="9144000" cy="3328517"/>
          </a:xfrm>
          <a:prstGeom prst="rect">
            <a:avLst/>
          </a:prstGeom>
        </p:spPr>
        <p:txBody>
          <a:bodyPr vert="horz" lIns="0" tIns="0" rIns="0" bIns="0" rtlCol="0">
            <a:normAutofit/>
          </a:bodyPr>
          <a:lstStyle>
            <a:lvl1pPr marL="0" indent="0">
              <a:buFontTx/>
              <a:buNone/>
              <a:defRPr sz="2400">
                <a:solidFill>
                  <a:srgbClr val="222222"/>
                </a:solidFill>
              </a:defRPr>
            </a:lvl1pPr>
            <a:lvl2pPr marL="0" indent="0">
              <a:buFontTx/>
              <a:buNone/>
              <a:defRPr sz="2000">
                <a:solidFill>
                  <a:srgbClr val="222222"/>
                </a:solidFill>
              </a:defRPr>
            </a:lvl2pPr>
            <a:lvl3pPr marL="0" indent="0">
              <a:buFontTx/>
              <a:buNone/>
              <a:defRPr sz="1800">
                <a:solidFill>
                  <a:srgbClr val="222222"/>
                </a:solidFill>
              </a:defRPr>
            </a:lvl3pPr>
            <a:lvl4pPr marL="0" indent="0">
              <a:buFontTx/>
              <a:buNone/>
              <a:defRPr sz="1400">
                <a:solidFill>
                  <a:srgbClr val="222222"/>
                </a:solidFill>
              </a:defRPr>
            </a:lvl4pPr>
            <a:lvl5pPr marL="0" indent="0">
              <a:buFontTx/>
              <a:buNone/>
              <a:defRPr sz="1200">
                <a:solidFill>
                  <a:srgbClr val="22222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224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25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22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1000"/>
                                        <p:tgtEl>
                                          <p:spTgt spid="9">
                                            <p:txEl>
                                              <p:pRg st="0" end="0"/>
                                            </p:txEl>
                                          </p:spTgt>
                                        </p:tgtEl>
                                      </p:cBhvr>
                                    </p:animEffect>
                                    <p:anim calcmode="lin" valueType="num">
                                      <p:cBhvr>
                                        <p:cTn id="12"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9">
                                            <p:txEl>
                                              <p:pRg st="0" end="0"/>
                                            </p:txEl>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250"/>
                                  </p:stCondLst>
                                  <p:childTnLst>
                                    <p:set>
                                      <p:cBhvr>
                                        <p:cTn id="15" dur="1" fill="hold">
                                          <p:stCondLst>
                                            <p:cond delay="0"/>
                                          </p:stCondLst>
                                        </p:cTn>
                                        <p:tgtEl>
                                          <p:spTgt spid="9">
                                            <p:txEl>
                                              <p:pRg st="1" end="1"/>
                                            </p:txEl>
                                          </p:spTgt>
                                        </p:tgtEl>
                                        <p:attrNameLst>
                                          <p:attrName>style.visibility</p:attrName>
                                        </p:attrNameLst>
                                      </p:cBhvr>
                                      <p:to>
                                        <p:strVal val="visible"/>
                                      </p:to>
                                    </p:set>
                                    <p:animEffect transition="in" filter="fade">
                                      <p:cBhvr>
                                        <p:cTn id="16" dur="1000"/>
                                        <p:tgtEl>
                                          <p:spTgt spid="9">
                                            <p:txEl>
                                              <p:pRg st="1" end="1"/>
                                            </p:txEl>
                                          </p:spTgt>
                                        </p:tgtEl>
                                      </p:cBhvr>
                                    </p:animEffect>
                                    <p:anim calcmode="lin" valueType="num">
                                      <p:cBhvr>
                                        <p:cTn id="17"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8" dur="1000" fill="hold"/>
                                        <p:tgtEl>
                                          <p:spTgt spid="9">
                                            <p:txEl>
                                              <p:pRg st="1" end="1"/>
                                            </p:txEl>
                                          </p:spTgt>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25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250"/>
                                  </p:stCondLst>
                                  <p:childTnLst>
                                    <p:set>
                                      <p:cBhvr>
                                        <p:cTn id="25" dur="1" fill="hold">
                                          <p:stCondLst>
                                            <p:cond delay="0"/>
                                          </p:stCondLst>
                                        </p:cTn>
                                        <p:tgtEl>
                                          <p:spTgt spid="9">
                                            <p:txEl>
                                              <p:pRg st="3" end="3"/>
                                            </p:txEl>
                                          </p:spTgt>
                                        </p:tgtEl>
                                        <p:attrNameLst>
                                          <p:attrName>style.visibility</p:attrName>
                                        </p:attrNameLst>
                                      </p:cBhvr>
                                      <p:to>
                                        <p:strVal val="visible"/>
                                      </p:to>
                                    </p:set>
                                    <p:animEffect transition="in" filter="fade">
                                      <p:cBhvr>
                                        <p:cTn id="26" dur="1000"/>
                                        <p:tgtEl>
                                          <p:spTgt spid="9">
                                            <p:txEl>
                                              <p:pRg st="3" end="3"/>
                                            </p:txEl>
                                          </p:spTgt>
                                        </p:tgtEl>
                                      </p:cBhvr>
                                    </p:animEffect>
                                    <p:anim calcmode="lin" valueType="num">
                                      <p:cBhvr>
                                        <p:cTn id="27"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9">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250"/>
                                  </p:stCondLst>
                                  <p:childTnLst>
                                    <p:set>
                                      <p:cBhvr>
                                        <p:cTn id="30" dur="1" fill="hold">
                                          <p:stCondLst>
                                            <p:cond delay="0"/>
                                          </p:stCondLst>
                                        </p:cTn>
                                        <p:tgtEl>
                                          <p:spTgt spid="9">
                                            <p:txEl>
                                              <p:pRg st="4" end="4"/>
                                            </p:txEl>
                                          </p:spTgt>
                                        </p:tgtEl>
                                        <p:attrNameLst>
                                          <p:attrName>style.visibility</p:attrName>
                                        </p:attrNameLst>
                                      </p:cBhvr>
                                      <p:to>
                                        <p:strVal val="visible"/>
                                      </p:to>
                                    </p:set>
                                    <p:animEffect transition="in" filter="fade">
                                      <p:cBhvr>
                                        <p:cTn id="31" dur="1000"/>
                                        <p:tgtEl>
                                          <p:spTgt spid="9">
                                            <p:txEl>
                                              <p:pRg st="4" end="4"/>
                                            </p:txEl>
                                          </p:spTgt>
                                        </p:tgtEl>
                                      </p:cBhvr>
                                    </p:animEffect>
                                    <p:anim calcmode="lin" valueType="num">
                                      <p:cBhvr>
                                        <p:cTn id="32"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build="allAtOnce">
        <p:tmplLst>
          <p:tmpl lvl="1">
            <p:tnLst>
              <p:par>
                <p:cTn presetID="42" presetClass="entr" presetSubtype="0" fill="hold" nodeType="withEffect">
                  <p:stCondLst>
                    <p:cond delay="2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2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2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2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2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6_Title Slide - Kapitola">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2" name="Rectangle 4">
            <a:extLst>
              <a:ext uri="{FF2B5EF4-FFF2-40B4-BE49-F238E27FC236}">
                <a16:creationId xmlns:a16="http://schemas.microsoft.com/office/drawing/2014/main" id="{24524A6D-B386-4BBA-8CBA-56098F574313}"/>
              </a:ext>
            </a:extLst>
          </p:cNvPr>
          <p:cNvSpPr/>
          <p:nvPr userDrawn="1"/>
        </p:nvSpPr>
        <p:spPr>
          <a:xfrm>
            <a:off x="7626885" y="5320073"/>
            <a:ext cx="1524001" cy="15379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Picture Placeholder 14">
            <a:extLst>
              <a:ext uri="{FF2B5EF4-FFF2-40B4-BE49-F238E27FC236}">
                <a16:creationId xmlns:a16="http://schemas.microsoft.com/office/drawing/2014/main" id="{6750BDED-631A-4CAA-8695-0D76CA40DF0B}"/>
              </a:ext>
            </a:extLst>
          </p:cNvPr>
          <p:cNvSpPr>
            <a:spLocks noGrp="1"/>
          </p:cNvSpPr>
          <p:nvPr>
            <p:ph type="pic" sz="quarter" idx="25" hasCustomPrompt="1"/>
          </p:nvPr>
        </p:nvSpPr>
        <p:spPr>
          <a:xfrm>
            <a:off x="9173580" y="765173"/>
            <a:ext cx="3033459" cy="6100340"/>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9" name="Text Placeholder 2">
            <a:extLst>
              <a:ext uri="{FF2B5EF4-FFF2-40B4-BE49-F238E27FC236}">
                <a16:creationId xmlns:a16="http://schemas.microsoft.com/office/drawing/2014/main" id="{B23B1007-9C6B-4353-955D-87B4FD5A91BC}"/>
              </a:ext>
            </a:extLst>
          </p:cNvPr>
          <p:cNvSpPr>
            <a:spLocks noGrp="1"/>
          </p:cNvSpPr>
          <p:nvPr>
            <p:ph type="body" idx="1" hasCustomPrompt="1"/>
          </p:nvPr>
        </p:nvSpPr>
        <p:spPr>
          <a:xfrm>
            <a:off x="1531620" y="2660149"/>
            <a:ext cx="7002780" cy="1015663"/>
          </a:xfrm>
          <a:prstGeom prst="rect">
            <a:avLst/>
          </a:prstGeom>
          <a:effectLst>
            <a:outerShdw blurRad="50800" dist="50800" dir="5400000" algn="ctr" rotWithShape="0">
              <a:srgbClr val="000000">
                <a:alpha val="0"/>
              </a:srgbClr>
            </a:outerShdw>
          </a:effectLst>
        </p:spPr>
        <p:txBody>
          <a:bodyPr wrap="square" lIns="0" tIns="0" rIns="0" bIns="0">
            <a:normAutofit/>
          </a:bodyPr>
          <a:lstStyle>
            <a:lvl1pPr marL="0" indent="0" algn="l">
              <a:lnSpc>
                <a:spcPct val="100000"/>
              </a:lnSpc>
              <a:spcBef>
                <a:spcPts val="0"/>
              </a:spcBef>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Kapitola</a:t>
            </a:r>
            <a:r>
              <a:rPr lang="en-US" noProof="0" dirty="0"/>
              <a:t> 1.</a:t>
            </a:r>
          </a:p>
        </p:txBody>
      </p:sp>
      <p:sp>
        <p:nvSpPr>
          <p:cNvPr id="40" name="Text Placeholder 2">
            <a:extLst>
              <a:ext uri="{FF2B5EF4-FFF2-40B4-BE49-F238E27FC236}">
                <a16:creationId xmlns:a16="http://schemas.microsoft.com/office/drawing/2014/main" id="{A6C8FE3B-FAAC-4E14-AB92-EB303E8E271D}"/>
              </a:ext>
            </a:extLst>
          </p:cNvPr>
          <p:cNvSpPr>
            <a:spLocks noGrp="1"/>
          </p:cNvSpPr>
          <p:nvPr>
            <p:ph type="body" idx="18" hasCustomPrompt="1"/>
          </p:nvPr>
        </p:nvSpPr>
        <p:spPr>
          <a:xfrm>
            <a:off x="2686428" y="3492013"/>
            <a:ext cx="5847972" cy="1015663"/>
          </a:xfrm>
          <a:prstGeom prst="rect">
            <a:avLst/>
          </a:prstGeom>
          <a:effectLst>
            <a:outerShdw blurRad="50800" dist="50800" dir="5400000" algn="ctr" rotWithShape="0">
              <a:srgbClr val="000000">
                <a:alpha val="0"/>
              </a:srgbClr>
            </a:outerShdw>
          </a:effectLst>
        </p:spPr>
        <p:txBody>
          <a:bodyPr wrap="square" lIns="0" tIns="0" rIns="0" bIns="0">
            <a:normAutofit/>
          </a:bodyPr>
          <a:lstStyle>
            <a:lvl1pPr marL="0" indent="0" algn="l">
              <a:lnSpc>
                <a:spcPct val="100000"/>
              </a:lnSpc>
              <a:spcBef>
                <a:spcPts val="0"/>
              </a:spcBef>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Úvodný</a:t>
            </a:r>
            <a:r>
              <a:rPr lang="en-US" noProof="0" dirty="0"/>
              <a:t> slide</a:t>
            </a:r>
          </a:p>
        </p:txBody>
      </p:sp>
      <p:cxnSp>
        <p:nvCxnSpPr>
          <p:cNvPr id="41" name="Straight Connector 9">
            <a:extLst>
              <a:ext uri="{FF2B5EF4-FFF2-40B4-BE49-F238E27FC236}">
                <a16:creationId xmlns:a16="http://schemas.microsoft.com/office/drawing/2014/main" id="{270B5586-B274-43B3-BFD9-38E82F6BDD94}"/>
              </a:ext>
            </a:extLst>
          </p:cNvPr>
          <p:cNvCxnSpPr>
            <a:cxnSpLocks/>
          </p:cNvCxnSpPr>
          <p:nvPr userDrawn="1"/>
        </p:nvCxnSpPr>
        <p:spPr>
          <a:xfrm>
            <a:off x="1574351" y="4119609"/>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49" name="Text Placeholder 3">
            <a:extLst>
              <a:ext uri="{FF2B5EF4-FFF2-40B4-BE49-F238E27FC236}">
                <a16:creationId xmlns:a16="http://schemas.microsoft.com/office/drawing/2014/main" id="{62802661-2219-498C-96B1-75BF06DD41F2}"/>
              </a:ext>
            </a:extLst>
          </p:cNvPr>
          <p:cNvSpPr>
            <a:spLocks noGrp="1"/>
          </p:cNvSpPr>
          <p:nvPr>
            <p:ph type="body" sz="quarter" idx="21" hasCustomPrompt="1"/>
          </p:nvPr>
        </p:nvSpPr>
        <p:spPr>
          <a:xfrm>
            <a:off x="1531620" y="5320073"/>
            <a:ext cx="3034659" cy="871649"/>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a:t>Lorem ipsum dolor sit amet, consectetuer adipiscing elit. Maecenas porttitor congue massa. Fusce posuere, magna sed </a:t>
            </a:r>
            <a:r>
              <a:rPr lang="sk-SK" noProof="0" dirty="0" err="1"/>
              <a:t>pulvinar</a:t>
            </a:r>
            <a:r>
              <a:rPr lang="sk-SK" noProof="0" dirty="0"/>
              <a:t> </a:t>
            </a:r>
            <a:r>
              <a:rPr lang="sk-SK" noProof="0" dirty="0" err="1"/>
              <a:t>ultricies</a:t>
            </a:r>
            <a:r>
              <a:rPr lang="en-US" noProof="0" dirty="0"/>
              <a:t>.</a:t>
            </a:r>
          </a:p>
        </p:txBody>
      </p:sp>
      <p:sp>
        <p:nvSpPr>
          <p:cNvPr id="50" name="Shape 3627">
            <a:extLst>
              <a:ext uri="{FF2B5EF4-FFF2-40B4-BE49-F238E27FC236}">
                <a16:creationId xmlns:a16="http://schemas.microsoft.com/office/drawing/2014/main" id="{7573B53A-471F-4559-A826-6A3890CA2830}"/>
              </a:ext>
            </a:extLst>
          </p:cNvPr>
          <p:cNvSpPr/>
          <p:nvPr userDrawn="1"/>
        </p:nvSpPr>
        <p:spPr>
          <a:xfrm>
            <a:off x="1070006" y="4714109"/>
            <a:ext cx="497065" cy="451877"/>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accent1"/>
          </a:solidFill>
          <a:ln w="12700">
            <a:miter lim="400000"/>
          </a:ln>
        </p:spPr>
        <p:txBody>
          <a:bodyPr lIns="38100" tIns="38100" rIns="38100" bIns="38100" anchor="ctr"/>
          <a:lstStyle/>
          <a:p>
            <a:endParaRPr>
              <a:solidFill>
                <a:prstClr val="black"/>
              </a:solidFill>
            </a:endParaRPr>
          </a:p>
        </p:txBody>
      </p:sp>
    </p:spTree>
    <p:extLst>
      <p:ext uri="{BB962C8B-B14F-4D97-AF65-F5344CB8AC3E}">
        <p14:creationId xmlns:p14="http://schemas.microsoft.com/office/powerpoint/2010/main" val="376236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0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1+#ppt_h/2"/>
                                          </p:val>
                                        </p:tav>
                                        <p:tav tm="100000">
                                          <p:val>
                                            <p:strVal val="#ppt_y"/>
                                          </p:val>
                                        </p:tav>
                                      </p:tavLst>
                                    </p:anim>
                                  </p:childTnLst>
                                </p:cTn>
                              </p:par>
                              <p:par>
                                <p:cTn id="13" presetID="22" presetClass="entr" presetSubtype="4" fill="hold" grpId="0" nodeType="withEffect">
                                  <p:stCondLst>
                                    <p:cond delay="175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par>
                                <p:cTn id="16" presetID="6" presetClass="emph" presetSubtype="0" accel="50000" decel="46000" autoRev="1" fill="hold" grpId="1" nodeType="withEffect">
                                  <p:stCondLst>
                                    <p:cond delay="1750"/>
                                  </p:stCondLst>
                                  <p:childTnLst>
                                    <p:animScale>
                                      <p:cBhvr>
                                        <p:cTn id="17" dur="500" fill="hold"/>
                                        <p:tgtEl>
                                          <p:spTgt spid="38"/>
                                        </p:tgtEl>
                                      </p:cBhvr>
                                      <p:by x="120000" y="120000"/>
                                    </p:animScale>
                                  </p:childTnLst>
                                </p:cTn>
                              </p:par>
                              <p:par>
                                <p:cTn id="18" presetID="22" presetClass="entr" presetSubtype="8" fill="hold" grpId="0" nodeType="withEffect">
                                  <p:stCondLst>
                                    <p:cond delay="1500"/>
                                  </p:stCondLst>
                                  <p:childTnLst>
                                    <p:set>
                                      <p:cBhvr>
                                        <p:cTn id="19" dur="1" fill="hold">
                                          <p:stCondLst>
                                            <p:cond delay="0"/>
                                          </p:stCondLst>
                                        </p:cTn>
                                        <p:tgtEl>
                                          <p:spTgt spid="39"/>
                                        </p:tgtEl>
                                        <p:attrNameLst>
                                          <p:attrName>style.visibility</p:attrName>
                                        </p:attrNameLst>
                                      </p:cBhvr>
                                      <p:to>
                                        <p:strVal val="visible"/>
                                      </p:to>
                                    </p:set>
                                    <p:animEffect transition="in" filter="wipe(left)">
                                      <p:cBhvr>
                                        <p:cTn id="20" dur="500"/>
                                        <p:tgtEl>
                                          <p:spTgt spid="39"/>
                                        </p:tgtEl>
                                      </p:cBhvr>
                                    </p:animEffect>
                                  </p:childTnLst>
                                </p:cTn>
                              </p:par>
                              <p:par>
                                <p:cTn id="21" presetID="6" presetClass="emph" presetSubtype="0" accel="50000" decel="50000" autoRev="1" fill="hold" grpId="1" nodeType="withEffect">
                                  <p:stCondLst>
                                    <p:cond delay="1500"/>
                                  </p:stCondLst>
                                  <p:childTnLst>
                                    <p:animScale>
                                      <p:cBhvr>
                                        <p:cTn id="22" dur="500" fill="hold"/>
                                        <p:tgtEl>
                                          <p:spTgt spid="39"/>
                                        </p:tgtEl>
                                      </p:cBhvr>
                                      <p:by x="120000" y="120000"/>
                                    </p:animScale>
                                  </p:childTnLst>
                                </p:cTn>
                              </p:par>
                              <p:par>
                                <p:cTn id="23" presetID="22" presetClass="entr" presetSubtype="8" fill="hold" grpId="0" nodeType="withEffect">
                                  <p:stCondLst>
                                    <p:cond delay="1750"/>
                                  </p:stCondLst>
                                  <p:childTnLst>
                                    <p:set>
                                      <p:cBhvr>
                                        <p:cTn id="24" dur="1" fill="hold">
                                          <p:stCondLst>
                                            <p:cond delay="0"/>
                                          </p:stCondLst>
                                        </p:cTn>
                                        <p:tgtEl>
                                          <p:spTgt spid="40"/>
                                        </p:tgtEl>
                                        <p:attrNameLst>
                                          <p:attrName>style.visibility</p:attrName>
                                        </p:attrNameLst>
                                      </p:cBhvr>
                                      <p:to>
                                        <p:strVal val="visible"/>
                                      </p:to>
                                    </p:set>
                                    <p:animEffect transition="in" filter="wipe(left)">
                                      <p:cBhvr>
                                        <p:cTn id="25" dur="500"/>
                                        <p:tgtEl>
                                          <p:spTgt spid="40"/>
                                        </p:tgtEl>
                                      </p:cBhvr>
                                    </p:animEffect>
                                  </p:childTnLst>
                                </p:cTn>
                              </p:par>
                              <p:par>
                                <p:cTn id="26" presetID="6" presetClass="emph" presetSubtype="0" accel="50000" decel="50000" autoRev="1" fill="hold" grpId="1" nodeType="withEffect">
                                  <p:stCondLst>
                                    <p:cond delay="1750"/>
                                  </p:stCondLst>
                                  <p:childTnLst>
                                    <p:animScale>
                                      <p:cBhvr>
                                        <p:cTn id="27" dur="500" fill="hold"/>
                                        <p:tgtEl>
                                          <p:spTgt spid="40"/>
                                        </p:tgtEl>
                                      </p:cBhvr>
                                      <p:by x="120000" y="120000"/>
                                    </p:animScale>
                                  </p:childTnLst>
                                </p:cTn>
                              </p:par>
                              <p:par>
                                <p:cTn id="28" presetID="22" presetClass="entr" presetSubtype="8" fill="hold" nodeType="withEffect">
                                  <p:stCondLst>
                                    <p:cond delay="150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par>
                                <p:cTn id="31" presetID="2" presetClass="entr" presetSubtype="4" decel="100000" fill="hold" grpId="0" nodeType="withEffect">
                                  <p:stCondLst>
                                    <p:cond delay="250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ppt_x"/>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10" presetClass="entr" presetSubtype="0" fill="hold" grpId="0" nodeType="withEffect">
                                  <p:stCondLst>
                                    <p:cond delay="250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8" grpId="0" animBg="1"/>
      <p:bldP spid="38" grpId="1" animBg="1"/>
      <p:bldP spid="39" grpId="0">
        <p:tmplLst>
          <p:tmpl>
            <p:tnLst>
              <p:par>
                <p:cTn presetID="22" presetClass="entr" presetSubtype="8" fill="hold" nodeType="withEffect" nodePh="1">
                  <p:stCondLst>
                    <p:cond delay="150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39" grpId="1">
        <p:tmplLst>
          <p:tmpl>
            <p:tnLst>
              <p:par>
                <p:cTn presetID="6" presetClass="emph" presetSubtype="0" accel="50000" decel="50000" autoRev="1" fill="hold" nodeType="withEffect" nodePh="1">
                  <p:stCondLst>
                    <p:cond delay="1500"/>
                  </p:stCondLst>
                  <p:childTnLst>
                    <p:animScale>
                      <p:cBhvr>
                        <p:cTn dur="500" fill="hold"/>
                        <p:tgtEl>
                          <p:spTgt spid="39"/>
                        </p:tgtEl>
                      </p:cBhvr>
                      <p:by x="120000" y="120000"/>
                    </p:animScale>
                  </p:childTnLst>
                </p:cTn>
              </p:par>
            </p:tnLst>
          </p:tmpl>
        </p:tmplLst>
      </p:bldP>
      <p:bldP spid="40" grpId="0">
        <p:tmplLst>
          <p:tmpl>
            <p:tnLst>
              <p:par>
                <p:cTn presetID="22" presetClass="entr" presetSubtype="8" fill="hold" nodeType="withEffect" nodePh="1">
                  <p:stCondLst>
                    <p:cond delay="175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0" grpId="1">
        <p:tmplLst>
          <p:tmpl>
            <p:tnLst>
              <p:par>
                <p:cTn presetID="6" presetClass="emph" presetSubtype="0" accel="50000" decel="50000" autoRev="1" fill="hold" nodeType="withEffect" nodePh="1">
                  <p:stCondLst>
                    <p:cond delay="1750"/>
                  </p:stCondLst>
                  <p:childTnLst>
                    <p:animScale>
                      <p:cBhvr>
                        <p:cTn dur="500" fill="hold"/>
                        <p:tgtEl>
                          <p:spTgt spid="40"/>
                        </p:tgtEl>
                      </p:cBhvr>
                      <p:by x="120000" y="120000"/>
                    </p:animScale>
                  </p:childTnLst>
                </p:cTn>
              </p:par>
            </p:tnLst>
          </p:tmpl>
        </p:tmplLst>
      </p:bldP>
      <p:bldP spid="49" grpId="0">
        <p:tmplLst>
          <p:tmpl>
            <p:tnLst>
              <p:par>
                <p:cTn presetID="2" presetClass="entr" presetSubtype="4" decel="100000" fill="hold" nodeType="withEffect">
                  <p:stCondLst>
                    <p:cond delay="2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750" fill="hold"/>
                        <p:tgtEl>
                          <p:spTgt spid="49"/>
                        </p:tgtEl>
                        <p:attrNameLst>
                          <p:attrName>ppt_x</p:attrName>
                        </p:attrNameLst>
                      </p:cBhvr>
                      <p:tavLst>
                        <p:tav tm="0">
                          <p:val>
                            <p:strVal val="#ppt_x"/>
                          </p:val>
                        </p:tav>
                        <p:tav tm="100000">
                          <p:val>
                            <p:strVal val="#ppt_x"/>
                          </p:val>
                        </p:tav>
                      </p:tavLst>
                    </p:anim>
                    <p:anim calcmode="lin" valueType="num">
                      <p:cBhvr additive="base">
                        <p:cTn dur="750" fill="hold"/>
                        <p:tgtEl>
                          <p:spTgt spid="49"/>
                        </p:tgtEl>
                        <p:attrNameLst>
                          <p:attrName>ppt_y</p:attrName>
                        </p:attrNameLst>
                      </p:cBhvr>
                      <p:tavLst>
                        <p:tav tm="0">
                          <p:val>
                            <p:strVal val="1+#ppt_h/2"/>
                          </p:val>
                        </p:tav>
                        <p:tav tm="100000">
                          <p:val>
                            <p:strVal val="#ppt_y"/>
                          </p:val>
                        </p:tav>
                      </p:tavLst>
                    </p:anim>
                  </p:childTnLst>
                </p:cTn>
              </p:par>
            </p:tnLst>
          </p:tmpl>
        </p:tmplLst>
      </p:bldP>
      <p:bldP spid="50"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7_Title Slide - MIRRI">
    <p:spTree>
      <p:nvGrpSpPr>
        <p:cNvPr id="1" name=""/>
        <p:cNvGrpSpPr/>
        <p:nvPr/>
      </p:nvGrpSpPr>
      <p:grpSpPr>
        <a:xfrm>
          <a:off x="0" y="0"/>
          <a:ext cx="0" cy="0"/>
          <a:chOff x="0" y="0"/>
          <a:chExt cx="0" cy="0"/>
        </a:xfrm>
      </p:grpSpPr>
      <p:pic>
        <p:nvPicPr>
          <p:cNvPr id="5" name="Obrázek 4">
            <a:extLst>
              <a:ext uri="{FF2B5EF4-FFF2-40B4-BE49-F238E27FC236}">
                <a16:creationId xmlns:a16="http://schemas.microsoft.com/office/drawing/2014/main" id="{A9A0A285-C967-4E8F-97A3-939BFCD2D26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329574" y="242921"/>
            <a:ext cx="3570970" cy="2831106"/>
          </a:xfrm>
          <a:prstGeom prst="rect">
            <a:avLst/>
          </a:prstGeom>
        </p:spPr>
      </p:pic>
      <p:cxnSp>
        <p:nvCxnSpPr>
          <p:cNvPr id="33" name="Straight Connector 9">
            <a:extLst>
              <a:ext uri="{FF2B5EF4-FFF2-40B4-BE49-F238E27FC236}">
                <a16:creationId xmlns:a16="http://schemas.microsoft.com/office/drawing/2014/main" id="{EFAC26D5-6D97-4C75-8797-401283490134}"/>
              </a:ext>
            </a:extLst>
          </p:cNvPr>
          <p:cNvCxnSpPr>
            <a:cxnSpLocks/>
          </p:cNvCxnSpPr>
          <p:nvPr userDrawn="1"/>
        </p:nvCxnSpPr>
        <p:spPr>
          <a:xfrm>
            <a:off x="6110085" y="5794049"/>
            <a:ext cx="0" cy="106395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Text Placeholder 3">
            <a:extLst>
              <a:ext uri="{FF2B5EF4-FFF2-40B4-BE49-F238E27FC236}">
                <a16:creationId xmlns:a16="http://schemas.microsoft.com/office/drawing/2014/main" id="{2AE87DBB-F0E0-4C07-8993-0FF1E775638A}"/>
              </a:ext>
            </a:extLst>
          </p:cNvPr>
          <p:cNvSpPr>
            <a:spLocks noGrp="1"/>
          </p:cNvSpPr>
          <p:nvPr>
            <p:ph type="body" sz="quarter" idx="21" hasCustomPrompt="1"/>
          </p:nvPr>
        </p:nvSpPr>
        <p:spPr>
          <a:xfrm>
            <a:off x="3329337" y="4397127"/>
            <a:ext cx="5561496" cy="871649"/>
          </a:xfrm>
          <a:prstGeom prst="rect">
            <a:avLst/>
          </a:prstGeom>
        </p:spPr>
        <p:txBody>
          <a:bodyPr wrap="square" lIns="0" tIns="0" rIns="0" bIns="0">
            <a:spAutoFit/>
          </a:bodyPr>
          <a:lstStyle>
            <a:lvl1pPr marL="0" indent="0" algn="ctr">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 Nunc viverra imperdiet enim. </a:t>
            </a:r>
            <a:br>
              <a:rPr lang="en-US" noProof="0" dirty="0"/>
            </a:br>
            <a:r>
              <a:rPr lang="en-US" noProof="0" dirty="0" err="1"/>
              <a:t>Fusce</a:t>
            </a:r>
            <a:r>
              <a:rPr lang="en-US" noProof="0" dirty="0"/>
              <a:t> est. Vivamus a </a:t>
            </a:r>
            <a:r>
              <a:rPr lang="en-US" noProof="0" dirty="0" err="1"/>
              <a:t>tellus</a:t>
            </a:r>
            <a:r>
              <a:rPr lang="en-US" noProof="0" dirty="0"/>
              <a:t>.</a:t>
            </a:r>
          </a:p>
        </p:txBody>
      </p:sp>
      <p:cxnSp>
        <p:nvCxnSpPr>
          <p:cNvPr id="35" name="Straight Connector 9">
            <a:extLst>
              <a:ext uri="{FF2B5EF4-FFF2-40B4-BE49-F238E27FC236}">
                <a16:creationId xmlns:a16="http://schemas.microsoft.com/office/drawing/2014/main" id="{DF56666C-7D16-4D51-B7EE-D4269205DD7B}"/>
              </a:ext>
            </a:extLst>
          </p:cNvPr>
          <p:cNvCxnSpPr>
            <a:cxnSpLocks/>
          </p:cNvCxnSpPr>
          <p:nvPr userDrawn="1"/>
        </p:nvCxnSpPr>
        <p:spPr>
          <a:xfrm>
            <a:off x="10673929" y="0"/>
            <a:ext cx="0" cy="106395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6" name="Grafický objekt 35">
            <a:extLst>
              <a:ext uri="{FF2B5EF4-FFF2-40B4-BE49-F238E27FC236}">
                <a16:creationId xmlns:a16="http://schemas.microsoft.com/office/drawing/2014/main" id="{4FC5C9D5-738D-4F36-BA04-3F2AF10D142B}"/>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36278" y="393584"/>
            <a:ext cx="2316970" cy="531146"/>
          </a:xfrm>
          <a:prstGeom prst="rect">
            <a:avLst/>
          </a:prstGeom>
        </p:spPr>
      </p:pic>
      <p:sp>
        <p:nvSpPr>
          <p:cNvPr id="31" name="Title Placeholder 1">
            <a:extLst>
              <a:ext uri="{FF2B5EF4-FFF2-40B4-BE49-F238E27FC236}">
                <a16:creationId xmlns:a16="http://schemas.microsoft.com/office/drawing/2014/main" id="{02E9A1AD-1BE0-4770-9645-6BA80A8AF33A}"/>
              </a:ext>
            </a:extLst>
          </p:cNvPr>
          <p:cNvSpPr txBox="1">
            <a:spLocks/>
          </p:cNvSpPr>
          <p:nvPr userDrawn="1"/>
        </p:nvSpPr>
        <p:spPr>
          <a:xfrm>
            <a:off x="3325838" y="3532472"/>
            <a:ext cx="5561495" cy="669228"/>
          </a:xfrm>
          <a:prstGeom prst="rect">
            <a:avLst/>
          </a:prstGeom>
        </p:spPr>
        <p:txBody>
          <a:bodyPr vert="horz" lIns="0" tIns="0" rIns="0" bIns="0" rtlCol="0" anchor="t">
            <a:normAutofit lnSpcReduction="10000"/>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gn="ctr">
              <a:lnSpc>
                <a:spcPct val="100000"/>
              </a:lnSpc>
            </a:pPr>
            <a:r>
              <a:rPr lang="en-US" sz="4600" b="1" dirty="0"/>
              <a:t>MIRRI</a:t>
            </a:r>
          </a:p>
        </p:txBody>
      </p:sp>
    </p:spTree>
    <p:extLst>
      <p:ext uri="{BB962C8B-B14F-4D97-AF65-F5344CB8AC3E}">
        <p14:creationId xmlns:p14="http://schemas.microsoft.com/office/powerpoint/2010/main" val="54965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6" presetClass="emph" presetSubtype="0" accel="50000" decel="50000" autoRev="1" fill="hold" nodeType="withEffect">
                                  <p:stCondLst>
                                    <p:cond delay="1500"/>
                                  </p:stCondLst>
                                  <p:childTnLst>
                                    <p:animScale>
                                      <p:cBhvr>
                                        <p:cTn id="9" dur="500" fill="hold"/>
                                        <p:tgtEl>
                                          <p:spTgt spid="5"/>
                                        </p:tgtEl>
                                      </p:cBhvr>
                                      <p:by x="120000" y="120000"/>
                                    </p:animScale>
                                  </p:childTnLst>
                                </p:cTn>
                              </p:par>
                              <p:par>
                                <p:cTn id="10" presetID="22" presetClass="entr" presetSubtype="4" fill="hold" grpId="0" nodeType="withEffect">
                                  <p:stCondLst>
                                    <p:cond delay="2000"/>
                                  </p:stCondLst>
                                  <p:childTnLst>
                                    <p:set>
                                      <p:cBhvr>
                                        <p:cTn id="11" dur="1" fill="hold">
                                          <p:stCondLst>
                                            <p:cond delay="0"/>
                                          </p:stCondLst>
                                        </p:cTn>
                                        <p:tgtEl>
                                          <p:spTgt spid="34"/>
                                        </p:tgtEl>
                                        <p:attrNameLst>
                                          <p:attrName>style.visibility</p:attrName>
                                        </p:attrNameLst>
                                      </p:cBhvr>
                                      <p:to>
                                        <p:strVal val="visible"/>
                                      </p:to>
                                    </p:set>
                                    <p:animEffect transition="in" filter="wipe(down)">
                                      <p:cBhvr>
                                        <p:cTn id="12" dur="500"/>
                                        <p:tgtEl>
                                          <p:spTgt spid="34"/>
                                        </p:tgtEl>
                                      </p:cBhvr>
                                    </p:animEffect>
                                  </p:childTnLst>
                                </p:cTn>
                              </p:par>
                              <p:par>
                                <p:cTn id="13" presetID="2" presetClass="entr" presetSubtype="4" decel="100000" fill="hold" nodeType="withEffect">
                                  <p:stCondLst>
                                    <p:cond delay="225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275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750" fill="hold"/>
                                        <p:tgtEl>
                                          <p:spTgt spid="33"/>
                                        </p:tgtEl>
                                        <p:attrNameLst>
                                          <p:attrName>ppt_x</p:attrName>
                                        </p:attrNameLst>
                                      </p:cBhvr>
                                      <p:tavLst>
                                        <p:tav tm="0">
                                          <p:val>
                                            <p:strVal val="#ppt_x"/>
                                          </p:val>
                                        </p:tav>
                                        <p:tav tm="100000">
                                          <p:val>
                                            <p:strVal val="#ppt_x"/>
                                          </p:val>
                                        </p:tav>
                                      </p:tavLst>
                                    </p:anim>
                                    <p:anim calcmode="lin" valueType="num">
                                      <p:cBhvr additive="base">
                                        <p:cTn id="20" dur="75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1" decel="100000" fill="hold" nodeType="withEffect">
                                  <p:stCondLst>
                                    <p:cond delay="200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750" fill="hold"/>
                                        <p:tgtEl>
                                          <p:spTgt spid="36"/>
                                        </p:tgtEl>
                                        <p:attrNameLst>
                                          <p:attrName>ppt_x</p:attrName>
                                        </p:attrNameLst>
                                      </p:cBhvr>
                                      <p:tavLst>
                                        <p:tav tm="0">
                                          <p:val>
                                            <p:strVal val="#ppt_x"/>
                                          </p:val>
                                        </p:tav>
                                        <p:tav tm="100000">
                                          <p:val>
                                            <p:strVal val="#ppt_x"/>
                                          </p:val>
                                        </p:tav>
                                      </p:tavLst>
                                    </p:anim>
                                    <p:anim calcmode="lin" valueType="num">
                                      <p:cBhvr additive="base">
                                        <p:cTn id="24" dur="750" fill="hold"/>
                                        <p:tgtEl>
                                          <p:spTgt spid="36"/>
                                        </p:tgtEl>
                                        <p:attrNameLst>
                                          <p:attrName>ppt_y</p:attrName>
                                        </p:attrNameLst>
                                      </p:cBhvr>
                                      <p:tavLst>
                                        <p:tav tm="0">
                                          <p:val>
                                            <p:strVal val="0-#ppt_h/2"/>
                                          </p:val>
                                        </p:tav>
                                        <p:tav tm="100000">
                                          <p:val>
                                            <p:strVal val="#ppt_y"/>
                                          </p:val>
                                        </p:tav>
                                      </p:tavLst>
                                    </p:anim>
                                  </p:childTnLst>
                                </p:cTn>
                              </p:par>
                              <p:par>
                                <p:cTn id="25" presetID="22" presetClass="entr" presetSubtype="8" fill="hold" grpId="0" nodeType="withEffect">
                                  <p:stCondLst>
                                    <p:cond delay="175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6" presetClass="emph" presetSubtype="0" accel="50000" decel="50000" autoRev="1" fill="hold" grpId="1" nodeType="withEffect">
                                  <p:stCondLst>
                                    <p:cond delay="1750"/>
                                  </p:stCondLst>
                                  <p:childTnLst>
                                    <p:animScale>
                                      <p:cBhvr>
                                        <p:cTn id="29" dur="500" fill="hold"/>
                                        <p:tgtEl>
                                          <p:spTgt spid="31"/>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tmplLst>
          <p:tmpl>
            <p:tnLst>
              <p:par>
                <p:cTn presetID="22" presetClass="entr" presetSubtype="4" fill="hold" nodeType="withEffect">
                  <p:stCondLst>
                    <p:cond delay="200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1" grpId="0"/>
      <p:bldP spid="31" grpId="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8_Title Slide - I">
    <p:spTree>
      <p:nvGrpSpPr>
        <p:cNvPr id="1" name=""/>
        <p:cNvGrpSpPr/>
        <p:nvPr/>
      </p:nvGrpSpPr>
      <p:grpSpPr>
        <a:xfrm>
          <a:off x="0" y="0"/>
          <a:ext cx="0" cy="0"/>
          <a:chOff x="0" y="0"/>
          <a:chExt cx="0" cy="0"/>
        </a:xfrm>
      </p:grpSpPr>
      <p:cxnSp>
        <p:nvCxnSpPr>
          <p:cNvPr id="33" name="Straight Connector 9">
            <a:extLst>
              <a:ext uri="{FF2B5EF4-FFF2-40B4-BE49-F238E27FC236}">
                <a16:creationId xmlns:a16="http://schemas.microsoft.com/office/drawing/2014/main" id="{EFAC26D5-6D97-4C75-8797-401283490134}"/>
              </a:ext>
            </a:extLst>
          </p:cNvPr>
          <p:cNvCxnSpPr>
            <a:cxnSpLocks/>
          </p:cNvCxnSpPr>
          <p:nvPr userDrawn="1"/>
        </p:nvCxnSpPr>
        <p:spPr>
          <a:xfrm>
            <a:off x="6110085" y="5794049"/>
            <a:ext cx="0" cy="106395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Text Placeholder 3">
            <a:extLst>
              <a:ext uri="{FF2B5EF4-FFF2-40B4-BE49-F238E27FC236}">
                <a16:creationId xmlns:a16="http://schemas.microsoft.com/office/drawing/2014/main" id="{2AE87DBB-F0E0-4C07-8993-0FF1E775638A}"/>
              </a:ext>
            </a:extLst>
          </p:cNvPr>
          <p:cNvSpPr>
            <a:spLocks noGrp="1"/>
          </p:cNvSpPr>
          <p:nvPr>
            <p:ph type="body" sz="quarter" idx="21" hasCustomPrompt="1"/>
          </p:nvPr>
        </p:nvSpPr>
        <p:spPr>
          <a:xfrm>
            <a:off x="3329337" y="4397127"/>
            <a:ext cx="5561496" cy="871649"/>
          </a:xfrm>
          <a:prstGeom prst="rect">
            <a:avLst/>
          </a:prstGeom>
        </p:spPr>
        <p:txBody>
          <a:bodyPr wrap="square" lIns="0" tIns="0" rIns="0" bIns="0">
            <a:spAutoFit/>
          </a:bodyPr>
          <a:lstStyle>
            <a:lvl1pPr marL="0" indent="0" algn="ctr">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 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br>
              <a:rPr lang="en-US" noProof="0" dirty="0"/>
            </a:b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cxnSp>
        <p:nvCxnSpPr>
          <p:cNvPr id="35" name="Straight Connector 9">
            <a:extLst>
              <a:ext uri="{FF2B5EF4-FFF2-40B4-BE49-F238E27FC236}">
                <a16:creationId xmlns:a16="http://schemas.microsoft.com/office/drawing/2014/main" id="{DF56666C-7D16-4D51-B7EE-D4269205DD7B}"/>
              </a:ext>
            </a:extLst>
          </p:cNvPr>
          <p:cNvCxnSpPr>
            <a:cxnSpLocks/>
          </p:cNvCxnSpPr>
          <p:nvPr userDrawn="1"/>
        </p:nvCxnSpPr>
        <p:spPr>
          <a:xfrm>
            <a:off x="10673929" y="0"/>
            <a:ext cx="0" cy="106395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6" name="Grafický objekt 35">
            <a:extLst>
              <a:ext uri="{FF2B5EF4-FFF2-40B4-BE49-F238E27FC236}">
                <a16:creationId xmlns:a16="http://schemas.microsoft.com/office/drawing/2014/main" id="{4FC5C9D5-738D-4F36-BA04-3F2AF10D142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436278" y="393584"/>
            <a:ext cx="2316970" cy="531146"/>
          </a:xfrm>
          <a:prstGeom prst="rect">
            <a:avLst/>
          </a:prstGeom>
        </p:spPr>
      </p:pic>
      <p:sp>
        <p:nvSpPr>
          <p:cNvPr id="31" name="Title Placeholder 1">
            <a:extLst>
              <a:ext uri="{FF2B5EF4-FFF2-40B4-BE49-F238E27FC236}">
                <a16:creationId xmlns:a16="http://schemas.microsoft.com/office/drawing/2014/main" id="{02E9A1AD-1BE0-4770-9645-6BA80A8AF33A}"/>
              </a:ext>
            </a:extLst>
          </p:cNvPr>
          <p:cNvSpPr txBox="1">
            <a:spLocks/>
          </p:cNvSpPr>
          <p:nvPr userDrawn="1"/>
        </p:nvSpPr>
        <p:spPr>
          <a:xfrm>
            <a:off x="3325838" y="3532472"/>
            <a:ext cx="5561495" cy="669228"/>
          </a:xfrm>
          <a:prstGeom prst="rect">
            <a:avLst/>
          </a:prstGeom>
        </p:spPr>
        <p:txBody>
          <a:bodyPr vert="horz" lIns="0" tIns="0" rIns="0" bIns="0" rtlCol="0" anchor="t">
            <a:normAutofit lnSpcReduction="10000"/>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gn="ctr">
              <a:lnSpc>
                <a:spcPct val="100000"/>
              </a:lnSpc>
            </a:pPr>
            <a:r>
              <a:rPr lang="en-US" sz="4600" b="1" dirty="0"/>
              <a:t>INVESTÍCIE</a:t>
            </a:r>
          </a:p>
        </p:txBody>
      </p:sp>
      <p:pic>
        <p:nvPicPr>
          <p:cNvPr id="37" name="Obrázek 36">
            <a:extLst>
              <a:ext uri="{FF2B5EF4-FFF2-40B4-BE49-F238E27FC236}">
                <a16:creationId xmlns:a16="http://schemas.microsoft.com/office/drawing/2014/main" id="{DD505430-79D9-4465-80F1-6CDA797C35C9}"/>
              </a:ext>
            </a:extLst>
          </p:cNvPr>
          <p:cNvPicPr>
            <a:picLocks noChangeAspect="1"/>
          </p:cNvPicPr>
          <p:nvPr userDrawn="1"/>
        </p:nvPicPr>
        <p:blipFill>
          <a:blip r:embed="rId4">
            <a:extLst>
              <a:ext uri="{28A0092B-C50C-407E-A947-70E740481C1C}">
                <a14:useLocalDpi xmlns:a14="http://schemas.microsoft.com/office/drawing/2010/main"/>
              </a:ext>
            </a:extLst>
          </a:blip>
          <a:srcRect/>
          <a:stretch/>
        </p:blipFill>
        <p:spPr>
          <a:xfrm>
            <a:off x="4329575" y="242921"/>
            <a:ext cx="3570968" cy="2831106"/>
          </a:xfrm>
          <a:prstGeom prst="rect">
            <a:avLst/>
          </a:prstGeom>
        </p:spPr>
      </p:pic>
    </p:spTree>
    <p:extLst>
      <p:ext uri="{BB962C8B-B14F-4D97-AF65-F5344CB8AC3E}">
        <p14:creationId xmlns:p14="http://schemas.microsoft.com/office/powerpoint/2010/main" val="163505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00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 presetClass="entr" presetSubtype="4" decel="100000" fill="hold" nodeType="withEffect">
                                  <p:stCondLst>
                                    <p:cond delay="225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750" fill="hold"/>
                                        <p:tgtEl>
                                          <p:spTgt spid="35"/>
                                        </p:tgtEl>
                                        <p:attrNameLst>
                                          <p:attrName>ppt_x</p:attrName>
                                        </p:attrNameLst>
                                      </p:cBhvr>
                                      <p:tavLst>
                                        <p:tav tm="0">
                                          <p:val>
                                            <p:strVal val="#ppt_x"/>
                                          </p:val>
                                        </p:tav>
                                        <p:tav tm="100000">
                                          <p:val>
                                            <p:strVal val="#ppt_x"/>
                                          </p:val>
                                        </p:tav>
                                      </p:tavLst>
                                    </p:anim>
                                    <p:anim calcmode="lin" valueType="num">
                                      <p:cBhvr additive="base">
                                        <p:cTn id="11" dur="75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275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750" fill="hold"/>
                                        <p:tgtEl>
                                          <p:spTgt spid="33"/>
                                        </p:tgtEl>
                                        <p:attrNameLst>
                                          <p:attrName>ppt_x</p:attrName>
                                        </p:attrNameLst>
                                      </p:cBhvr>
                                      <p:tavLst>
                                        <p:tav tm="0">
                                          <p:val>
                                            <p:strVal val="#ppt_x"/>
                                          </p:val>
                                        </p:tav>
                                        <p:tav tm="100000">
                                          <p:val>
                                            <p:strVal val="#ppt_x"/>
                                          </p:val>
                                        </p:tav>
                                      </p:tavLst>
                                    </p:anim>
                                    <p:anim calcmode="lin" valueType="num">
                                      <p:cBhvr additive="base">
                                        <p:cTn id="15" dur="750" fill="hold"/>
                                        <p:tgtEl>
                                          <p:spTgt spid="33"/>
                                        </p:tgtEl>
                                        <p:attrNameLst>
                                          <p:attrName>ppt_y</p:attrName>
                                        </p:attrNameLst>
                                      </p:cBhvr>
                                      <p:tavLst>
                                        <p:tav tm="0">
                                          <p:val>
                                            <p:strVal val="1+#ppt_h/2"/>
                                          </p:val>
                                        </p:tav>
                                        <p:tav tm="100000">
                                          <p:val>
                                            <p:strVal val="#ppt_y"/>
                                          </p:val>
                                        </p:tav>
                                      </p:tavLst>
                                    </p:anim>
                                  </p:childTnLst>
                                </p:cTn>
                              </p:par>
                              <p:par>
                                <p:cTn id="16" presetID="2" presetClass="entr" presetSubtype="1" decel="100000" fill="hold" nodeType="withEffect">
                                  <p:stCondLst>
                                    <p:cond delay="200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750" fill="hold"/>
                                        <p:tgtEl>
                                          <p:spTgt spid="36"/>
                                        </p:tgtEl>
                                        <p:attrNameLst>
                                          <p:attrName>ppt_x</p:attrName>
                                        </p:attrNameLst>
                                      </p:cBhvr>
                                      <p:tavLst>
                                        <p:tav tm="0">
                                          <p:val>
                                            <p:strVal val="#ppt_x"/>
                                          </p:val>
                                        </p:tav>
                                        <p:tav tm="100000">
                                          <p:val>
                                            <p:strVal val="#ppt_x"/>
                                          </p:val>
                                        </p:tav>
                                      </p:tavLst>
                                    </p:anim>
                                    <p:anim calcmode="lin" valueType="num">
                                      <p:cBhvr additive="base">
                                        <p:cTn id="19" dur="750" fill="hold"/>
                                        <p:tgtEl>
                                          <p:spTgt spid="36"/>
                                        </p:tgtEl>
                                        <p:attrNameLst>
                                          <p:attrName>ppt_y</p:attrName>
                                        </p:attrNameLst>
                                      </p:cBhvr>
                                      <p:tavLst>
                                        <p:tav tm="0">
                                          <p:val>
                                            <p:strVal val="0-#ppt_h/2"/>
                                          </p:val>
                                        </p:tav>
                                        <p:tav tm="100000">
                                          <p:val>
                                            <p:strVal val="#ppt_y"/>
                                          </p:val>
                                        </p:tav>
                                      </p:tavLst>
                                    </p:anim>
                                  </p:childTnLst>
                                </p:cTn>
                              </p:par>
                              <p:par>
                                <p:cTn id="20" presetID="22" presetClass="entr" presetSubtype="8" fill="hold" grpId="0" nodeType="withEffect">
                                  <p:stCondLst>
                                    <p:cond delay="175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6" presetClass="emph" presetSubtype="0" accel="50000" decel="50000" autoRev="1" fill="hold" grpId="1" nodeType="withEffect">
                                  <p:stCondLst>
                                    <p:cond delay="1750"/>
                                  </p:stCondLst>
                                  <p:childTnLst>
                                    <p:animScale>
                                      <p:cBhvr>
                                        <p:cTn id="24" dur="500" fill="hold"/>
                                        <p:tgtEl>
                                          <p:spTgt spid="31"/>
                                        </p:tgtEl>
                                      </p:cBhvr>
                                      <p:by x="120000" y="120000"/>
                                    </p:animScale>
                                  </p:childTnLst>
                                </p:cTn>
                              </p:par>
                              <p:par>
                                <p:cTn id="25" presetID="22" presetClass="entr" presetSubtype="8" fill="hold" nodeType="withEffect">
                                  <p:stCondLst>
                                    <p:cond delay="150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6" presetClass="emph" presetSubtype="0" accel="50000" decel="50000" autoRev="1" fill="hold" nodeType="withEffect">
                                  <p:stCondLst>
                                    <p:cond delay="1500"/>
                                  </p:stCondLst>
                                  <p:childTnLst>
                                    <p:animScale>
                                      <p:cBhvr>
                                        <p:cTn id="29" dur="500" fill="hold"/>
                                        <p:tgtEl>
                                          <p:spTgt spid="37"/>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tmplLst>
          <p:tmpl>
            <p:tnLst>
              <p:par>
                <p:cTn presetID="22" presetClass="entr" presetSubtype="4" fill="hold" nodeType="withEffect">
                  <p:stCondLst>
                    <p:cond delay="200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1" grpId="0"/>
      <p:bldP spid="31" grpId="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9_Title Slide - R">
    <p:spTree>
      <p:nvGrpSpPr>
        <p:cNvPr id="1" name=""/>
        <p:cNvGrpSpPr/>
        <p:nvPr/>
      </p:nvGrpSpPr>
      <p:grpSpPr>
        <a:xfrm>
          <a:off x="0" y="0"/>
          <a:ext cx="0" cy="0"/>
          <a:chOff x="0" y="0"/>
          <a:chExt cx="0" cy="0"/>
        </a:xfrm>
      </p:grpSpPr>
      <p:cxnSp>
        <p:nvCxnSpPr>
          <p:cNvPr id="33" name="Straight Connector 9">
            <a:extLst>
              <a:ext uri="{FF2B5EF4-FFF2-40B4-BE49-F238E27FC236}">
                <a16:creationId xmlns:a16="http://schemas.microsoft.com/office/drawing/2014/main" id="{EFAC26D5-6D97-4C75-8797-401283490134}"/>
              </a:ext>
            </a:extLst>
          </p:cNvPr>
          <p:cNvCxnSpPr>
            <a:cxnSpLocks/>
          </p:cNvCxnSpPr>
          <p:nvPr userDrawn="1"/>
        </p:nvCxnSpPr>
        <p:spPr>
          <a:xfrm>
            <a:off x="6110085" y="5794049"/>
            <a:ext cx="0" cy="106395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Text Placeholder 3">
            <a:extLst>
              <a:ext uri="{FF2B5EF4-FFF2-40B4-BE49-F238E27FC236}">
                <a16:creationId xmlns:a16="http://schemas.microsoft.com/office/drawing/2014/main" id="{2AE87DBB-F0E0-4C07-8993-0FF1E775638A}"/>
              </a:ext>
            </a:extLst>
          </p:cNvPr>
          <p:cNvSpPr>
            <a:spLocks noGrp="1"/>
          </p:cNvSpPr>
          <p:nvPr>
            <p:ph type="body" sz="quarter" idx="21" hasCustomPrompt="1"/>
          </p:nvPr>
        </p:nvSpPr>
        <p:spPr>
          <a:xfrm>
            <a:off x="3329337" y="4397127"/>
            <a:ext cx="5561496" cy="871649"/>
          </a:xfrm>
          <a:prstGeom prst="rect">
            <a:avLst/>
          </a:prstGeom>
        </p:spPr>
        <p:txBody>
          <a:bodyPr wrap="square" lIns="0" tIns="0" rIns="0" bIns="0">
            <a:spAutoFit/>
          </a:bodyPr>
          <a:lstStyle>
            <a:lvl1pPr marL="0" indent="0" algn="ctr">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 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br>
              <a:rPr lang="en-US" noProof="0" dirty="0"/>
            </a:b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cxnSp>
        <p:nvCxnSpPr>
          <p:cNvPr id="35" name="Straight Connector 9">
            <a:extLst>
              <a:ext uri="{FF2B5EF4-FFF2-40B4-BE49-F238E27FC236}">
                <a16:creationId xmlns:a16="http://schemas.microsoft.com/office/drawing/2014/main" id="{DF56666C-7D16-4D51-B7EE-D4269205DD7B}"/>
              </a:ext>
            </a:extLst>
          </p:cNvPr>
          <p:cNvCxnSpPr>
            <a:cxnSpLocks/>
          </p:cNvCxnSpPr>
          <p:nvPr userDrawn="1"/>
        </p:nvCxnSpPr>
        <p:spPr>
          <a:xfrm>
            <a:off x="10673929" y="0"/>
            <a:ext cx="0" cy="106395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6" name="Grafický objekt 35">
            <a:extLst>
              <a:ext uri="{FF2B5EF4-FFF2-40B4-BE49-F238E27FC236}">
                <a16:creationId xmlns:a16="http://schemas.microsoft.com/office/drawing/2014/main" id="{4FC5C9D5-738D-4F36-BA04-3F2AF10D142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436278" y="393584"/>
            <a:ext cx="2316970" cy="531146"/>
          </a:xfrm>
          <a:prstGeom prst="rect">
            <a:avLst/>
          </a:prstGeom>
        </p:spPr>
      </p:pic>
      <p:sp>
        <p:nvSpPr>
          <p:cNvPr id="31" name="Title Placeholder 1">
            <a:extLst>
              <a:ext uri="{FF2B5EF4-FFF2-40B4-BE49-F238E27FC236}">
                <a16:creationId xmlns:a16="http://schemas.microsoft.com/office/drawing/2014/main" id="{02E9A1AD-1BE0-4770-9645-6BA80A8AF33A}"/>
              </a:ext>
            </a:extLst>
          </p:cNvPr>
          <p:cNvSpPr txBox="1">
            <a:spLocks/>
          </p:cNvSpPr>
          <p:nvPr userDrawn="1"/>
        </p:nvSpPr>
        <p:spPr>
          <a:xfrm>
            <a:off x="3325838" y="3532472"/>
            <a:ext cx="5561495" cy="669228"/>
          </a:xfrm>
          <a:prstGeom prst="rect">
            <a:avLst/>
          </a:prstGeom>
        </p:spPr>
        <p:txBody>
          <a:bodyPr vert="horz" lIns="0" tIns="0" rIns="0" bIns="0" rtlCol="0" anchor="t">
            <a:normAutofit lnSpcReduction="10000"/>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gn="ctr">
              <a:lnSpc>
                <a:spcPct val="100000"/>
              </a:lnSpc>
            </a:pPr>
            <a:r>
              <a:rPr lang="en-US" sz="4600" b="1" dirty="0"/>
              <a:t>REGIONÁLNY ROZVOJ</a:t>
            </a:r>
          </a:p>
        </p:txBody>
      </p:sp>
      <p:pic>
        <p:nvPicPr>
          <p:cNvPr id="37" name="Obrázek 36">
            <a:extLst>
              <a:ext uri="{FF2B5EF4-FFF2-40B4-BE49-F238E27FC236}">
                <a16:creationId xmlns:a16="http://schemas.microsoft.com/office/drawing/2014/main" id="{ECCEEDFA-B216-420B-9C1D-07BCCF01950F}"/>
              </a:ext>
            </a:extLst>
          </p:cNvPr>
          <p:cNvPicPr>
            <a:picLocks noChangeAspect="1"/>
          </p:cNvPicPr>
          <p:nvPr userDrawn="1"/>
        </p:nvPicPr>
        <p:blipFill>
          <a:blip r:embed="rId4">
            <a:extLst>
              <a:ext uri="{28A0092B-C50C-407E-A947-70E740481C1C}">
                <a14:useLocalDpi xmlns:a14="http://schemas.microsoft.com/office/drawing/2010/main"/>
              </a:ext>
            </a:extLst>
          </a:blip>
          <a:srcRect/>
          <a:stretch/>
        </p:blipFill>
        <p:spPr>
          <a:xfrm>
            <a:off x="4647209" y="242921"/>
            <a:ext cx="3570968" cy="2831106"/>
          </a:xfrm>
          <a:prstGeom prst="rect">
            <a:avLst/>
          </a:prstGeom>
        </p:spPr>
      </p:pic>
    </p:spTree>
    <p:extLst>
      <p:ext uri="{BB962C8B-B14F-4D97-AF65-F5344CB8AC3E}">
        <p14:creationId xmlns:p14="http://schemas.microsoft.com/office/powerpoint/2010/main" val="98066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00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 presetClass="entr" presetSubtype="4" decel="100000" fill="hold" nodeType="withEffect">
                                  <p:stCondLst>
                                    <p:cond delay="225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750" fill="hold"/>
                                        <p:tgtEl>
                                          <p:spTgt spid="35"/>
                                        </p:tgtEl>
                                        <p:attrNameLst>
                                          <p:attrName>ppt_x</p:attrName>
                                        </p:attrNameLst>
                                      </p:cBhvr>
                                      <p:tavLst>
                                        <p:tav tm="0">
                                          <p:val>
                                            <p:strVal val="#ppt_x"/>
                                          </p:val>
                                        </p:tav>
                                        <p:tav tm="100000">
                                          <p:val>
                                            <p:strVal val="#ppt_x"/>
                                          </p:val>
                                        </p:tav>
                                      </p:tavLst>
                                    </p:anim>
                                    <p:anim calcmode="lin" valueType="num">
                                      <p:cBhvr additive="base">
                                        <p:cTn id="11" dur="75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275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750" fill="hold"/>
                                        <p:tgtEl>
                                          <p:spTgt spid="33"/>
                                        </p:tgtEl>
                                        <p:attrNameLst>
                                          <p:attrName>ppt_x</p:attrName>
                                        </p:attrNameLst>
                                      </p:cBhvr>
                                      <p:tavLst>
                                        <p:tav tm="0">
                                          <p:val>
                                            <p:strVal val="#ppt_x"/>
                                          </p:val>
                                        </p:tav>
                                        <p:tav tm="100000">
                                          <p:val>
                                            <p:strVal val="#ppt_x"/>
                                          </p:val>
                                        </p:tav>
                                      </p:tavLst>
                                    </p:anim>
                                    <p:anim calcmode="lin" valueType="num">
                                      <p:cBhvr additive="base">
                                        <p:cTn id="15" dur="750" fill="hold"/>
                                        <p:tgtEl>
                                          <p:spTgt spid="33"/>
                                        </p:tgtEl>
                                        <p:attrNameLst>
                                          <p:attrName>ppt_y</p:attrName>
                                        </p:attrNameLst>
                                      </p:cBhvr>
                                      <p:tavLst>
                                        <p:tav tm="0">
                                          <p:val>
                                            <p:strVal val="1+#ppt_h/2"/>
                                          </p:val>
                                        </p:tav>
                                        <p:tav tm="100000">
                                          <p:val>
                                            <p:strVal val="#ppt_y"/>
                                          </p:val>
                                        </p:tav>
                                      </p:tavLst>
                                    </p:anim>
                                  </p:childTnLst>
                                </p:cTn>
                              </p:par>
                              <p:par>
                                <p:cTn id="16" presetID="2" presetClass="entr" presetSubtype="1" decel="100000" fill="hold" nodeType="withEffect">
                                  <p:stCondLst>
                                    <p:cond delay="200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750" fill="hold"/>
                                        <p:tgtEl>
                                          <p:spTgt spid="36"/>
                                        </p:tgtEl>
                                        <p:attrNameLst>
                                          <p:attrName>ppt_x</p:attrName>
                                        </p:attrNameLst>
                                      </p:cBhvr>
                                      <p:tavLst>
                                        <p:tav tm="0">
                                          <p:val>
                                            <p:strVal val="#ppt_x"/>
                                          </p:val>
                                        </p:tav>
                                        <p:tav tm="100000">
                                          <p:val>
                                            <p:strVal val="#ppt_x"/>
                                          </p:val>
                                        </p:tav>
                                      </p:tavLst>
                                    </p:anim>
                                    <p:anim calcmode="lin" valueType="num">
                                      <p:cBhvr additive="base">
                                        <p:cTn id="19" dur="750" fill="hold"/>
                                        <p:tgtEl>
                                          <p:spTgt spid="36"/>
                                        </p:tgtEl>
                                        <p:attrNameLst>
                                          <p:attrName>ppt_y</p:attrName>
                                        </p:attrNameLst>
                                      </p:cBhvr>
                                      <p:tavLst>
                                        <p:tav tm="0">
                                          <p:val>
                                            <p:strVal val="0-#ppt_h/2"/>
                                          </p:val>
                                        </p:tav>
                                        <p:tav tm="100000">
                                          <p:val>
                                            <p:strVal val="#ppt_y"/>
                                          </p:val>
                                        </p:tav>
                                      </p:tavLst>
                                    </p:anim>
                                  </p:childTnLst>
                                </p:cTn>
                              </p:par>
                              <p:par>
                                <p:cTn id="20" presetID="22" presetClass="entr" presetSubtype="8" fill="hold" grpId="0" nodeType="withEffect">
                                  <p:stCondLst>
                                    <p:cond delay="175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6" presetClass="emph" presetSubtype="0" accel="50000" decel="50000" autoRev="1" fill="hold" grpId="1" nodeType="withEffect">
                                  <p:stCondLst>
                                    <p:cond delay="1750"/>
                                  </p:stCondLst>
                                  <p:childTnLst>
                                    <p:animScale>
                                      <p:cBhvr>
                                        <p:cTn id="24" dur="500" fill="hold"/>
                                        <p:tgtEl>
                                          <p:spTgt spid="31"/>
                                        </p:tgtEl>
                                      </p:cBhvr>
                                      <p:by x="120000" y="120000"/>
                                    </p:animScale>
                                  </p:childTnLst>
                                </p:cTn>
                              </p:par>
                              <p:par>
                                <p:cTn id="25" presetID="22" presetClass="entr" presetSubtype="8" fill="hold" nodeType="withEffect">
                                  <p:stCondLst>
                                    <p:cond delay="150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6" presetClass="emph" presetSubtype="0" accel="50000" decel="50000" autoRev="1" fill="hold" nodeType="withEffect">
                                  <p:stCondLst>
                                    <p:cond delay="1500"/>
                                  </p:stCondLst>
                                  <p:childTnLst>
                                    <p:animScale>
                                      <p:cBhvr>
                                        <p:cTn id="29" dur="500" fill="hold"/>
                                        <p:tgtEl>
                                          <p:spTgt spid="37"/>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tmplLst>
          <p:tmpl>
            <p:tnLst>
              <p:par>
                <p:cTn presetID="22" presetClass="entr" presetSubtype="4" fill="hold" nodeType="withEffect">
                  <p:stCondLst>
                    <p:cond delay="200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1" grpId="0"/>
      <p:bldP spid="31" grpId="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Slide - I">
    <p:spTree>
      <p:nvGrpSpPr>
        <p:cNvPr id="1" name=""/>
        <p:cNvGrpSpPr/>
        <p:nvPr/>
      </p:nvGrpSpPr>
      <p:grpSpPr>
        <a:xfrm>
          <a:off x="0" y="0"/>
          <a:ext cx="0" cy="0"/>
          <a:chOff x="0" y="0"/>
          <a:chExt cx="0" cy="0"/>
        </a:xfrm>
      </p:grpSpPr>
      <p:cxnSp>
        <p:nvCxnSpPr>
          <p:cNvPr id="33" name="Straight Connector 9">
            <a:extLst>
              <a:ext uri="{FF2B5EF4-FFF2-40B4-BE49-F238E27FC236}">
                <a16:creationId xmlns:a16="http://schemas.microsoft.com/office/drawing/2014/main" id="{EFAC26D5-6D97-4C75-8797-401283490134}"/>
              </a:ext>
            </a:extLst>
          </p:cNvPr>
          <p:cNvCxnSpPr>
            <a:cxnSpLocks/>
          </p:cNvCxnSpPr>
          <p:nvPr userDrawn="1"/>
        </p:nvCxnSpPr>
        <p:spPr>
          <a:xfrm>
            <a:off x="6110085" y="5794049"/>
            <a:ext cx="0" cy="106395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Text Placeholder 3">
            <a:extLst>
              <a:ext uri="{FF2B5EF4-FFF2-40B4-BE49-F238E27FC236}">
                <a16:creationId xmlns:a16="http://schemas.microsoft.com/office/drawing/2014/main" id="{2AE87DBB-F0E0-4C07-8993-0FF1E775638A}"/>
              </a:ext>
            </a:extLst>
          </p:cNvPr>
          <p:cNvSpPr>
            <a:spLocks noGrp="1"/>
          </p:cNvSpPr>
          <p:nvPr>
            <p:ph type="body" sz="quarter" idx="21" hasCustomPrompt="1"/>
          </p:nvPr>
        </p:nvSpPr>
        <p:spPr>
          <a:xfrm>
            <a:off x="3329337" y="4397127"/>
            <a:ext cx="5561496" cy="871649"/>
          </a:xfrm>
          <a:prstGeom prst="rect">
            <a:avLst/>
          </a:prstGeom>
        </p:spPr>
        <p:txBody>
          <a:bodyPr wrap="square" lIns="0" tIns="0" rIns="0" bIns="0">
            <a:spAutoFit/>
          </a:bodyPr>
          <a:lstStyle>
            <a:lvl1pPr marL="0" indent="0" algn="ctr">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 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br>
              <a:rPr lang="en-US" noProof="0" dirty="0"/>
            </a:b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cxnSp>
        <p:nvCxnSpPr>
          <p:cNvPr id="35" name="Straight Connector 9">
            <a:extLst>
              <a:ext uri="{FF2B5EF4-FFF2-40B4-BE49-F238E27FC236}">
                <a16:creationId xmlns:a16="http://schemas.microsoft.com/office/drawing/2014/main" id="{DF56666C-7D16-4D51-B7EE-D4269205DD7B}"/>
              </a:ext>
            </a:extLst>
          </p:cNvPr>
          <p:cNvCxnSpPr>
            <a:cxnSpLocks/>
          </p:cNvCxnSpPr>
          <p:nvPr userDrawn="1"/>
        </p:nvCxnSpPr>
        <p:spPr>
          <a:xfrm>
            <a:off x="10673929" y="0"/>
            <a:ext cx="0" cy="106395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6" name="Grafický objekt 35">
            <a:extLst>
              <a:ext uri="{FF2B5EF4-FFF2-40B4-BE49-F238E27FC236}">
                <a16:creationId xmlns:a16="http://schemas.microsoft.com/office/drawing/2014/main" id="{4FC5C9D5-738D-4F36-BA04-3F2AF10D142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436278" y="393584"/>
            <a:ext cx="2316970" cy="531146"/>
          </a:xfrm>
          <a:prstGeom prst="rect">
            <a:avLst/>
          </a:prstGeom>
        </p:spPr>
      </p:pic>
      <p:sp>
        <p:nvSpPr>
          <p:cNvPr id="31" name="Title Placeholder 1">
            <a:extLst>
              <a:ext uri="{FF2B5EF4-FFF2-40B4-BE49-F238E27FC236}">
                <a16:creationId xmlns:a16="http://schemas.microsoft.com/office/drawing/2014/main" id="{02E9A1AD-1BE0-4770-9645-6BA80A8AF33A}"/>
              </a:ext>
            </a:extLst>
          </p:cNvPr>
          <p:cNvSpPr txBox="1">
            <a:spLocks/>
          </p:cNvSpPr>
          <p:nvPr userDrawn="1"/>
        </p:nvSpPr>
        <p:spPr>
          <a:xfrm>
            <a:off x="3325838" y="3532472"/>
            <a:ext cx="5561495" cy="669228"/>
          </a:xfrm>
          <a:prstGeom prst="rect">
            <a:avLst/>
          </a:prstGeom>
        </p:spPr>
        <p:txBody>
          <a:bodyPr vert="horz" lIns="0" tIns="0" rIns="0" bIns="0" rtlCol="0" anchor="t">
            <a:normAutofit lnSpcReduction="10000"/>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gn="ctr">
              <a:lnSpc>
                <a:spcPct val="100000"/>
              </a:lnSpc>
            </a:pPr>
            <a:r>
              <a:rPr lang="en-US" sz="4600" b="1" dirty="0"/>
              <a:t>INFORMATIZÁCIA</a:t>
            </a:r>
          </a:p>
        </p:txBody>
      </p:sp>
      <p:pic>
        <p:nvPicPr>
          <p:cNvPr id="37" name="Obrázek 36">
            <a:extLst>
              <a:ext uri="{FF2B5EF4-FFF2-40B4-BE49-F238E27FC236}">
                <a16:creationId xmlns:a16="http://schemas.microsoft.com/office/drawing/2014/main" id="{7236E526-BDF9-4F79-8B3B-E952156C9F5D}"/>
              </a:ext>
            </a:extLst>
          </p:cNvPr>
          <p:cNvPicPr>
            <a:picLocks noChangeAspect="1"/>
          </p:cNvPicPr>
          <p:nvPr userDrawn="1"/>
        </p:nvPicPr>
        <p:blipFill>
          <a:blip r:embed="rId4">
            <a:extLst>
              <a:ext uri="{28A0092B-C50C-407E-A947-70E740481C1C}">
                <a14:useLocalDpi xmlns:a14="http://schemas.microsoft.com/office/drawing/2010/main"/>
              </a:ext>
            </a:extLst>
          </a:blip>
          <a:srcRect/>
          <a:stretch/>
        </p:blipFill>
        <p:spPr>
          <a:xfrm>
            <a:off x="4329575" y="242921"/>
            <a:ext cx="3570968" cy="2831106"/>
          </a:xfrm>
          <a:prstGeom prst="rect">
            <a:avLst/>
          </a:prstGeom>
        </p:spPr>
      </p:pic>
    </p:spTree>
    <p:extLst>
      <p:ext uri="{BB962C8B-B14F-4D97-AF65-F5344CB8AC3E}">
        <p14:creationId xmlns:p14="http://schemas.microsoft.com/office/powerpoint/2010/main" val="160910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000"/>
                                  </p:stCondLst>
                                  <p:childTnLst>
                                    <p:set>
                                      <p:cBhvr>
                                        <p:cTn id="6" dur="1" fill="hold">
                                          <p:stCondLst>
                                            <p:cond delay="0"/>
                                          </p:stCondLst>
                                        </p:cTn>
                                        <p:tgtEl>
                                          <p:spTgt spid="34"/>
                                        </p:tgtEl>
                                        <p:attrNameLst>
                                          <p:attrName>style.visibility</p:attrName>
                                        </p:attrNameLst>
                                      </p:cBhvr>
                                      <p:to>
                                        <p:strVal val="visible"/>
                                      </p:to>
                                    </p:set>
                                    <p:animEffect transition="in" filter="wipe(down)">
                                      <p:cBhvr>
                                        <p:cTn id="7" dur="500"/>
                                        <p:tgtEl>
                                          <p:spTgt spid="34"/>
                                        </p:tgtEl>
                                      </p:cBhvr>
                                    </p:animEffect>
                                  </p:childTnLst>
                                </p:cTn>
                              </p:par>
                              <p:par>
                                <p:cTn id="8" presetID="2" presetClass="entr" presetSubtype="4" decel="100000" fill="hold" nodeType="withEffect">
                                  <p:stCondLst>
                                    <p:cond delay="225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750" fill="hold"/>
                                        <p:tgtEl>
                                          <p:spTgt spid="35"/>
                                        </p:tgtEl>
                                        <p:attrNameLst>
                                          <p:attrName>ppt_x</p:attrName>
                                        </p:attrNameLst>
                                      </p:cBhvr>
                                      <p:tavLst>
                                        <p:tav tm="0">
                                          <p:val>
                                            <p:strVal val="#ppt_x"/>
                                          </p:val>
                                        </p:tav>
                                        <p:tav tm="100000">
                                          <p:val>
                                            <p:strVal val="#ppt_x"/>
                                          </p:val>
                                        </p:tav>
                                      </p:tavLst>
                                    </p:anim>
                                    <p:anim calcmode="lin" valueType="num">
                                      <p:cBhvr additive="base">
                                        <p:cTn id="11" dur="75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275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750" fill="hold"/>
                                        <p:tgtEl>
                                          <p:spTgt spid="33"/>
                                        </p:tgtEl>
                                        <p:attrNameLst>
                                          <p:attrName>ppt_x</p:attrName>
                                        </p:attrNameLst>
                                      </p:cBhvr>
                                      <p:tavLst>
                                        <p:tav tm="0">
                                          <p:val>
                                            <p:strVal val="#ppt_x"/>
                                          </p:val>
                                        </p:tav>
                                        <p:tav tm="100000">
                                          <p:val>
                                            <p:strVal val="#ppt_x"/>
                                          </p:val>
                                        </p:tav>
                                      </p:tavLst>
                                    </p:anim>
                                    <p:anim calcmode="lin" valueType="num">
                                      <p:cBhvr additive="base">
                                        <p:cTn id="15" dur="750" fill="hold"/>
                                        <p:tgtEl>
                                          <p:spTgt spid="33"/>
                                        </p:tgtEl>
                                        <p:attrNameLst>
                                          <p:attrName>ppt_y</p:attrName>
                                        </p:attrNameLst>
                                      </p:cBhvr>
                                      <p:tavLst>
                                        <p:tav tm="0">
                                          <p:val>
                                            <p:strVal val="1+#ppt_h/2"/>
                                          </p:val>
                                        </p:tav>
                                        <p:tav tm="100000">
                                          <p:val>
                                            <p:strVal val="#ppt_y"/>
                                          </p:val>
                                        </p:tav>
                                      </p:tavLst>
                                    </p:anim>
                                  </p:childTnLst>
                                </p:cTn>
                              </p:par>
                              <p:par>
                                <p:cTn id="16" presetID="2" presetClass="entr" presetSubtype="1" decel="100000" fill="hold" nodeType="withEffect">
                                  <p:stCondLst>
                                    <p:cond delay="200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750" fill="hold"/>
                                        <p:tgtEl>
                                          <p:spTgt spid="36"/>
                                        </p:tgtEl>
                                        <p:attrNameLst>
                                          <p:attrName>ppt_x</p:attrName>
                                        </p:attrNameLst>
                                      </p:cBhvr>
                                      <p:tavLst>
                                        <p:tav tm="0">
                                          <p:val>
                                            <p:strVal val="#ppt_x"/>
                                          </p:val>
                                        </p:tav>
                                        <p:tav tm="100000">
                                          <p:val>
                                            <p:strVal val="#ppt_x"/>
                                          </p:val>
                                        </p:tav>
                                      </p:tavLst>
                                    </p:anim>
                                    <p:anim calcmode="lin" valueType="num">
                                      <p:cBhvr additive="base">
                                        <p:cTn id="19" dur="750" fill="hold"/>
                                        <p:tgtEl>
                                          <p:spTgt spid="36"/>
                                        </p:tgtEl>
                                        <p:attrNameLst>
                                          <p:attrName>ppt_y</p:attrName>
                                        </p:attrNameLst>
                                      </p:cBhvr>
                                      <p:tavLst>
                                        <p:tav tm="0">
                                          <p:val>
                                            <p:strVal val="0-#ppt_h/2"/>
                                          </p:val>
                                        </p:tav>
                                        <p:tav tm="100000">
                                          <p:val>
                                            <p:strVal val="#ppt_y"/>
                                          </p:val>
                                        </p:tav>
                                      </p:tavLst>
                                    </p:anim>
                                  </p:childTnLst>
                                </p:cTn>
                              </p:par>
                              <p:par>
                                <p:cTn id="20" presetID="22" presetClass="entr" presetSubtype="8" fill="hold" grpId="0" nodeType="withEffect">
                                  <p:stCondLst>
                                    <p:cond delay="175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6" presetClass="emph" presetSubtype="0" accel="50000" decel="50000" autoRev="1" fill="hold" grpId="1" nodeType="withEffect">
                                  <p:stCondLst>
                                    <p:cond delay="1750"/>
                                  </p:stCondLst>
                                  <p:childTnLst>
                                    <p:animScale>
                                      <p:cBhvr>
                                        <p:cTn id="24" dur="500" fill="hold"/>
                                        <p:tgtEl>
                                          <p:spTgt spid="31"/>
                                        </p:tgtEl>
                                      </p:cBhvr>
                                      <p:by x="120000" y="120000"/>
                                    </p:animScale>
                                  </p:childTnLst>
                                </p:cTn>
                              </p:par>
                              <p:par>
                                <p:cTn id="25" presetID="22" presetClass="entr" presetSubtype="8" fill="hold" nodeType="withEffect">
                                  <p:stCondLst>
                                    <p:cond delay="150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par>
                                <p:cTn id="28" presetID="6" presetClass="emph" presetSubtype="0" accel="50000" decel="50000" autoRev="1" fill="hold" nodeType="withEffect">
                                  <p:stCondLst>
                                    <p:cond delay="1500"/>
                                  </p:stCondLst>
                                  <p:childTnLst>
                                    <p:animScale>
                                      <p:cBhvr>
                                        <p:cTn id="29" dur="500" fill="hold"/>
                                        <p:tgtEl>
                                          <p:spTgt spid="37"/>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tmplLst>
          <p:tmpl>
            <p:tnLst>
              <p:par>
                <p:cTn presetID="22" presetClass="entr" presetSubtype="4" fill="hold" nodeType="withEffect">
                  <p:stCondLst>
                    <p:cond delay="2000"/>
                  </p:stCondLst>
                  <p:childTnLst>
                    <p:set>
                      <p:cBhvr>
                        <p:cTn dur="1" fill="hold">
                          <p:stCondLst>
                            <p:cond delay="0"/>
                          </p:stCondLst>
                        </p:cTn>
                        <p:tgtEl>
                          <p:spTgt spid="34"/>
                        </p:tgtEl>
                        <p:attrNameLst>
                          <p:attrName>style.visibility</p:attrName>
                        </p:attrNameLst>
                      </p:cBhvr>
                      <p:to>
                        <p:strVal val="visible"/>
                      </p:to>
                    </p:set>
                    <p:animEffect transition="in" filter="wipe(down)">
                      <p:cBhvr>
                        <p:cTn dur="500"/>
                        <p:tgtEl>
                          <p:spTgt spid="34"/>
                        </p:tgtEl>
                      </p:cBhvr>
                    </p:animEffect>
                  </p:childTnLst>
                </p:cTn>
              </p:par>
            </p:tnLst>
          </p:tmpl>
        </p:tmplLst>
      </p:bldP>
      <p:bldP spid="31" grpId="0"/>
      <p:bldP spid="31" grpId="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Obsah Slide">
    <p:spTree>
      <p:nvGrpSpPr>
        <p:cNvPr id="1" name=""/>
        <p:cNvGrpSpPr/>
        <p:nvPr/>
      </p:nvGrpSpPr>
      <p:grpSpPr>
        <a:xfrm>
          <a:off x="0" y="0"/>
          <a:ext cx="0" cy="0"/>
          <a:chOff x="0" y="0"/>
          <a:chExt cx="0" cy="0"/>
        </a:xfrm>
      </p:grpSpPr>
      <p:pic>
        <p:nvPicPr>
          <p:cNvPr id="18" name="Grafický objekt 17">
            <a:extLst>
              <a:ext uri="{FF2B5EF4-FFF2-40B4-BE49-F238E27FC236}">
                <a16:creationId xmlns:a16="http://schemas.microsoft.com/office/drawing/2014/main" id="{99919012-093A-441B-B24B-8E086628F0D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1" name="Picture Placeholder 14">
            <a:extLst>
              <a:ext uri="{FF2B5EF4-FFF2-40B4-BE49-F238E27FC236}">
                <a16:creationId xmlns:a16="http://schemas.microsoft.com/office/drawing/2014/main" id="{AA92241C-BD8E-4459-B935-EF4009743A29}"/>
              </a:ext>
            </a:extLst>
          </p:cNvPr>
          <p:cNvSpPr>
            <a:spLocks noGrp="1"/>
          </p:cNvSpPr>
          <p:nvPr>
            <p:ph type="pic" sz="quarter" idx="25" hasCustomPrompt="1"/>
          </p:nvPr>
        </p:nvSpPr>
        <p:spPr>
          <a:xfrm>
            <a:off x="10660376" y="765173"/>
            <a:ext cx="1546663" cy="6100340"/>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2" name="Zástupný objekt pre text 6">
            <a:extLst>
              <a:ext uri="{FF2B5EF4-FFF2-40B4-BE49-F238E27FC236}">
                <a16:creationId xmlns:a16="http://schemas.microsoft.com/office/drawing/2014/main" id="{9862AD05-DAFD-46F0-89DB-6198DC50D10D}"/>
              </a:ext>
            </a:extLst>
          </p:cNvPr>
          <p:cNvSpPr>
            <a:spLocks noGrp="1"/>
          </p:cNvSpPr>
          <p:nvPr>
            <p:ph type="body" sz="quarter" idx="26" hasCustomPrompt="1"/>
          </p:nvPr>
        </p:nvSpPr>
        <p:spPr>
          <a:xfrm>
            <a:off x="1538397" y="4226094"/>
            <a:ext cx="417366" cy="417366"/>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1</a:t>
            </a:r>
            <a:endParaRPr lang="sk-SK" dirty="0"/>
          </a:p>
        </p:txBody>
      </p:sp>
      <p:sp>
        <p:nvSpPr>
          <p:cNvPr id="33" name="Text Placeholder 3">
            <a:extLst>
              <a:ext uri="{FF2B5EF4-FFF2-40B4-BE49-F238E27FC236}">
                <a16:creationId xmlns:a16="http://schemas.microsoft.com/office/drawing/2014/main" id="{9B935065-55AB-47BC-A17B-53FB45C6BF3D}"/>
              </a:ext>
            </a:extLst>
          </p:cNvPr>
          <p:cNvSpPr>
            <a:spLocks noGrp="1"/>
          </p:cNvSpPr>
          <p:nvPr>
            <p:ph type="body" sz="quarter" idx="22" hasCustomPrompt="1"/>
          </p:nvPr>
        </p:nvSpPr>
        <p:spPr>
          <a:xfrm>
            <a:off x="2113253" y="4267846"/>
            <a:ext cx="3263114"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a:t>
            </a:r>
          </a:p>
        </p:txBody>
      </p:sp>
      <p:sp>
        <p:nvSpPr>
          <p:cNvPr id="34" name="Title Placeholder 1">
            <a:extLst>
              <a:ext uri="{FF2B5EF4-FFF2-40B4-BE49-F238E27FC236}">
                <a16:creationId xmlns:a16="http://schemas.microsoft.com/office/drawing/2014/main" id="{B95D5E48-D85D-4AE8-AE06-9F219C3E623E}"/>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5400">
                <a:latin typeface="+mn-lt"/>
              </a:defRPr>
            </a:lvl1pPr>
          </a:lstStyle>
          <a:p>
            <a:r>
              <a:rPr lang="en-US" dirty="0" err="1"/>
              <a:t>Obsah</a:t>
            </a:r>
            <a:endParaRPr lang="en-US" dirty="0"/>
          </a:p>
        </p:txBody>
      </p:sp>
      <p:pic>
        <p:nvPicPr>
          <p:cNvPr id="35" name="Grafický objekt 34">
            <a:extLst>
              <a:ext uri="{FF2B5EF4-FFF2-40B4-BE49-F238E27FC236}">
                <a16:creationId xmlns:a16="http://schemas.microsoft.com/office/drawing/2014/main" id="{FA328AAE-084B-4144-9287-4678A56A34A5}"/>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2832366"/>
            <a:ext cx="8197697" cy="452780"/>
          </a:xfrm>
          <a:prstGeom prst="rect">
            <a:avLst/>
          </a:prstGeom>
        </p:spPr>
      </p:pic>
      <p:sp>
        <p:nvSpPr>
          <p:cNvPr id="36" name="Zástupný objekt pre text 6">
            <a:extLst>
              <a:ext uri="{FF2B5EF4-FFF2-40B4-BE49-F238E27FC236}">
                <a16:creationId xmlns:a16="http://schemas.microsoft.com/office/drawing/2014/main" id="{4F531E96-4224-4C02-97AB-FA84D4AD8F49}"/>
              </a:ext>
            </a:extLst>
          </p:cNvPr>
          <p:cNvSpPr>
            <a:spLocks noGrp="1"/>
          </p:cNvSpPr>
          <p:nvPr>
            <p:ph type="body" sz="quarter" idx="27" hasCustomPrompt="1"/>
          </p:nvPr>
        </p:nvSpPr>
        <p:spPr>
          <a:xfrm>
            <a:off x="1531620" y="4850862"/>
            <a:ext cx="417366" cy="417366"/>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2</a:t>
            </a:r>
            <a:endParaRPr lang="sk-SK" dirty="0"/>
          </a:p>
        </p:txBody>
      </p:sp>
      <p:sp>
        <p:nvSpPr>
          <p:cNvPr id="37" name="Text Placeholder 3">
            <a:extLst>
              <a:ext uri="{FF2B5EF4-FFF2-40B4-BE49-F238E27FC236}">
                <a16:creationId xmlns:a16="http://schemas.microsoft.com/office/drawing/2014/main" id="{761897DF-D0BC-4080-B291-CAF336466A5E}"/>
              </a:ext>
            </a:extLst>
          </p:cNvPr>
          <p:cNvSpPr>
            <a:spLocks noGrp="1"/>
          </p:cNvSpPr>
          <p:nvPr>
            <p:ph type="body" sz="quarter" idx="28" hasCustomPrompt="1"/>
          </p:nvPr>
        </p:nvSpPr>
        <p:spPr>
          <a:xfrm>
            <a:off x="2106476" y="4892614"/>
            <a:ext cx="3263114"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a:t>
            </a:r>
            <a:endParaRPr lang="sk-SK" noProof="0" dirty="0"/>
          </a:p>
        </p:txBody>
      </p:sp>
      <p:sp>
        <p:nvSpPr>
          <p:cNvPr id="38" name="Zástupný objekt pre text 6">
            <a:extLst>
              <a:ext uri="{FF2B5EF4-FFF2-40B4-BE49-F238E27FC236}">
                <a16:creationId xmlns:a16="http://schemas.microsoft.com/office/drawing/2014/main" id="{67AC43BB-1536-40B4-892B-1E3041ACE043}"/>
              </a:ext>
            </a:extLst>
          </p:cNvPr>
          <p:cNvSpPr>
            <a:spLocks noGrp="1"/>
          </p:cNvSpPr>
          <p:nvPr>
            <p:ph type="body" sz="quarter" idx="29" hasCustomPrompt="1"/>
          </p:nvPr>
        </p:nvSpPr>
        <p:spPr>
          <a:xfrm>
            <a:off x="1524843" y="5475630"/>
            <a:ext cx="417366" cy="417366"/>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3</a:t>
            </a:r>
            <a:endParaRPr lang="sk-SK" dirty="0"/>
          </a:p>
        </p:txBody>
      </p:sp>
      <p:sp>
        <p:nvSpPr>
          <p:cNvPr id="39" name="Text Placeholder 3">
            <a:extLst>
              <a:ext uri="{FF2B5EF4-FFF2-40B4-BE49-F238E27FC236}">
                <a16:creationId xmlns:a16="http://schemas.microsoft.com/office/drawing/2014/main" id="{B8BD8D15-33C6-4AFB-AC11-0ABF4C8EC960}"/>
              </a:ext>
            </a:extLst>
          </p:cNvPr>
          <p:cNvSpPr>
            <a:spLocks noGrp="1"/>
          </p:cNvSpPr>
          <p:nvPr>
            <p:ph type="body" sz="quarter" idx="30" hasCustomPrompt="1"/>
          </p:nvPr>
        </p:nvSpPr>
        <p:spPr>
          <a:xfrm>
            <a:off x="2099699" y="5517382"/>
            <a:ext cx="3263114"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a:t>
            </a:r>
            <a:endParaRPr lang="sk-SK" noProof="0" dirty="0"/>
          </a:p>
        </p:txBody>
      </p:sp>
      <p:sp>
        <p:nvSpPr>
          <p:cNvPr id="40" name="Zástupný objekt pre text 6">
            <a:extLst>
              <a:ext uri="{FF2B5EF4-FFF2-40B4-BE49-F238E27FC236}">
                <a16:creationId xmlns:a16="http://schemas.microsoft.com/office/drawing/2014/main" id="{6D9A194C-9E4C-451E-911C-9A363070F5CD}"/>
              </a:ext>
            </a:extLst>
          </p:cNvPr>
          <p:cNvSpPr>
            <a:spLocks noGrp="1"/>
          </p:cNvSpPr>
          <p:nvPr>
            <p:ph type="body" sz="quarter" idx="31" hasCustomPrompt="1"/>
          </p:nvPr>
        </p:nvSpPr>
        <p:spPr>
          <a:xfrm>
            <a:off x="6099384" y="4233200"/>
            <a:ext cx="417366" cy="417366"/>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4</a:t>
            </a:r>
            <a:endParaRPr lang="sk-SK" dirty="0"/>
          </a:p>
        </p:txBody>
      </p:sp>
      <p:sp>
        <p:nvSpPr>
          <p:cNvPr id="42" name="Zástupný objekt pre text 6">
            <a:extLst>
              <a:ext uri="{FF2B5EF4-FFF2-40B4-BE49-F238E27FC236}">
                <a16:creationId xmlns:a16="http://schemas.microsoft.com/office/drawing/2014/main" id="{78F8B051-A0AA-4BD8-9B67-82CEA9206234}"/>
              </a:ext>
            </a:extLst>
          </p:cNvPr>
          <p:cNvSpPr>
            <a:spLocks noGrp="1"/>
          </p:cNvSpPr>
          <p:nvPr>
            <p:ph type="body" sz="quarter" idx="33" hasCustomPrompt="1"/>
          </p:nvPr>
        </p:nvSpPr>
        <p:spPr>
          <a:xfrm>
            <a:off x="6092607" y="4857968"/>
            <a:ext cx="417366" cy="417366"/>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5</a:t>
            </a:r>
            <a:endParaRPr lang="sk-SK" dirty="0"/>
          </a:p>
        </p:txBody>
      </p:sp>
      <p:sp>
        <p:nvSpPr>
          <p:cNvPr id="14" name="Text Placeholder 3">
            <a:extLst>
              <a:ext uri="{FF2B5EF4-FFF2-40B4-BE49-F238E27FC236}">
                <a16:creationId xmlns:a16="http://schemas.microsoft.com/office/drawing/2014/main" id="{352B02DC-B97A-492B-AFC2-D993FACB85E6}"/>
              </a:ext>
            </a:extLst>
          </p:cNvPr>
          <p:cNvSpPr>
            <a:spLocks noGrp="1"/>
          </p:cNvSpPr>
          <p:nvPr>
            <p:ph type="body" sz="quarter" idx="32" hasCustomPrompt="1"/>
          </p:nvPr>
        </p:nvSpPr>
        <p:spPr>
          <a:xfrm>
            <a:off x="6674240" y="4274952"/>
            <a:ext cx="3263114"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a:t>
            </a:r>
            <a:endParaRPr lang="sk-SK" noProof="0" dirty="0"/>
          </a:p>
        </p:txBody>
      </p:sp>
      <p:sp>
        <p:nvSpPr>
          <p:cNvPr id="15" name="Text Placeholder 3">
            <a:extLst>
              <a:ext uri="{FF2B5EF4-FFF2-40B4-BE49-F238E27FC236}">
                <a16:creationId xmlns:a16="http://schemas.microsoft.com/office/drawing/2014/main" id="{181E5FF6-2571-4C0D-9EEA-5DFEA942B284}"/>
              </a:ext>
            </a:extLst>
          </p:cNvPr>
          <p:cNvSpPr>
            <a:spLocks noGrp="1"/>
          </p:cNvSpPr>
          <p:nvPr>
            <p:ph type="body" sz="quarter" idx="34" hasCustomPrompt="1"/>
          </p:nvPr>
        </p:nvSpPr>
        <p:spPr>
          <a:xfrm>
            <a:off x="6667463" y="4899720"/>
            <a:ext cx="3263114"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a:t>
            </a:r>
            <a:endParaRPr lang="sk-SK" noProof="0" dirty="0"/>
          </a:p>
        </p:txBody>
      </p:sp>
    </p:spTree>
    <p:extLst>
      <p:ext uri="{BB962C8B-B14F-4D97-AF65-F5344CB8AC3E}">
        <p14:creationId xmlns:p14="http://schemas.microsoft.com/office/powerpoint/2010/main" val="1492103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50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6" presetClass="emph" presetSubtype="0" accel="50000" decel="50000" autoRev="1" fill="hold" nodeType="withEffect">
                                  <p:stCondLst>
                                    <p:cond delay="1500"/>
                                  </p:stCondLst>
                                  <p:childTnLst>
                                    <p:animScale>
                                      <p:cBhvr>
                                        <p:cTn id="9" dur="500" fill="hold"/>
                                        <p:tgtEl>
                                          <p:spTgt spid="18"/>
                                        </p:tgtEl>
                                      </p:cBhvr>
                                      <p:by x="120000" y="120000"/>
                                    </p:animScale>
                                  </p:childTnLst>
                                </p:cTn>
                              </p:par>
                              <p:par>
                                <p:cTn id="10" presetID="22" presetClass="entr" presetSubtype="8" fill="hold" nodeType="withEffect">
                                  <p:stCondLst>
                                    <p:cond delay="1500"/>
                                  </p:stCondLst>
                                  <p:childTnLst>
                                    <p:set>
                                      <p:cBhvr>
                                        <p:cTn id="11" dur="1" fill="hold">
                                          <p:stCondLst>
                                            <p:cond delay="0"/>
                                          </p:stCondLst>
                                        </p:cTn>
                                        <p:tgtEl>
                                          <p:spTgt spid="35"/>
                                        </p:tgtEl>
                                        <p:attrNameLst>
                                          <p:attrName>style.visibility</p:attrName>
                                        </p:attrNameLst>
                                      </p:cBhvr>
                                      <p:to>
                                        <p:strVal val="visible"/>
                                      </p:to>
                                    </p:set>
                                    <p:animEffect transition="in" filter="wipe(left)">
                                      <p:cBhvr>
                                        <p:cTn id="12" dur="500"/>
                                        <p:tgtEl>
                                          <p:spTgt spid="35"/>
                                        </p:tgtEl>
                                      </p:cBhvr>
                                    </p:animEffect>
                                  </p:childTnLst>
                                </p:cTn>
                              </p:par>
                              <p:par>
                                <p:cTn id="13" presetID="22" presetClass="entr" presetSubtype="8" fill="hold" grpId="0" nodeType="withEffect">
                                  <p:stCondLst>
                                    <p:cond delay="175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par>
                                <p:cTn id="16" presetID="6" presetClass="emph" presetSubtype="0" accel="50000" decel="50000" autoRev="1" fill="hold" grpId="1" nodeType="withEffect">
                                  <p:stCondLst>
                                    <p:cond delay="1750"/>
                                  </p:stCondLst>
                                  <p:childTnLst>
                                    <p:animScale>
                                      <p:cBhvr>
                                        <p:cTn id="17" dur="500" fill="hold"/>
                                        <p:tgtEl>
                                          <p:spTgt spid="34"/>
                                        </p:tgtEl>
                                      </p:cBhvr>
                                      <p:by x="120000" y="120000"/>
                                    </p:animScale>
                                  </p:childTnLst>
                                </p:cTn>
                              </p:par>
                              <p:par>
                                <p:cTn id="18" presetID="22" presetClass="entr" presetSubtype="4" fill="hold" grpId="0" nodeType="withEffect">
                                  <p:stCondLst>
                                    <p:cond delay="1750"/>
                                  </p:stCondLst>
                                  <p:childTnLst>
                                    <p:set>
                                      <p:cBhvr>
                                        <p:cTn id="19" dur="1" fill="hold">
                                          <p:stCondLst>
                                            <p:cond delay="0"/>
                                          </p:stCondLst>
                                        </p:cTn>
                                        <p:tgtEl>
                                          <p:spTgt spid="31"/>
                                        </p:tgtEl>
                                        <p:attrNameLst>
                                          <p:attrName>style.visibility</p:attrName>
                                        </p:attrNameLst>
                                      </p:cBhvr>
                                      <p:to>
                                        <p:strVal val="visible"/>
                                      </p:to>
                                    </p:set>
                                    <p:animEffect transition="in" filter="wipe(down)">
                                      <p:cBhvr>
                                        <p:cTn id="20" dur="500"/>
                                        <p:tgtEl>
                                          <p:spTgt spid="31"/>
                                        </p:tgtEl>
                                      </p:cBhvr>
                                    </p:animEffect>
                                  </p:childTnLst>
                                </p:cTn>
                              </p:par>
                              <p:par>
                                <p:cTn id="21" presetID="6" presetClass="emph" presetSubtype="0" accel="50000" decel="46000" autoRev="1" fill="hold" grpId="1" nodeType="withEffect">
                                  <p:stCondLst>
                                    <p:cond delay="1750"/>
                                  </p:stCondLst>
                                  <p:childTnLst>
                                    <p:animScale>
                                      <p:cBhvr>
                                        <p:cTn id="22" dur="500" fill="hold"/>
                                        <p:tgtEl>
                                          <p:spTgt spid="31"/>
                                        </p:tgtEl>
                                      </p:cBhvr>
                                      <p:by x="120000" y="120000"/>
                                    </p:animScale>
                                  </p:childTnLst>
                                </p:cTn>
                              </p:par>
                              <p:par>
                                <p:cTn id="23" presetID="2" presetClass="entr" presetSubtype="4" decel="100000" fill="hold" grpId="0" nodeType="withEffect">
                                  <p:stCondLst>
                                    <p:cond delay="2250"/>
                                  </p:stCondLst>
                                  <p:childTnLst>
                                    <p:set>
                                      <p:cBhvr>
                                        <p:cTn id="24" dur="1" fill="hold">
                                          <p:stCondLst>
                                            <p:cond delay="0"/>
                                          </p:stCondLst>
                                        </p:cTn>
                                        <p:tgtEl>
                                          <p:spTgt spid="32">
                                            <p:bg/>
                                          </p:spTgt>
                                        </p:tgtEl>
                                        <p:attrNameLst>
                                          <p:attrName>style.visibility</p:attrName>
                                        </p:attrNameLst>
                                      </p:cBhvr>
                                      <p:to>
                                        <p:strVal val="visible"/>
                                      </p:to>
                                    </p:set>
                                    <p:anim calcmode="lin" valueType="num">
                                      <p:cBhvr additive="base">
                                        <p:cTn id="25" dur="750" fill="hold"/>
                                        <p:tgtEl>
                                          <p:spTgt spid="32">
                                            <p:bg/>
                                          </p:spTgt>
                                        </p:tgtEl>
                                        <p:attrNameLst>
                                          <p:attrName>ppt_x</p:attrName>
                                        </p:attrNameLst>
                                      </p:cBhvr>
                                      <p:tavLst>
                                        <p:tav tm="0">
                                          <p:val>
                                            <p:strVal val="#ppt_x"/>
                                          </p:val>
                                        </p:tav>
                                        <p:tav tm="100000">
                                          <p:val>
                                            <p:strVal val="#ppt_x"/>
                                          </p:val>
                                        </p:tav>
                                      </p:tavLst>
                                    </p:anim>
                                    <p:anim calcmode="lin" valueType="num">
                                      <p:cBhvr additive="base">
                                        <p:cTn id="26" dur="750" fill="hold"/>
                                        <p:tgtEl>
                                          <p:spTgt spid="32">
                                            <p:bg/>
                                          </p:spTgt>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2750"/>
                                  </p:stCondLst>
                                  <p:childTnLst>
                                    <p:set>
                                      <p:cBhvr>
                                        <p:cTn id="28" dur="1" fill="hold">
                                          <p:stCondLst>
                                            <p:cond delay="0"/>
                                          </p:stCondLst>
                                        </p:cTn>
                                        <p:tgtEl>
                                          <p:spTgt spid="32">
                                            <p:txEl>
                                              <p:pRg st="0" end="0"/>
                                            </p:txEl>
                                          </p:spTgt>
                                        </p:tgtEl>
                                        <p:attrNameLst>
                                          <p:attrName>style.visibility</p:attrName>
                                        </p:attrNameLst>
                                      </p:cBhvr>
                                      <p:to>
                                        <p:strVal val="visible"/>
                                      </p:to>
                                    </p:set>
                                    <p:animEffect transition="in" filter="fade">
                                      <p:cBhvr>
                                        <p:cTn id="29" dur="500"/>
                                        <p:tgtEl>
                                          <p:spTgt spid="32">
                                            <p:txEl>
                                              <p:pRg st="0" end="0"/>
                                            </p:txEl>
                                          </p:spTgt>
                                        </p:tgtEl>
                                      </p:cBhvr>
                                    </p:animEffect>
                                  </p:childTnLst>
                                </p:cTn>
                              </p:par>
                              <p:par>
                                <p:cTn id="30" presetID="2" presetClass="entr" presetSubtype="4" decel="100000" fill="hold" grpId="0" nodeType="withEffect">
                                  <p:stCondLst>
                                    <p:cond delay="25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ppt_x"/>
                                          </p:val>
                                        </p:tav>
                                        <p:tav tm="100000">
                                          <p:val>
                                            <p:strVal val="#ppt_x"/>
                                          </p:val>
                                        </p:tav>
                                      </p:tavLst>
                                    </p:anim>
                                    <p:anim calcmode="lin" valueType="num">
                                      <p:cBhvr additive="base">
                                        <p:cTn id="33" dur="750" fill="hold"/>
                                        <p:tgtEl>
                                          <p:spTgt spid="3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2750"/>
                                  </p:stCondLst>
                                  <p:childTnLst>
                                    <p:set>
                                      <p:cBhvr>
                                        <p:cTn id="35" dur="1" fill="hold">
                                          <p:stCondLst>
                                            <p:cond delay="0"/>
                                          </p:stCondLst>
                                        </p:cTn>
                                        <p:tgtEl>
                                          <p:spTgt spid="36">
                                            <p:bg/>
                                          </p:spTgt>
                                        </p:tgtEl>
                                        <p:attrNameLst>
                                          <p:attrName>style.visibility</p:attrName>
                                        </p:attrNameLst>
                                      </p:cBhvr>
                                      <p:to>
                                        <p:strVal val="visible"/>
                                      </p:to>
                                    </p:set>
                                    <p:anim calcmode="lin" valueType="num">
                                      <p:cBhvr additive="base">
                                        <p:cTn id="36" dur="750" fill="hold"/>
                                        <p:tgtEl>
                                          <p:spTgt spid="36">
                                            <p:bg/>
                                          </p:spTgt>
                                        </p:tgtEl>
                                        <p:attrNameLst>
                                          <p:attrName>ppt_x</p:attrName>
                                        </p:attrNameLst>
                                      </p:cBhvr>
                                      <p:tavLst>
                                        <p:tav tm="0">
                                          <p:val>
                                            <p:strVal val="#ppt_x"/>
                                          </p:val>
                                        </p:tav>
                                        <p:tav tm="100000">
                                          <p:val>
                                            <p:strVal val="#ppt_x"/>
                                          </p:val>
                                        </p:tav>
                                      </p:tavLst>
                                    </p:anim>
                                    <p:anim calcmode="lin" valueType="num">
                                      <p:cBhvr additive="base">
                                        <p:cTn id="37" dur="750" fill="hold"/>
                                        <p:tgtEl>
                                          <p:spTgt spid="36">
                                            <p:bg/>
                                          </p:spTgt>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3250"/>
                                  </p:stCondLst>
                                  <p:childTnLst>
                                    <p:set>
                                      <p:cBhvr>
                                        <p:cTn id="39" dur="1" fill="hold">
                                          <p:stCondLst>
                                            <p:cond delay="0"/>
                                          </p:stCondLst>
                                        </p:cTn>
                                        <p:tgtEl>
                                          <p:spTgt spid="36">
                                            <p:txEl>
                                              <p:pRg st="0" end="0"/>
                                            </p:txEl>
                                          </p:spTgt>
                                        </p:tgtEl>
                                        <p:attrNameLst>
                                          <p:attrName>style.visibility</p:attrName>
                                        </p:attrNameLst>
                                      </p:cBhvr>
                                      <p:to>
                                        <p:strVal val="visible"/>
                                      </p:to>
                                    </p:set>
                                    <p:animEffect transition="in" filter="fade">
                                      <p:cBhvr>
                                        <p:cTn id="40" dur="500"/>
                                        <p:tgtEl>
                                          <p:spTgt spid="36">
                                            <p:txEl>
                                              <p:pRg st="0" end="0"/>
                                            </p:txEl>
                                          </p:spTgt>
                                        </p:tgtEl>
                                      </p:cBhvr>
                                    </p:animEffect>
                                  </p:childTnLst>
                                </p:cTn>
                              </p:par>
                              <p:par>
                                <p:cTn id="41" presetID="2" presetClass="entr" presetSubtype="4" decel="100000" fill="hold" grpId="0" nodeType="withEffect">
                                  <p:stCondLst>
                                    <p:cond delay="30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750" fill="hold"/>
                                        <p:tgtEl>
                                          <p:spTgt spid="37"/>
                                        </p:tgtEl>
                                        <p:attrNameLst>
                                          <p:attrName>ppt_x</p:attrName>
                                        </p:attrNameLst>
                                      </p:cBhvr>
                                      <p:tavLst>
                                        <p:tav tm="0">
                                          <p:val>
                                            <p:strVal val="#ppt_x"/>
                                          </p:val>
                                        </p:tav>
                                        <p:tav tm="100000">
                                          <p:val>
                                            <p:strVal val="#ppt_x"/>
                                          </p:val>
                                        </p:tav>
                                      </p:tavLst>
                                    </p:anim>
                                    <p:anim calcmode="lin" valueType="num">
                                      <p:cBhvr additive="base">
                                        <p:cTn id="44" dur="75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3250"/>
                                  </p:stCondLst>
                                  <p:childTnLst>
                                    <p:set>
                                      <p:cBhvr>
                                        <p:cTn id="46" dur="1" fill="hold">
                                          <p:stCondLst>
                                            <p:cond delay="0"/>
                                          </p:stCondLst>
                                        </p:cTn>
                                        <p:tgtEl>
                                          <p:spTgt spid="38">
                                            <p:bg/>
                                          </p:spTgt>
                                        </p:tgtEl>
                                        <p:attrNameLst>
                                          <p:attrName>style.visibility</p:attrName>
                                        </p:attrNameLst>
                                      </p:cBhvr>
                                      <p:to>
                                        <p:strVal val="visible"/>
                                      </p:to>
                                    </p:set>
                                    <p:anim calcmode="lin" valueType="num">
                                      <p:cBhvr additive="base">
                                        <p:cTn id="47" dur="750" fill="hold"/>
                                        <p:tgtEl>
                                          <p:spTgt spid="38">
                                            <p:bg/>
                                          </p:spTgt>
                                        </p:tgtEl>
                                        <p:attrNameLst>
                                          <p:attrName>ppt_x</p:attrName>
                                        </p:attrNameLst>
                                      </p:cBhvr>
                                      <p:tavLst>
                                        <p:tav tm="0">
                                          <p:val>
                                            <p:strVal val="#ppt_x"/>
                                          </p:val>
                                        </p:tav>
                                        <p:tav tm="100000">
                                          <p:val>
                                            <p:strVal val="#ppt_x"/>
                                          </p:val>
                                        </p:tav>
                                      </p:tavLst>
                                    </p:anim>
                                    <p:anim calcmode="lin" valueType="num">
                                      <p:cBhvr additive="base">
                                        <p:cTn id="48" dur="750" fill="hold"/>
                                        <p:tgtEl>
                                          <p:spTgt spid="38">
                                            <p:bg/>
                                          </p:spTgt>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3750"/>
                                  </p:stCondLst>
                                  <p:childTnLst>
                                    <p:set>
                                      <p:cBhvr>
                                        <p:cTn id="50" dur="1" fill="hold">
                                          <p:stCondLst>
                                            <p:cond delay="0"/>
                                          </p:stCondLst>
                                        </p:cTn>
                                        <p:tgtEl>
                                          <p:spTgt spid="38">
                                            <p:txEl>
                                              <p:pRg st="0" end="0"/>
                                            </p:txEl>
                                          </p:spTgt>
                                        </p:tgtEl>
                                        <p:attrNameLst>
                                          <p:attrName>style.visibility</p:attrName>
                                        </p:attrNameLst>
                                      </p:cBhvr>
                                      <p:to>
                                        <p:strVal val="visible"/>
                                      </p:to>
                                    </p:set>
                                    <p:animEffect transition="in" filter="fade">
                                      <p:cBhvr>
                                        <p:cTn id="51" dur="500"/>
                                        <p:tgtEl>
                                          <p:spTgt spid="38">
                                            <p:txEl>
                                              <p:pRg st="0" end="0"/>
                                            </p:txEl>
                                          </p:spTgt>
                                        </p:tgtEl>
                                      </p:cBhvr>
                                    </p:animEffect>
                                  </p:childTnLst>
                                </p:cTn>
                              </p:par>
                              <p:par>
                                <p:cTn id="52" presetID="2" presetClass="entr" presetSubtype="4" decel="100000" fill="hold" grpId="0" nodeType="withEffect">
                                  <p:stCondLst>
                                    <p:cond delay="350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750" fill="hold"/>
                                        <p:tgtEl>
                                          <p:spTgt spid="39"/>
                                        </p:tgtEl>
                                        <p:attrNameLst>
                                          <p:attrName>ppt_x</p:attrName>
                                        </p:attrNameLst>
                                      </p:cBhvr>
                                      <p:tavLst>
                                        <p:tav tm="0">
                                          <p:val>
                                            <p:strVal val="#ppt_x"/>
                                          </p:val>
                                        </p:tav>
                                        <p:tav tm="100000">
                                          <p:val>
                                            <p:strVal val="#ppt_x"/>
                                          </p:val>
                                        </p:tav>
                                      </p:tavLst>
                                    </p:anim>
                                    <p:anim calcmode="lin" valueType="num">
                                      <p:cBhvr additive="base">
                                        <p:cTn id="55" dur="75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3750"/>
                                  </p:stCondLst>
                                  <p:childTnLst>
                                    <p:set>
                                      <p:cBhvr>
                                        <p:cTn id="57" dur="1" fill="hold">
                                          <p:stCondLst>
                                            <p:cond delay="0"/>
                                          </p:stCondLst>
                                        </p:cTn>
                                        <p:tgtEl>
                                          <p:spTgt spid="40">
                                            <p:bg/>
                                          </p:spTgt>
                                        </p:tgtEl>
                                        <p:attrNameLst>
                                          <p:attrName>style.visibility</p:attrName>
                                        </p:attrNameLst>
                                      </p:cBhvr>
                                      <p:to>
                                        <p:strVal val="visible"/>
                                      </p:to>
                                    </p:set>
                                    <p:anim calcmode="lin" valueType="num">
                                      <p:cBhvr additive="base">
                                        <p:cTn id="58" dur="750" fill="hold"/>
                                        <p:tgtEl>
                                          <p:spTgt spid="40">
                                            <p:bg/>
                                          </p:spTgt>
                                        </p:tgtEl>
                                        <p:attrNameLst>
                                          <p:attrName>ppt_x</p:attrName>
                                        </p:attrNameLst>
                                      </p:cBhvr>
                                      <p:tavLst>
                                        <p:tav tm="0">
                                          <p:val>
                                            <p:strVal val="#ppt_x"/>
                                          </p:val>
                                        </p:tav>
                                        <p:tav tm="100000">
                                          <p:val>
                                            <p:strVal val="#ppt_x"/>
                                          </p:val>
                                        </p:tav>
                                      </p:tavLst>
                                    </p:anim>
                                    <p:anim calcmode="lin" valueType="num">
                                      <p:cBhvr additive="base">
                                        <p:cTn id="59" dur="750" fill="hold"/>
                                        <p:tgtEl>
                                          <p:spTgt spid="40">
                                            <p:bg/>
                                          </p:spTgt>
                                        </p:tgtEl>
                                        <p:attrNameLst>
                                          <p:attrName>ppt_y</p:attrName>
                                        </p:attrNameLst>
                                      </p:cBhvr>
                                      <p:tavLst>
                                        <p:tav tm="0">
                                          <p:val>
                                            <p:strVal val="1+#ppt_h/2"/>
                                          </p:val>
                                        </p:tav>
                                        <p:tav tm="100000">
                                          <p:val>
                                            <p:strVal val="#ppt_y"/>
                                          </p:val>
                                        </p:tav>
                                      </p:tavLst>
                                    </p:anim>
                                  </p:childTnLst>
                                </p:cTn>
                              </p:par>
                              <p:par>
                                <p:cTn id="60" presetID="10" presetClass="entr" presetSubtype="0" fill="hold" grpId="0" nodeType="withEffect">
                                  <p:stCondLst>
                                    <p:cond delay="425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500"/>
                                        <p:tgtEl>
                                          <p:spTgt spid="40">
                                            <p:txEl>
                                              <p:pRg st="0" end="0"/>
                                            </p:txEl>
                                          </p:spTgt>
                                        </p:tgtEl>
                                      </p:cBhvr>
                                    </p:animEffect>
                                  </p:childTnLst>
                                </p:cTn>
                              </p:par>
                              <p:par>
                                <p:cTn id="63" presetID="2" presetClass="entr" presetSubtype="4" decel="100000" fill="hold" grpId="0" nodeType="withEffect">
                                  <p:stCondLst>
                                    <p:cond delay="4250"/>
                                  </p:stCondLst>
                                  <p:childTnLst>
                                    <p:set>
                                      <p:cBhvr>
                                        <p:cTn id="64" dur="1" fill="hold">
                                          <p:stCondLst>
                                            <p:cond delay="0"/>
                                          </p:stCondLst>
                                        </p:cTn>
                                        <p:tgtEl>
                                          <p:spTgt spid="42">
                                            <p:bg/>
                                          </p:spTgt>
                                        </p:tgtEl>
                                        <p:attrNameLst>
                                          <p:attrName>style.visibility</p:attrName>
                                        </p:attrNameLst>
                                      </p:cBhvr>
                                      <p:to>
                                        <p:strVal val="visible"/>
                                      </p:to>
                                    </p:set>
                                    <p:anim calcmode="lin" valueType="num">
                                      <p:cBhvr additive="base">
                                        <p:cTn id="65" dur="750" fill="hold"/>
                                        <p:tgtEl>
                                          <p:spTgt spid="42">
                                            <p:bg/>
                                          </p:spTgt>
                                        </p:tgtEl>
                                        <p:attrNameLst>
                                          <p:attrName>ppt_x</p:attrName>
                                        </p:attrNameLst>
                                      </p:cBhvr>
                                      <p:tavLst>
                                        <p:tav tm="0">
                                          <p:val>
                                            <p:strVal val="#ppt_x"/>
                                          </p:val>
                                        </p:tav>
                                        <p:tav tm="100000">
                                          <p:val>
                                            <p:strVal val="#ppt_x"/>
                                          </p:val>
                                        </p:tav>
                                      </p:tavLst>
                                    </p:anim>
                                    <p:anim calcmode="lin" valueType="num">
                                      <p:cBhvr additive="base">
                                        <p:cTn id="66" dur="750" fill="hold"/>
                                        <p:tgtEl>
                                          <p:spTgt spid="42">
                                            <p:bg/>
                                          </p:spTgt>
                                        </p:tgtEl>
                                        <p:attrNameLst>
                                          <p:attrName>ppt_y</p:attrName>
                                        </p:attrNameLst>
                                      </p:cBhvr>
                                      <p:tavLst>
                                        <p:tav tm="0">
                                          <p:val>
                                            <p:strVal val="1+#ppt_h/2"/>
                                          </p:val>
                                        </p:tav>
                                        <p:tav tm="100000">
                                          <p:val>
                                            <p:strVal val="#ppt_y"/>
                                          </p:val>
                                        </p:tav>
                                      </p:tavLst>
                                    </p:anim>
                                  </p:childTnLst>
                                </p:cTn>
                              </p:par>
                              <p:par>
                                <p:cTn id="67" presetID="10" presetClass="entr" presetSubtype="0" fill="hold" grpId="0" nodeType="withEffect">
                                  <p:stCondLst>
                                    <p:cond delay="475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childTnLst>
                                </p:cTn>
                              </p:par>
                              <p:par>
                                <p:cTn id="70" presetID="2" presetClass="entr" presetSubtype="4" decel="100000" fill="hold" grpId="0" nodeType="withEffect">
                                  <p:stCondLst>
                                    <p:cond delay="400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750" fill="hold"/>
                                        <p:tgtEl>
                                          <p:spTgt spid="14"/>
                                        </p:tgtEl>
                                        <p:attrNameLst>
                                          <p:attrName>ppt_x</p:attrName>
                                        </p:attrNameLst>
                                      </p:cBhvr>
                                      <p:tavLst>
                                        <p:tav tm="0">
                                          <p:val>
                                            <p:strVal val="#ppt_x"/>
                                          </p:val>
                                        </p:tav>
                                        <p:tav tm="100000">
                                          <p:val>
                                            <p:strVal val="#ppt_x"/>
                                          </p:val>
                                        </p:tav>
                                      </p:tavLst>
                                    </p:anim>
                                    <p:anim calcmode="lin" valueType="num">
                                      <p:cBhvr additive="base">
                                        <p:cTn id="73" dur="750" fill="hold"/>
                                        <p:tgtEl>
                                          <p:spTgt spid="14"/>
                                        </p:tgtEl>
                                        <p:attrNameLst>
                                          <p:attrName>ppt_y</p:attrName>
                                        </p:attrNameLst>
                                      </p:cBhvr>
                                      <p:tavLst>
                                        <p:tav tm="0">
                                          <p:val>
                                            <p:strVal val="1+#ppt_h/2"/>
                                          </p:val>
                                        </p:tav>
                                        <p:tav tm="100000">
                                          <p:val>
                                            <p:strVal val="#ppt_y"/>
                                          </p:val>
                                        </p:tav>
                                      </p:tavLst>
                                    </p:anim>
                                  </p:childTnLst>
                                </p:cTn>
                              </p:par>
                              <p:par>
                                <p:cTn id="74" presetID="2" presetClass="entr" presetSubtype="4" decel="100000" fill="hold" grpId="0" nodeType="withEffect">
                                  <p:stCondLst>
                                    <p:cond delay="450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750" fill="hold"/>
                                        <p:tgtEl>
                                          <p:spTgt spid="15"/>
                                        </p:tgtEl>
                                        <p:attrNameLst>
                                          <p:attrName>ppt_x</p:attrName>
                                        </p:attrNameLst>
                                      </p:cBhvr>
                                      <p:tavLst>
                                        <p:tav tm="0">
                                          <p:val>
                                            <p:strVal val="#ppt_x"/>
                                          </p:val>
                                        </p:tav>
                                        <p:tav tm="100000">
                                          <p:val>
                                            <p:strVal val="#ppt_x"/>
                                          </p:val>
                                        </p:tav>
                                      </p:tavLst>
                                    </p:anim>
                                    <p:anim calcmode="lin" valueType="num">
                                      <p:cBhvr additive="base">
                                        <p:cTn id="77"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2" grpId="0" uiExpand="1" build="p" animBg="1">
        <p:tmplLst>
          <p:tmpl>
            <p:tnLst>
              <p:par>
                <p:cTn presetID="2" presetClass="entr" presetSubtype="4" decel="100000" fill="hold" nodeType="withEffect">
                  <p:stCondLst>
                    <p:cond delay="2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27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4" decel="100000" fill="hold" nodeType="withEffect">
                  <p:stCondLst>
                    <p:cond delay="250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750" fill="hold"/>
                        <p:tgtEl>
                          <p:spTgt spid="33"/>
                        </p:tgtEl>
                        <p:attrNameLst>
                          <p:attrName>ppt_x</p:attrName>
                        </p:attrNameLst>
                      </p:cBhvr>
                      <p:tavLst>
                        <p:tav tm="0">
                          <p:val>
                            <p:strVal val="#ppt_x"/>
                          </p:val>
                        </p:tav>
                        <p:tav tm="100000">
                          <p:val>
                            <p:strVal val="#ppt_x"/>
                          </p:val>
                        </p:tav>
                      </p:tavLst>
                    </p:anim>
                    <p:anim calcmode="lin" valueType="num">
                      <p:cBhvr additive="base">
                        <p:cTn dur="75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4" grpId="1"/>
      <p:bldP spid="36" grpId="0" uiExpand="1" build="p" animBg="1">
        <p:tmplLst>
          <p:tmpl>
            <p:tnLst>
              <p:par>
                <p:cTn presetID="2" presetClass="entr" presetSubtype="4" decel="100000" fill="hold" nodeType="withEffect">
                  <p:stCondLst>
                    <p:cond delay="27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ppt_x"/>
                          </p:val>
                        </p:tav>
                        <p:tav tm="100000">
                          <p:val>
                            <p:strVal val="#ppt_x"/>
                          </p:val>
                        </p:tav>
                      </p:tavLst>
                    </p:anim>
                    <p:anim calcmode="lin" valueType="num">
                      <p:cBhvr additive="base">
                        <p:cTn dur="750" fill="hold"/>
                        <p:tgtEl>
                          <p:spTgt spid="36"/>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3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p:tmplLst>
          <p:tmpl>
            <p:tnLst>
              <p:par>
                <p:cTn presetID="2" presetClass="entr" presetSubtype="4" decel="100000" fill="hold" nodeType="withEffect">
                  <p:stCondLst>
                    <p:cond delay="30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1+#ppt_h/2"/>
                          </p:val>
                        </p:tav>
                        <p:tav tm="100000">
                          <p:val>
                            <p:strVal val="#ppt_y"/>
                          </p:val>
                        </p:tav>
                      </p:tavLst>
                    </p:anim>
                  </p:childTnLst>
                </p:cTn>
              </p:par>
            </p:tnLst>
          </p:tmpl>
        </p:tmplLst>
      </p:bldP>
      <p:bldP spid="38" grpId="0" uiExpand="1" build="p" animBg="1">
        <p:tmplLst>
          <p:tmpl>
            <p:tnLst>
              <p:par>
                <p:cTn presetID="2" presetClass="entr" presetSubtype="4" decel="100000" fill="hold" nodeType="withEffect">
                  <p:stCondLst>
                    <p:cond delay="3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375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p:tmplLst>
          <p:tmpl>
            <p:tnLst>
              <p:par>
                <p:cTn presetID="2" presetClass="entr" presetSubtype="4" decel="100000" fill="hold" nodeType="withEffect">
                  <p:stCondLst>
                    <p:cond delay="3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750" fill="hold"/>
                        <p:tgtEl>
                          <p:spTgt spid="39"/>
                        </p:tgtEl>
                        <p:attrNameLst>
                          <p:attrName>ppt_x</p:attrName>
                        </p:attrNameLst>
                      </p:cBhvr>
                      <p:tavLst>
                        <p:tav tm="0">
                          <p:val>
                            <p:strVal val="#ppt_x"/>
                          </p:val>
                        </p:tav>
                        <p:tav tm="100000">
                          <p:val>
                            <p:strVal val="#ppt_x"/>
                          </p:val>
                        </p:tav>
                      </p:tavLst>
                    </p:anim>
                    <p:anim calcmode="lin" valueType="num">
                      <p:cBhvr additive="base">
                        <p:cTn dur="750" fill="hold"/>
                        <p:tgtEl>
                          <p:spTgt spid="39"/>
                        </p:tgtEl>
                        <p:attrNameLst>
                          <p:attrName>ppt_y</p:attrName>
                        </p:attrNameLst>
                      </p:cBhvr>
                      <p:tavLst>
                        <p:tav tm="0">
                          <p:val>
                            <p:strVal val="1+#ppt_h/2"/>
                          </p:val>
                        </p:tav>
                        <p:tav tm="100000">
                          <p:val>
                            <p:strVal val="#ppt_y"/>
                          </p:val>
                        </p:tav>
                      </p:tavLst>
                    </p:anim>
                  </p:childTnLst>
                </p:cTn>
              </p:par>
            </p:tnLst>
          </p:tmpl>
        </p:tmplLst>
      </p:bldP>
      <p:bldP spid="40" grpId="0" uiExpand="1" build="p" animBg="1">
        <p:tmplLst>
          <p:tmpl>
            <p:tnLst>
              <p:par>
                <p:cTn presetID="2" presetClass="entr" presetSubtype="4" decel="100000" fill="hold" nodeType="withEffect">
                  <p:stCondLst>
                    <p:cond delay="37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750" fill="hold"/>
                        <p:tgtEl>
                          <p:spTgt spid="40"/>
                        </p:tgtEl>
                        <p:attrNameLst>
                          <p:attrName>ppt_x</p:attrName>
                        </p:attrNameLst>
                      </p:cBhvr>
                      <p:tavLst>
                        <p:tav tm="0">
                          <p:val>
                            <p:strVal val="#ppt_x"/>
                          </p:val>
                        </p:tav>
                        <p:tav tm="100000">
                          <p:val>
                            <p:strVal val="#ppt_x"/>
                          </p:val>
                        </p:tav>
                      </p:tavLst>
                    </p:anim>
                    <p:anim calcmode="lin" valueType="num">
                      <p:cBhvr additive="base">
                        <p:cTn dur="750" fill="hold"/>
                        <p:tgtEl>
                          <p:spTgt spid="40"/>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4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2" grpId="0" uiExpand="1" build="p" animBg="1">
        <p:tmplLst>
          <p:tmpl>
            <p:tnLst>
              <p:par>
                <p:cTn presetID="2" presetClass="entr" presetSubtype="4" decel="100000" fill="hold" nodeType="withEffect">
                  <p:stCondLst>
                    <p:cond delay="4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475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14" grpId="0">
        <p:tmplLst>
          <p:tmpl>
            <p:tnLst>
              <p:par>
                <p:cTn presetID="2" presetClass="entr" presetSubtype="4" decel="100000" fill="hold" nodeType="withEffect">
                  <p:stCondLst>
                    <p:cond delay="40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 presetClass="entr" presetSubtype="4" decel="100000" fill="hold" nodeType="withEffect">
                  <p:stCondLst>
                    <p:cond delay="4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Historia Slide">
    <p:spTree>
      <p:nvGrpSpPr>
        <p:cNvPr id="1" name=""/>
        <p:cNvGrpSpPr/>
        <p:nvPr/>
      </p:nvGrpSpPr>
      <p:grpSpPr>
        <a:xfrm>
          <a:off x="0" y="0"/>
          <a:ext cx="0" cy="0"/>
          <a:chOff x="0" y="0"/>
          <a:chExt cx="0" cy="0"/>
        </a:xfrm>
      </p:grpSpPr>
      <p:pic>
        <p:nvPicPr>
          <p:cNvPr id="18" name="Grafický objekt 17">
            <a:extLst>
              <a:ext uri="{FF2B5EF4-FFF2-40B4-BE49-F238E27FC236}">
                <a16:creationId xmlns:a16="http://schemas.microsoft.com/office/drawing/2014/main" id="{99919012-093A-441B-B24B-8E086628F0D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1" name="Picture Placeholder 14">
            <a:extLst>
              <a:ext uri="{FF2B5EF4-FFF2-40B4-BE49-F238E27FC236}">
                <a16:creationId xmlns:a16="http://schemas.microsoft.com/office/drawing/2014/main" id="{AA92241C-BD8E-4459-B935-EF4009743A29}"/>
              </a:ext>
            </a:extLst>
          </p:cNvPr>
          <p:cNvSpPr>
            <a:spLocks noGrp="1"/>
          </p:cNvSpPr>
          <p:nvPr>
            <p:ph type="pic" sz="quarter" idx="25" hasCustomPrompt="1"/>
          </p:nvPr>
        </p:nvSpPr>
        <p:spPr>
          <a:xfrm>
            <a:off x="6114211" y="7512"/>
            <a:ext cx="3203041" cy="6857999"/>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4" name="Title Placeholder 1">
            <a:extLst>
              <a:ext uri="{FF2B5EF4-FFF2-40B4-BE49-F238E27FC236}">
                <a16:creationId xmlns:a16="http://schemas.microsoft.com/office/drawing/2014/main" id="{B95D5E48-D85D-4AE8-AE06-9F219C3E623E}"/>
              </a:ext>
            </a:extLst>
          </p:cNvPr>
          <p:cNvSpPr>
            <a:spLocks noGrp="1"/>
          </p:cNvSpPr>
          <p:nvPr>
            <p:ph type="title" hasCustomPrompt="1"/>
          </p:nvPr>
        </p:nvSpPr>
        <p:spPr>
          <a:xfrm>
            <a:off x="1524001" y="2887703"/>
            <a:ext cx="3834564" cy="748788"/>
          </a:xfrm>
          <a:prstGeom prst="rect">
            <a:avLst/>
          </a:prstGeom>
        </p:spPr>
        <p:txBody>
          <a:bodyPr vert="horz" lIns="0" tIns="0" rIns="0" bIns="0" rtlCol="0" anchor="t">
            <a:normAutofit/>
          </a:bodyPr>
          <a:lstStyle>
            <a:lvl1pPr>
              <a:defRPr sz="5400">
                <a:latin typeface="+mn-lt"/>
              </a:defRPr>
            </a:lvl1pPr>
          </a:lstStyle>
          <a:p>
            <a:r>
              <a:rPr lang="en-US" dirty="0" err="1"/>
              <a:t>História</a:t>
            </a:r>
            <a:endParaRPr lang="en-US" dirty="0"/>
          </a:p>
        </p:txBody>
      </p:sp>
      <p:pic>
        <p:nvPicPr>
          <p:cNvPr id="35" name="Grafický objekt 34">
            <a:extLst>
              <a:ext uri="{FF2B5EF4-FFF2-40B4-BE49-F238E27FC236}">
                <a16:creationId xmlns:a16="http://schemas.microsoft.com/office/drawing/2014/main" id="{FA328AAE-084B-4144-9287-4678A56A34A5}"/>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3734828"/>
            <a:ext cx="8197697" cy="452780"/>
          </a:xfrm>
          <a:prstGeom prst="rect">
            <a:avLst/>
          </a:prstGeom>
        </p:spPr>
      </p:pic>
      <p:sp>
        <p:nvSpPr>
          <p:cNvPr id="44" name="Text Placeholder 3">
            <a:extLst>
              <a:ext uri="{FF2B5EF4-FFF2-40B4-BE49-F238E27FC236}">
                <a16:creationId xmlns:a16="http://schemas.microsoft.com/office/drawing/2014/main" id="{B82C51A3-33AA-43E2-8D3C-639C93B9CE30}"/>
              </a:ext>
            </a:extLst>
          </p:cNvPr>
          <p:cNvSpPr>
            <a:spLocks noGrp="1"/>
          </p:cNvSpPr>
          <p:nvPr>
            <p:ph type="body" sz="quarter" idx="24" hasCustomPrompt="1"/>
          </p:nvPr>
        </p:nvSpPr>
        <p:spPr>
          <a:xfrm>
            <a:off x="10356426" y="3002966"/>
            <a:ext cx="1073149" cy="518262"/>
          </a:xfrm>
          <a:prstGeom prst="rect">
            <a:avLst/>
          </a:prstGeom>
        </p:spPr>
        <p:txBody>
          <a:bodyPr wrap="square" lIns="0" tIns="0" rIns="0" bIns="0">
            <a:normAutofit/>
          </a:bodyPr>
          <a:lstStyle>
            <a:lvl1pPr marL="0" indent="0" algn="ctr">
              <a:lnSpc>
                <a:spcPct val="100000"/>
              </a:lnSpc>
              <a:spcBef>
                <a:spcPts val="0"/>
              </a:spcBef>
              <a:buNone/>
              <a:defRPr sz="32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2019</a:t>
            </a:r>
            <a:endParaRPr lang="sk-SK" noProof="0" dirty="0"/>
          </a:p>
        </p:txBody>
      </p:sp>
      <p:sp>
        <p:nvSpPr>
          <p:cNvPr id="45" name="Text Placeholder 3">
            <a:extLst>
              <a:ext uri="{FF2B5EF4-FFF2-40B4-BE49-F238E27FC236}">
                <a16:creationId xmlns:a16="http://schemas.microsoft.com/office/drawing/2014/main" id="{36249FCC-797A-4959-A6A0-EF3A0B85B7A7}"/>
              </a:ext>
            </a:extLst>
          </p:cNvPr>
          <p:cNvSpPr>
            <a:spLocks noGrp="1"/>
          </p:cNvSpPr>
          <p:nvPr>
            <p:ph type="body" sz="quarter" idx="21" hasCustomPrompt="1"/>
          </p:nvPr>
        </p:nvSpPr>
        <p:spPr>
          <a:xfrm>
            <a:off x="1531620" y="4500882"/>
            <a:ext cx="3040380"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a:t>
            </a:r>
            <a:r>
              <a:rPr lang="en-US" noProof="0" dirty="0" err="1"/>
              <a:t>quis</a:t>
            </a:r>
            <a:r>
              <a:rPr lang="en-US" noProof="0" dirty="0"/>
              <a:t> </a:t>
            </a:r>
            <a:r>
              <a:rPr lang="en-US" noProof="0" dirty="0" err="1"/>
              <a:t>ur</a:t>
            </a:r>
            <a:r>
              <a:rPr lang="en-US" noProof="0" dirty="0"/>
              <a:t>.</a:t>
            </a:r>
          </a:p>
        </p:txBody>
      </p:sp>
    </p:spTree>
    <p:extLst>
      <p:ext uri="{BB962C8B-B14F-4D97-AF65-F5344CB8AC3E}">
        <p14:creationId xmlns:p14="http://schemas.microsoft.com/office/powerpoint/2010/main" val="19161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50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6" presetClass="emph" presetSubtype="0" accel="50000" decel="48000" autoRev="1" fill="hold" nodeType="withEffect">
                                  <p:stCondLst>
                                    <p:cond delay="1500"/>
                                  </p:stCondLst>
                                  <p:childTnLst>
                                    <p:animScale>
                                      <p:cBhvr>
                                        <p:cTn id="9" dur="500" fill="hold"/>
                                        <p:tgtEl>
                                          <p:spTgt spid="18"/>
                                        </p:tgtEl>
                                      </p:cBhvr>
                                      <p:by x="120000" y="120000"/>
                                    </p:animScale>
                                  </p:childTnLst>
                                </p:cTn>
                              </p:par>
                              <p:par>
                                <p:cTn id="10" presetID="22" presetClass="entr" presetSubtype="4" fill="hold" grpId="0" nodeType="withEffect">
                                  <p:stCondLst>
                                    <p:cond delay="1750"/>
                                  </p:stCondLst>
                                  <p:childTnLst>
                                    <p:set>
                                      <p:cBhvr>
                                        <p:cTn id="11" dur="1" fill="hold">
                                          <p:stCondLst>
                                            <p:cond delay="0"/>
                                          </p:stCondLst>
                                        </p:cTn>
                                        <p:tgtEl>
                                          <p:spTgt spid="31"/>
                                        </p:tgtEl>
                                        <p:attrNameLst>
                                          <p:attrName>style.visibility</p:attrName>
                                        </p:attrNameLst>
                                      </p:cBhvr>
                                      <p:to>
                                        <p:strVal val="visible"/>
                                      </p:to>
                                    </p:set>
                                    <p:animEffect transition="in" filter="wipe(down)">
                                      <p:cBhvr>
                                        <p:cTn id="12" dur="500"/>
                                        <p:tgtEl>
                                          <p:spTgt spid="31"/>
                                        </p:tgtEl>
                                      </p:cBhvr>
                                    </p:animEffect>
                                  </p:childTnLst>
                                </p:cTn>
                              </p:par>
                              <p:par>
                                <p:cTn id="13" presetID="6" presetClass="emph" presetSubtype="0" accel="50000" decel="46000" autoRev="1" fill="hold" grpId="1" nodeType="withEffect">
                                  <p:stCondLst>
                                    <p:cond delay="1750"/>
                                  </p:stCondLst>
                                  <p:childTnLst>
                                    <p:animScale>
                                      <p:cBhvr>
                                        <p:cTn id="14" dur="500" fill="hold"/>
                                        <p:tgtEl>
                                          <p:spTgt spid="31"/>
                                        </p:tgtEl>
                                      </p:cBhvr>
                                      <p:by x="120000" y="120000"/>
                                    </p:animScale>
                                  </p:childTnLst>
                                </p:cTn>
                              </p:par>
                              <p:par>
                                <p:cTn id="15" presetID="22" presetClass="entr" presetSubtype="8" fill="hold" grpId="0" nodeType="withEffect">
                                  <p:stCondLst>
                                    <p:cond delay="175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par>
                                <p:cTn id="18" presetID="6" presetClass="emph" presetSubtype="0" accel="50000" decel="50000" autoRev="1" fill="hold" grpId="1" nodeType="withEffect">
                                  <p:stCondLst>
                                    <p:cond delay="1750"/>
                                  </p:stCondLst>
                                  <p:childTnLst>
                                    <p:animScale>
                                      <p:cBhvr>
                                        <p:cTn id="19" dur="500" fill="hold"/>
                                        <p:tgtEl>
                                          <p:spTgt spid="34"/>
                                        </p:tgtEl>
                                      </p:cBhvr>
                                      <p:by x="120000" y="120000"/>
                                    </p:animScale>
                                  </p:childTnLst>
                                </p:cTn>
                              </p:par>
                              <p:par>
                                <p:cTn id="20" presetID="22" presetClass="entr" presetSubtype="8" fill="hold" nodeType="withEffect">
                                  <p:stCondLst>
                                    <p:cond delay="175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par>
                                <p:cTn id="23" presetID="22" presetClass="entr" presetSubtype="8" fill="hold" grpId="0" nodeType="withEffect">
                                  <p:stCondLst>
                                    <p:cond delay="225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par>
                                <p:cTn id="26" presetID="6" presetClass="emph" presetSubtype="0" accel="50000" decel="50000" autoRev="1" fill="hold" grpId="1" nodeType="withEffect">
                                  <p:stCondLst>
                                    <p:cond delay="2250"/>
                                  </p:stCondLst>
                                  <p:childTnLst>
                                    <p:animScale>
                                      <p:cBhvr>
                                        <p:cTn id="27" dur="500" fill="hold"/>
                                        <p:tgtEl>
                                          <p:spTgt spid="44"/>
                                        </p:tgtEl>
                                      </p:cBhvr>
                                      <p:by x="120000" y="120000"/>
                                    </p:animScale>
                                  </p:childTnLst>
                                </p:cTn>
                              </p:par>
                              <p:par>
                                <p:cTn id="28" presetID="22" presetClass="entr" presetSubtype="4" fill="hold" grpId="0" nodeType="withEffect">
                                  <p:stCondLst>
                                    <p:cond delay="2500"/>
                                  </p:stCondLst>
                                  <p:childTnLst>
                                    <p:set>
                                      <p:cBhvr>
                                        <p:cTn id="29" dur="1" fill="hold">
                                          <p:stCondLst>
                                            <p:cond delay="0"/>
                                          </p:stCondLst>
                                        </p:cTn>
                                        <p:tgtEl>
                                          <p:spTgt spid="45"/>
                                        </p:tgtEl>
                                        <p:attrNameLst>
                                          <p:attrName>style.visibility</p:attrName>
                                        </p:attrNameLst>
                                      </p:cBhvr>
                                      <p:to>
                                        <p:strVal val="visible"/>
                                      </p:to>
                                    </p:set>
                                    <p:animEffect transition="in" filter="wipe(down)">
                                      <p:cBhvr>
                                        <p:cTn id="3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4" grpId="0"/>
      <p:bldP spid="34" grpId="1"/>
      <p:bldP spid="44" grpId="0">
        <p:tmplLst>
          <p:tmpl>
            <p:tnLst>
              <p:par>
                <p:cTn presetID="22" presetClass="entr" presetSubtype="8" fill="hold" nodeType="withEffect">
                  <p:stCondLst>
                    <p:cond delay="22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4" grpId="1">
        <p:tmplLst>
          <p:tmpl>
            <p:tnLst>
              <p:par>
                <p:cTn presetID="6" presetClass="emph" presetSubtype="0" accel="50000" decel="50000" autoRev="1" fill="hold" nodeType="withEffect">
                  <p:stCondLst>
                    <p:cond delay="2250"/>
                  </p:stCondLst>
                  <p:childTnLst>
                    <p:animScale>
                      <p:cBhvr>
                        <p:cTn dur="500" fill="hold"/>
                        <p:tgtEl>
                          <p:spTgt spid="44"/>
                        </p:tgtEl>
                      </p:cBhvr>
                      <p:by x="120000" y="120000"/>
                    </p:animScale>
                  </p:childTnLst>
                </p:cTn>
              </p:par>
            </p:tnLst>
          </p:tmpl>
        </p:tmplLst>
      </p:bldP>
      <p:bldP spid="45" grpId="0">
        <p:tmplLst>
          <p:tmpl>
            <p:tnLst>
              <p:par>
                <p:cTn presetID="22" presetClass="entr" presetSubtype="4" fill="hold" nodeType="withEffect">
                  <p:stCondLst>
                    <p:cond delay="2500"/>
                  </p:stCondLst>
                  <p:childTnLst>
                    <p:set>
                      <p:cBhvr>
                        <p:cTn dur="1" fill="hold">
                          <p:stCondLst>
                            <p:cond delay="0"/>
                          </p:stCondLst>
                        </p:cTn>
                        <p:tgtEl>
                          <p:spTgt spid="45"/>
                        </p:tgtEl>
                        <p:attrNameLst>
                          <p:attrName>style.visibility</p:attrName>
                        </p:attrNameLst>
                      </p:cBhvr>
                      <p:to>
                        <p:strVal val="visible"/>
                      </p:to>
                    </p:set>
                    <p:animEffect transition="in" filter="wipe(down)">
                      <p:cBhvr>
                        <p:cTn dur="500"/>
                        <p:tgtEl>
                          <p:spTgt spid="45"/>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Galeria Slide - Obrazok 1">
    <p:spTree>
      <p:nvGrpSpPr>
        <p:cNvPr id="1" name=""/>
        <p:cNvGrpSpPr/>
        <p:nvPr/>
      </p:nvGrpSpPr>
      <p:grpSpPr>
        <a:xfrm>
          <a:off x="0" y="0"/>
          <a:ext cx="0" cy="0"/>
          <a:chOff x="0" y="0"/>
          <a:chExt cx="0" cy="0"/>
        </a:xfrm>
      </p:grpSpPr>
      <p:sp>
        <p:nvSpPr>
          <p:cNvPr id="9" name="Picture Placeholder 14">
            <a:extLst>
              <a:ext uri="{FF2B5EF4-FFF2-40B4-BE49-F238E27FC236}">
                <a16:creationId xmlns:a16="http://schemas.microsoft.com/office/drawing/2014/main" id="{B5BF3DEC-C720-4523-8382-E87285213CBB}"/>
              </a:ext>
            </a:extLst>
          </p:cNvPr>
          <p:cNvSpPr>
            <a:spLocks noGrp="1"/>
          </p:cNvSpPr>
          <p:nvPr>
            <p:ph type="pic" sz="quarter" idx="25" hasCustomPrompt="1"/>
          </p:nvPr>
        </p:nvSpPr>
        <p:spPr>
          <a:xfrm>
            <a:off x="6096000" y="965675"/>
            <a:ext cx="4571999" cy="5892323"/>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pic>
        <p:nvPicPr>
          <p:cNvPr id="10" name="Grafický objekt 9">
            <a:extLst>
              <a:ext uri="{FF2B5EF4-FFF2-40B4-BE49-F238E27FC236}">
                <a16:creationId xmlns:a16="http://schemas.microsoft.com/office/drawing/2014/main" id="{3E7CCFBD-7CC0-4427-AD8A-769BFE6AE91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11" name="Text Placeholder 3">
            <a:extLst>
              <a:ext uri="{FF2B5EF4-FFF2-40B4-BE49-F238E27FC236}">
                <a16:creationId xmlns:a16="http://schemas.microsoft.com/office/drawing/2014/main" id="{45DC3457-E505-460C-A933-C41A30F6A356}"/>
              </a:ext>
            </a:extLst>
          </p:cNvPr>
          <p:cNvSpPr>
            <a:spLocks noGrp="1"/>
          </p:cNvSpPr>
          <p:nvPr>
            <p:ph type="body" sz="quarter" idx="21" hasCustomPrompt="1"/>
          </p:nvPr>
        </p:nvSpPr>
        <p:spPr>
          <a:xfrm>
            <a:off x="1531620" y="3724500"/>
            <a:ext cx="2650647" cy="16903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a:t>
            </a:r>
          </a:p>
          <a:p>
            <a:pPr lvl="0"/>
            <a:r>
              <a:rPr lang="en-US" noProof="0" dirty="0"/>
              <a:t>Nunc viverra imperdiet enim. Fusce est. Vivamus a </a:t>
            </a:r>
            <a:r>
              <a:rPr lang="en-US" noProof="0" dirty="0" err="1"/>
              <a:t>tellus</a:t>
            </a:r>
            <a:r>
              <a:rPr lang="en-US" noProof="0" dirty="0"/>
              <a:t>.</a:t>
            </a:r>
          </a:p>
        </p:txBody>
      </p:sp>
      <p:cxnSp>
        <p:nvCxnSpPr>
          <p:cNvPr id="12" name="Straight Connector 12">
            <a:extLst>
              <a:ext uri="{FF2B5EF4-FFF2-40B4-BE49-F238E27FC236}">
                <a16:creationId xmlns:a16="http://schemas.microsoft.com/office/drawing/2014/main" id="{69991863-E787-4D35-BC8A-53D66095A07D}"/>
              </a:ext>
            </a:extLst>
          </p:cNvPr>
          <p:cNvCxnSpPr/>
          <p:nvPr userDrawn="1"/>
        </p:nvCxnSpPr>
        <p:spPr>
          <a:xfrm>
            <a:off x="1531620" y="3248330"/>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Title Placeholder 1">
            <a:extLst>
              <a:ext uri="{FF2B5EF4-FFF2-40B4-BE49-F238E27FC236}">
                <a16:creationId xmlns:a16="http://schemas.microsoft.com/office/drawing/2014/main" id="{02A35C75-8A50-470C-B299-9407DF4A0CF5}"/>
              </a:ext>
            </a:extLst>
          </p:cNvPr>
          <p:cNvSpPr>
            <a:spLocks noGrp="1"/>
          </p:cNvSpPr>
          <p:nvPr>
            <p:ph type="title" hasCustomPrompt="1"/>
          </p:nvPr>
        </p:nvSpPr>
        <p:spPr>
          <a:xfrm>
            <a:off x="1524001" y="1985240"/>
            <a:ext cx="2985391" cy="1102123"/>
          </a:xfrm>
          <a:prstGeom prst="rect">
            <a:avLst/>
          </a:prstGeom>
        </p:spPr>
        <p:txBody>
          <a:bodyPr vert="horz" lIns="0" tIns="0" rIns="0" bIns="0" rtlCol="0" anchor="t">
            <a:normAutofit/>
          </a:bodyPr>
          <a:lstStyle>
            <a:lvl1pPr>
              <a:defRPr sz="2800">
                <a:latin typeface="+mn-lt"/>
              </a:defRPr>
            </a:lvl1pPr>
          </a:lstStyle>
          <a:p>
            <a:r>
              <a:rPr lang="en-US" dirty="0" err="1"/>
              <a:t>Galéria</a:t>
            </a:r>
            <a:r>
              <a:rPr lang="en-US" dirty="0"/>
              <a:t> </a:t>
            </a:r>
            <a:br>
              <a:rPr lang="en-US" dirty="0"/>
            </a:br>
            <a:r>
              <a:rPr lang="en-US" dirty="0" err="1"/>
              <a:t>obrázkov</a:t>
            </a:r>
            <a:r>
              <a:rPr lang="en-US" dirty="0"/>
              <a:t> 1</a:t>
            </a:r>
          </a:p>
        </p:txBody>
      </p:sp>
      <p:sp>
        <p:nvSpPr>
          <p:cNvPr id="14" name="Text Placeholder 3">
            <a:extLst>
              <a:ext uri="{FF2B5EF4-FFF2-40B4-BE49-F238E27FC236}">
                <a16:creationId xmlns:a16="http://schemas.microsoft.com/office/drawing/2014/main" id="{9E97EEAC-EA48-4522-82D4-BDE684942B9A}"/>
              </a:ext>
            </a:extLst>
          </p:cNvPr>
          <p:cNvSpPr>
            <a:spLocks noGrp="1"/>
          </p:cNvSpPr>
          <p:nvPr>
            <p:ph type="body" sz="quarter" idx="22" hasCustomPrompt="1"/>
          </p:nvPr>
        </p:nvSpPr>
        <p:spPr>
          <a:xfrm>
            <a:off x="1538402" y="3386426"/>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pic>
        <p:nvPicPr>
          <p:cNvPr id="15" name="Grafický objekt 14">
            <a:extLst>
              <a:ext uri="{FF2B5EF4-FFF2-40B4-BE49-F238E27FC236}">
                <a16:creationId xmlns:a16="http://schemas.microsoft.com/office/drawing/2014/main" id="{A4C434E7-CC2C-48E6-80C4-E14F0DF2B41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5885304"/>
            <a:ext cx="8197697" cy="452780"/>
          </a:xfrm>
          <a:prstGeom prst="rect">
            <a:avLst/>
          </a:prstGeom>
        </p:spPr>
      </p:pic>
    </p:spTree>
    <p:extLst>
      <p:ext uri="{BB962C8B-B14F-4D97-AF65-F5344CB8AC3E}">
        <p14:creationId xmlns:p14="http://schemas.microsoft.com/office/powerpoint/2010/main" val="228162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75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6" presetClass="emph" presetSubtype="0" accel="50000" decel="46000" autoRev="1" fill="hold" grpId="1" nodeType="withEffect">
                                  <p:stCondLst>
                                    <p:cond delay="1750"/>
                                  </p:stCondLst>
                                  <p:childTnLst>
                                    <p:animScale>
                                      <p:cBhvr>
                                        <p:cTn id="9" dur="500" fill="hold"/>
                                        <p:tgtEl>
                                          <p:spTgt spid="9"/>
                                        </p:tgtEl>
                                      </p:cBhvr>
                                      <p:by x="120000" y="120000"/>
                                    </p:animScale>
                                  </p:childTnLst>
                                </p:cTn>
                              </p:par>
                              <p:par>
                                <p:cTn id="10" presetID="2" presetClass="entr" presetSubtype="1" decel="100000" fill="hold" nodeType="withEffect">
                                  <p:stCondLst>
                                    <p:cond delay="20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ppt_x"/>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par>
                                <p:cTn id="14" presetID="2" presetClass="entr" presetSubtype="4" decel="100000" fill="hold" grpId="0" nodeType="withEffect">
                                  <p:stCondLst>
                                    <p:cond delay="125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ppt_x"/>
                                          </p:val>
                                        </p:tav>
                                        <p:tav tm="100000">
                                          <p:val>
                                            <p:strVal val="#ppt_x"/>
                                          </p:val>
                                        </p:tav>
                                      </p:tavLst>
                                    </p:anim>
                                    <p:anim calcmode="lin" valueType="num">
                                      <p:cBhvr additive="base">
                                        <p:cTn id="17" dur="10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750" fill="hold"/>
                                        <p:tgtEl>
                                          <p:spTgt spid="11"/>
                                        </p:tgtEl>
                                        <p:attrNameLst>
                                          <p:attrName>ppt_x</p:attrName>
                                        </p:attrNameLst>
                                      </p:cBhvr>
                                      <p:tavLst>
                                        <p:tav tm="0">
                                          <p:val>
                                            <p:strVal val="#ppt_x"/>
                                          </p:val>
                                        </p:tav>
                                        <p:tav tm="100000">
                                          <p:val>
                                            <p:strVal val="#ppt_x"/>
                                          </p:val>
                                        </p:tav>
                                      </p:tavLst>
                                    </p:anim>
                                    <p:anim calcmode="lin" valueType="num">
                                      <p:cBhvr additive="base">
                                        <p:cTn id="21" dur="750" fill="hold"/>
                                        <p:tgtEl>
                                          <p:spTgt spid="11"/>
                                        </p:tgtEl>
                                        <p:attrNameLst>
                                          <p:attrName>ppt_y</p:attrName>
                                        </p:attrNameLst>
                                      </p:cBhvr>
                                      <p:tavLst>
                                        <p:tav tm="0">
                                          <p:val>
                                            <p:strVal val="1+#ppt_h/2"/>
                                          </p:val>
                                        </p:tav>
                                        <p:tav tm="100000">
                                          <p:val>
                                            <p:strVal val="#ppt_y"/>
                                          </p:val>
                                        </p:tav>
                                      </p:tavLst>
                                    </p:anim>
                                  </p:childTnLst>
                                </p:cTn>
                              </p:par>
                              <p:par>
                                <p:cTn id="22" presetID="22" presetClass="entr" presetSubtype="8" fill="hold" nodeType="withEffect">
                                  <p:stCondLst>
                                    <p:cond delay="225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2" presetClass="entr" presetSubtype="8" fill="hold" grpId="0" nodeType="withEffect">
                                  <p:stCondLst>
                                    <p:cond delay="225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wipe(left)">
                                      <p:cBhvr>
                                        <p:cTn id="27" dur="500"/>
                                        <p:tgtEl>
                                          <p:spTgt spid="14">
                                            <p:txEl>
                                              <p:pRg st="0" end="0"/>
                                            </p:txEl>
                                          </p:spTgt>
                                        </p:tgtEl>
                                      </p:cBhvr>
                                    </p:animEffect>
                                  </p:childTnLst>
                                </p:cTn>
                              </p:par>
                              <p:par>
                                <p:cTn id="28" presetID="22" presetClass="entr" presetSubtype="8" fill="hold" nodeType="withEffect">
                                  <p:stCondLst>
                                    <p:cond delay="350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p:tmplLst>
          <p:tmpl>
            <p:tnLst>
              <p:par>
                <p:cTn presetID="2" presetClass="entr" presetSubtype="4" decel="100000" fill="hold" nodeType="withEffect">
                  <p:stCondLst>
                    <p:cond delay="2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1+#ppt_h/2"/>
                          </p:val>
                        </p:tav>
                        <p:tav tm="100000">
                          <p:val>
                            <p:strVal val="#ppt_y"/>
                          </p:val>
                        </p:tav>
                      </p:tavLst>
                    </p:anim>
                  </p:childTnLst>
                </p:cTn>
              </p:par>
            </p:tnLst>
          </p:tmpl>
        </p:tmplLst>
      </p:bldP>
      <p:bldP spid="13" grpId="0"/>
      <p:bldP spid="14" grpId="0" build="p">
        <p:tmplLst>
          <p:tmpl lvl="1">
            <p:tnLst>
              <p:par>
                <p:cTn presetID="22" presetClass="entr" presetSubtype="8" fill="hold" nodeType="withEffect">
                  <p:stCondLst>
                    <p:cond delay="225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Galeria + Text Slide - Obrazok 1">
    <p:spTree>
      <p:nvGrpSpPr>
        <p:cNvPr id="1" name=""/>
        <p:cNvGrpSpPr/>
        <p:nvPr/>
      </p:nvGrpSpPr>
      <p:grpSpPr>
        <a:xfrm>
          <a:off x="0" y="0"/>
          <a:ext cx="0" cy="0"/>
          <a:chOff x="0" y="0"/>
          <a:chExt cx="0" cy="0"/>
        </a:xfrm>
      </p:grpSpPr>
      <p:sp>
        <p:nvSpPr>
          <p:cNvPr id="9" name="Picture Placeholder 14">
            <a:extLst>
              <a:ext uri="{FF2B5EF4-FFF2-40B4-BE49-F238E27FC236}">
                <a16:creationId xmlns:a16="http://schemas.microsoft.com/office/drawing/2014/main" id="{B5BF3DEC-C720-4523-8382-E87285213CBB}"/>
              </a:ext>
            </a:extLst>
          </p:cNvPr>
          <p:cNvSpPr>
            <a:spLocks noGrp="1"/>
          </p:cNvSpPr>
          <p:nvPr>
            <p:ph type="pic" sz="quarter" idx="25" hasCustomPrompt="1"/>
          </p:nvPr>
        </p:nvSpPr>
        <p:spPr>
          <a:xfrm>
            <a:off x="1517515" y="2281733"/>
            <a:ext cx="3054484" cy="4576266"/>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pic>
        <p:nvPicPr>
          <p:cNvPr id="10" name="Grafický objekt 9">
            <a:extLst>
              <a:ext uri="{FF2B5EF4-FFF2-40B4-BE49-F238E27FC236}">
                <a16:creationId xmlns:a16="http://schemas.microsoft.com/office/drawing/2014/main" id="{3E7CCFBD-7CC0-4427-AD8A-769BFE6AE91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11" name="Text Placeholder 3">
            <a:extLst>
              <a:ext uri="{FF2B5EF4-FFF2-40B4-BE49-F238E27FC236}">
                <a16:creationId xmlns:a16="http://schemas.microsoft.com/office/drawing/2014/main" id="{45DC3457-E505-460C-A933-C41A30F6A356}"/>
              </a:ext>
            </a:extLst>
          </p:cNvPr>
          <p:cNvSpPr>
            <a:spLocks noGrp="1"/>
          </p:cNvSpPr>
          <p:nvPr>
            <p:ph type="body" sz="quarter" idx="21" hasCustomPrompt="1"/>
          </p:nvPr>
        </p:nvSpPr>
        <p:spPr>
          <a:xfrm>
            <a:off x="6113092" y="4480999"/>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a:t>
            </a:r>
          </a:p>
        </p:txBody>
      </p:sp>
      <p:cxnSp>
        <p:nvCxnSpPr>
          <p:cNvPr id="12" name="Straight Connector 12">
            <a:extLst>
              <a:ext uri="{FF2B5EF4-FFF2-40B4-BE49-F238E27FC236}">
                <a16:creationId xmlns:a16="http://schemas.microsoft.com/office/drawing/2014/main" id="{69991863-E787-4D35-BC8A-53D66095A07D}"/>
              </a:ext>
            </a:extLst>
          </p:cNvPr>
          <p:cNvCxnSpPr/>
          <p:nvPr userDrawn="1"/>
        </p:nvCxnSpPr>
        <p:spPr>
          <a:xfrm>
            <a:off x="6113092" y="4004829"/>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Text Placeholder 3">
            <a:extLst>
              <a:ext uri="{FF2B5EF4-FFF2-40B4-BE49-F238E27FC236}">
                <a16:creationId xmlns:a16="http://schemas.microsoft.com/office/drawing/2014/main" id="{9E97EEAC-EA48-4522-82D4-BDE684942B9A}"/>
              </a:ext>
            </a:extLst>
          </p:cNvPr>
          <p:cNvSpPr>
            <a:spLocks noGrp="1"/>
          </p:cNvSpPr>
          <p:nvPr>
            <p:ph type="body" sz="quarter" idx="22" hasCustomPrompt="1"/>
          </p:nvPr>
        </p:nvSpPr>
        <p:spPr>
          <a:xfrm>
            <a:off x="6119874" y="4142925"/>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#3</a:t>
            </a:r>
            <a:endParaRPr lang="sk-SK" noProof="0" dirty="0"/>
          </a:p>
        </p:txBody>
      </p:sp>
      <p:sp>
        <p:nvSpPr>
          <p:cNvPr id="16" name="Text Placeholder 3">
            <a:extLst>
              <a:ext uri="{FF2B5EF4-FFF2-40B4-BE49-F238E27FC236}">
                <a16:creationId xmlns:a16="http://schemas.microsoft.com/office/drawing/2014/main" id="{B639C5F0-2686-4840-8F57-F8D0D29F2BA8}"/>
              </a:ext>
            </a:extLst>
          </p:cNvPr>
          <p:cNvSpPr>
            <a:spLocks noGrp="1"/>
          </p:cNvSpPr>
          <p:nvPr>
            <p:ph type="body" sz="quarter" idx="26" hasCustomPrompt="1"/>
          </p:nvPr>
        </p:nvSpPr>
        <p:spPr>
          <a:xfrm>
            <a:off x="9171402" y="4480999"/>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a:t>
            </a:r>
          </a:p>
        </p:txBody>
      </p:sp>
      <p:cxnSp>
        <p:nvCxnSpPr>
          <p:cNvPr id="17" name="Straight Connector 12">
            <a:extLst>
              <a:ext uri="{FF2B5EF4-FFF2-40B4-BE49-F238E27FC236}">
                <a16:creationId xmlns:a16="http://schemas.microsoft.com/office/drawing/2014/main" id="{CE0168C6-E8B4-458B-B8E3-D644CA9C79C9}"/>
              </a:ext>
            </a:extLst>
          </p:cNvPr>
          <p:cNvCxnSpPr/>
          <p:nvPr userDrawn="1"/>
        </p:nvCxnSpPr>
        <p:spPr>
          <a:xfrm>
            <a:off x="9171402" y="4004829"/>
            <a:ext cx="793212"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Text Placeholder 3">
            <a:extLst>
              <a:ext uri="{FF2B5EF4-FFF2-40B4-BE49-F238E27FC236}">
                <a16:creationId xmlns:a16="http://schemas.microsoft.com/office/drawing/2014/main" id="{03B6430B-5DA6-42B0-B3E1-C76D0E8B7430}"/>
              </a:ext>
            </a:extLst>
          </p:cNvPr>
          <p:cNvSpPr>
            <a:spLocks noGrp="1"/>
          </p:cNvSpPr>
          <p:nvPr>
            <p:ph type="body" sz="quarter" idx="27" hasCustomPrompt="1"/>
          </p:nvPr>
        </p:nvSpPr>
        <p:spPr>
          <a:xfrm>
            <a:off x="9178184" y="4142925"/>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#4</a:t>
            </a:r>
            <a:endParaRPr lang="sk-SK" noProof="0" dirty="0"/>
          </a:p>
        </p:txBody>
      </p:sp>
      <p:sp>
        <p:nvSpPr>
          <p:cNvPr id="19" name="Text Placeholder 3">
            <a:extLst>
              <a:ext uri="{FF2B5EF4-FFF2-40B4-BE49-F238E27FC236}">
                <a16:creationId xmlns:a16="http://schemas.microsoft.com/office/drawing/2014/main" id="{3D4E689E-5ED6-440E-9CF6-D7723D286F9D}"/>
              </a:ext>
            </a:extLst>
          </p:cNvPr>
          <p:cNvSpPr>
            <a:spLocks noGrp="1"/>
          </p:cNvSpPr>
          <p:nvPr>
            <p:ph type="body" sz="quarter" idx="28" hasCustomPrompt="1"/>
          </p:nvPr>
        </p:nvSpPr>
        <p:spPr>
          <a:xfrm>
            <a:off x="9161689" y="1283753"/>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a:t>
            </a:r>
          </a:p>
        </p:txBody>
      </p:sp>
      <p:cxnSp>
        <p:nvCxnSpPr>
          <p:cNvPr id="20" name="Straight Connector 12">
            <a:extLst>
              <a:ext uri="{FF2B5EF4-FFF2-40B4-BE49-F238E27FC236}">
                <a16:creationId xmlns:a16="http://schemas.microsoft.com/office/drawing/2014/main" id="{0CB3AED4-0C80-43AE-988B-AD2996ADB2F8}"/>
              </a:ext>
            </a:extLst>
          </p:cNvPr>
          <p:cNvCxnSpPr/>
          <p:nvPr userDrawn="1"/>
        </p:nvCxnSpPr>
        <p:spPr>
          <a:xfrm>
            <a:off x="9161689" y="807583"/>
            <a:ext cx="793212"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Text Placeholder 3">
            <a:extLst>
              <a:ext uri="{FF2B5EF4-FFF2-40B4-BE49-F238E27FC236}">
                <a16:creationId xmlns:a16="http://schemas.microsoft.com/office/drawing/2014/main" id="{A234FA33-114C-407E-BF62-1FEFD8D16EA1}"/>
              </a:ext>
            </a:extLst>
          </p:cNvPr>
          <p:cNvSpPr>
            <a:spLocks noGrp="1"/>
          </p:cNvSpPr>
          <p:nvPr>
            <p:ph type="body" sz="quarter" idx="29" hasCustomPrompt="1"/>
          </p:nvPr>
        </p:nvSpPr>
        <p:spPr>
          <a:xfrm>
            <a:off x="9168471" y="945679"/>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22" name="Text Placeholder 3">
            <a:extLst>
              <a:ext uri="{FF2B5EF4-FFF2-40B4-BE49-F238E27FC236}">
                <a16:creationId xmlns:a16="http://schemas.microsoft.com/office/drawing/2014/main" id="{5A5920FA-95CA-4516-A158-EBF9FFAD1073}"/>
              </a:ext>
            </a:extLst>
          </p:cNvPr>
          <p:cNvSpPr>
            <a:spLocks noGrp="1"/>
          </p:cNvSpPr>
          <p:nvPr>
            <p:ph type="body" sz="quarter" idx="30" hasCustomPrompt="1"/>
          </p:nvPr>
        </p:nvSpPr>
        <p:spPr>
          <a:xfrm>
            <a:off x="6108997" y="1272862"/>
            <a:ext cx="2650647" cy="1690335"/>
          </a:xfrm>
          <a:prstGeom prst="rect">
            <a:avLst/>
          </a:prstGeom>
        </p:spPr>
        <p:txBody>
          <a:bodyPr wrap="square" lIns="0" tIns="0" rIns="0" bIns="0">
            <a:spAutoFit/>
          </a:bodyPr>
          <a:lstStyle>
            <a:lvl1pPr marL="0" marR="0" indent="0" algn="l" defTabSz="914400" rtl="0" eaLnBrk="1" fontAlgn="auto" latinLnBrk="0" hangingPunct="1">
              <a:lnSpc>
                <a:spcPct val="120000"/>
              </a:lnSpc>
              <a:spcBef>
                <a:spcPts val="1200"/>
              </a:spcBef>
              <a:spcAft>
                <a:spcPts val="0"/>
              </a:spcAft>
              <a:buClrTx/>
              <a:buSzTx/>
              <a:buFontTx/>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1200"/>
              </a:spcBef>
              <a:spcAft>
                <a:spcPts val="0"/>
              </a:spcAft>
              <a:buClrTx/>
              <a:buSzTx/>
              <a:buFontTx/>
              <a:buNone/>
              <a:tabLst/>
              <a:defRPr/>
            </a:pPr>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a:t>
            </a:r>
          </a:p>
          <a:p>
            <a:pPr marL="0" marR="0" lvl="0" indent="0" algn="l" defTabSz="914400" rtl="0" eaLnBrk="1" fontAlgn="auto" latinLnBrk="0" hangingPunct="1">
              <a:lnSpc>
                <a:spcPct val="120000"/>
              </a:lnSpc>
              <a:spcBef>
                <a:spcPts val="1200"/>
              </a:spcBef>
              <a:spcAft>
                <a:spcPts val="0"/>
              </a:spcAft>
              <a:buClrTx/>
              <a:buSzTx/>
              <a:buFontTx/>
              <a:buNone/>
              <a:tabLst/>
              <a:defRPr/>
            </a:pPr>
            <a:r>
              <a:rPr lang="en-US" noProof="0" dirty="0"/>
              <a:t> 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cxnSp>
        <p:nvCxnSpPr>
          <p:cNvPr id="23" name="Straight Connector 12">
            <a:extLst>
              <a:ext uri="{FF2B5EF4-FFF2-40B4-BE49-F238E27FC236}">
                <a16:creationId xmlns:a16="http://schemas.microsoft.com/office/drawing/2014/main" id="{2F0793C1-7B07-44D5-9A09-D871E4CF85C1}"/>
              </a:ext>
            </a:extLst>
          </p:cNvPr>
          <p:cNvCxnSpPr/>
          <p:nvPr userDrawn="1"/>
        </p:nvCxnSpPr>
        <p:spPr>
          <a:xfrm>
            <a:off x="6108997" y="796692"/>
            <a:ext cx="793212"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Text Placeholder 3">
            <a:extLst>
              <a:ext uri="{FF2B5EF4-FFF2-40B4-BE49-F238E27FC236}">
                <a16:creationId xmlns:a16="http://schemas.microsoft.com/office/drawing/2014/main" id="{EA72FD74-1598-4D1B-A4A4-98B64B0AE22B}"/>
              </a:ext>
            </a:extLst>
          </p:cNvPr>
          <p:cNvSpPr>
            <a:spLocks noGrp="1"/>
          </p:cNvSpPr>
          <p:nvPr>
            <p:ph type="body" sz="quarter" idx="31" hasCustomPrompt="1"/>
          </p:nvPr>
        </p:nvSpPr>
        <p:spPr>
          <a:xfrm>
            <a:off x="6115779" y="934788"/>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spTree>
    <p:extLst>
      <p:ext uri="{BB962C8B-B14F-4D97-AF65-F5344CB8AC3E}">
        <p14:creationId xmlns:p14="http://schemas.microsoft.com/office/powerpoint/2010/main" val="400064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175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6" presetClass="emph" presetSubtype="0" accel="50000" decel="46000" autoRev="1" fill="hold" grpId="1" nodeType="withEffect">
                                  <p:stCondLst>
                                    <p:cond delay="1750"/>
                                  </p:stCondLst>
                                  <p:childTnLst>
                                    <p:animScale>
                                      <p:cBhvr>
                                        <p:cTn id="9" dur="500" fill="hold"/>
                                        <p:tgtEl>
                                          <p:spTgt spid="9"/>
                                        </p:tgtEl>
                                      </p:cBhvr>
                                      <p:by x="120000" y="120000"/>
                                    </p:animScale>
                                  </p:childTnLst>
                                </p:cTn>
                              </p:par>
                              <p:par>
                                <p:cTn id="10" presetID="2" presetClass="entr" presetSubtype="1" decel="100000" fill="hold" nodeType="withEffect">
                                  <p:stCondLst>
                                    <p:cond delay="200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ppt_x"/>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par>
                                <p:cTn id="14" presetID="22" presetClass="entr" presetSubtype="8" fill="hold" nodeType="withEffect">
                                  <p:stCondLst>
                                    <p:cond delay="300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par>
                                <p:cTn id="17" presetID="22" presetClass="entr" presetSubtype="8" fill="hold" nodeType="withEffect">
                                  <p:stCondLst>
                                    <p:cond delay="330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22" presetClass="entr" presetSubtype="8" fill="hold" nodeType="withEffect">
                                  <p:stCondLst>
                                    <p:cond delay="360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nodeType="withEffect">
                                  <p:stCondLst>
                                    <p:cond delay="400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par>
                                <p:cTn id="26" presetID="22" presetClass="entr" presetSubtype="8" fill="hold" grpId="0" nodeType="withEffect">
                                  <p:stCondLst>
                                    <p:cond delay="250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par>
                                <p:cTn id="29" presetID="22" presetClass="entr" presetSubtype="8" fill="hold" grpId="0" nodeType="withEffect">
                                  <p:stCondLst>
                                    <p:cond delay="270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par>
                                <p:cTn id="32" presetID="22" presetClass="entr" presetSubtype="8" fill="hold" grpId="0" nodeType="withEffect">
                                  <p:stCondLst>
                                    <p:cond delay="29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grpId="0" nodeType="withEffect">
                                  <p:stCondLst>
                                    <p:cond delay="320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par>
                                <p:cTn id="38" presetID="42" presetClass="entr" presetSubtype="0" fill="hold" grpId="0" nodeType="withEffect">
                                  <p:stCondLst>
                                    <p:cond delay="350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anim calcmode="lin" valueType="num">
                                      <p:cBhvr>
                                        <p:cTn id="41" dur="500" fill="hold"/>
                                        <p:tgtEl>
                                          <p:spTgt spid="22"/>
                                        </p:tgtEl>
                                        <p:attrNameLst>
                                          <p:attrName>ppt_x</p:attrName>
                                        </p:attrNameLst>
                                      </p:cBhvr>
                                      <p:tavLst>
                                        <p:tav tm="0">
                                          <p:val>
                                            <p:strVal val="#ppt_x"/>
                                          </p:val>
                                        </p:tav>
                                        <p:tav tm="100000">
                                          <p:val>
                                            <p:strVal val="#ppt_x"/>
                                          </p:val>
                                        </p:tav>
                                      </p:tavLst>
                                    </p:anim>
                                    <p:anim calcmode="lin" valueType="num">
                                      <p:cBhvr>
                                        <p:cTn id="42" dur="500" fill="hold"/>
                                        <p:tgtEl>
                                          <p:spTgt spid="2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380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anim calcmode="lin" valueType="num">
                                      <p:cBhvr>
                                        <p:cTn id="46" dur="500" fill="hold"/>
                                        <p:tgtEl>
                                          <p:spTgt spid="19"/>
                                        </p:tgtEl>
                                        <p:attrNameLst>
                                          <p:attrName>ppt_x</p:attrName>
                                        </p:attrNameLst>
                                      </p:cBhvr>
                                      <p:tavLst>
                                        <p:tav tm="0">
                                          <p:val>
                                            <p:strVal val="#ppt_x"/>
                                          </p:val>
                                        </p:tav>
                                        <p:tav tm="100000">
                                          <p:val>
                                            <p:strVal val="#ppt_x"/>
                                          </p:val>
                                        </p:tav>
                                      </p:tavLst>
                                    </p:anim>
                                    <p:anim calcmode="lin" valueType="num">
                                      <p:cBhvr>
                                        <p:cTn id="47" dur="500" fill="hold"/>
                                        <p:tgtEl>
                                          <p:spTgt spid="1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400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anim calcmode="lin" valueType="num">
                                      <p:cBhvr>
                                        <p:cTn id="51" dur="500" fill="hold"/>
                                        <p:tgtEl>
                                          <p:spTgt spid="11"/>
                                        </p:tgtEl>
                                        <p:attrNameLst>
                                          <p:attrName>ppt_x</p:attrName>
                                        </p:attrNameLst>
                                      </p:cBhvr>
                                      <p:tavLst>
                                        <p:tav tm="0">
                                          <p:val>
                                            <p:strVal val="#ppt_x"/>
                                          </p:val>
                                        </p:tav>
                                        <p:tav tm="100000">
                                          <p:val>
                                            <p:strVal val="#ppt_x"/>
                                          </p:val>
                                        </p:tav>
                                      </p:tavLst>
                                    </p:anim>
                                    <p:anim calcmode="lin" valueType="num">
                                      <p:cBhvr>
                                        <p:cTn id="52" dur="50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42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anim calcmode="lin" valueType="num">
                                      <p:cBhvr>
                                        <p:cTn id="56" dur="500" fill="hold"/>
                                        <p:tgtEl>
                                          <p:spTgt spid="16"/>
                                        </p:tgtEl>
                                        <p:attrNameLst>
                                          <p:attrName>ppt_x</p:attrName>
                                        </p:attrNameLst>
                                      </p:cBhvr>
                                      <p:tavLst>
                                        <p:tav tm="0">
                                          <p:val>
                                            <p:strVal val="#ppt_x"/>
                                          </p:val>
                                        </p:tav>
                                        <p:tav tm="100000">
                                          <p:val>
                                            <p:strVal val="#ppt_x"/>
                                          </p:val>
                                        </p:tav>
                                      </p:tavLst>
                                    </p:anim>
                                    <p:anim calcmode="lin" valueType="num">
                                      <p:cBhvr>
                                        <p:cTn id="57"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p:tmplLst>
          <p:tmpl>
            <p:tnLst>
              <p:par>
                <p:cTn presetID="42" presetClass="entr" presetSubtype="0" fill="hold" nodeType="withEffect">
                  <p:stCondLst>
                    <p:cond delay="40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P spid="14" grpId="0">
        <p:tmplLst>
          <p:tmpl>
            <p:tnLst>
              <p:par>
                <p:cTn presetID="22" presetClass="entr" presetSubtype="8" fill="hold" nodeType="withEffect">
                  <p:stCondLst>
                    <p:cond delay="29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6" grpId="0">
        <p:tmplLst>
          <p:tmpl>
            <p:tnLst>
              <p:par>
                <p:cTn presetID="42" presetClass="entr" presetSubtype="0" fill="hold" nodeType="withEffect">
                  <p:stCondLst>
                    <p:cond delay="420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anim calcmode="lin" valueType="num">
                      <p:cBhvr>
                        <p:cTn dur="500" fill="hold"/>
                        <p:tgtEl>
                          <p:spTgt spid="16"/>
                        </p:tgtEl>
                        <p:attrNameLst>
                          <p:attrName>ppt_x</p:attrName>
                        </p:attrNameLst>
                      </p:cBhvr>
                      <p:tavLst>
                        <p:tav tm="0">
                          <p:val>
                            <p:strVal val="#ppt_x"/>
                          </p:val>
                        </p:tav>
                        <p:tav tm="100000">
                          <p:val>
                            <p:strVal val="#ppt_x"/>
                          </p:val>
                        </p:tav>
                      </p:tavLst>
                    </p:anim>
                    <p:anim calcmode="lin" valueType="num">
                      <p:cBhvr>
                        <p:cTn dur="500" fill="hold"/>
                        <p:tgtEl>
                          <p:spTgt spid="16"/>
                        </p:tgtEl>
                        <p:attrNameLst>
                          <p:attrName>ppt_y</p:attrName>
                        </p:attrNameLst>
                      </p:cBhvr>
                      <p:tavLst>
                        <p:tav tm="0">
                          <p:val>
                            <p:strVal val="#ppt_y+.1"/>
                          </p:val>
                        </p:tav>
                        <p:tav tm="100000">
                          <p:val>
                            <p:strVal val="#ppt_y"/>
                          </p:val>
                        </p:tav>
                      </p:tavLst>
                    </p:anim>
                  </p:childTnLst>
                </p:cTn>
              </p:par>
            </p:tnLst>
          </p:tmpl>
        </p:tmplLst>
      </p:bldP>
      <p:bldP spid="18" grpId="0">
        <p:tmplLst>
          <p:tmpl>
            <p:tnLst>
              <p:par>
                <p:cTn presetID="22" presetClass="entr" presetSubtype="8" fill="hold" nodeType="withEffect">
                  <p:stCondLst>
                    <p:cond delay="320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p:tmplLst>
          <p:tmpl>
            <p:tnLst>
              <p:par>
                <p:cTn presetID="42" presetClass="entr" presetSubtype="0" fill="hold" nodeType="withEffect">
                  <p:stCondLst>
                    <p:cond delay="38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21" grpId="0">
        <p:tmplLst>
          <p:tmpl>
            <p:tnLst>
              <p:par>
                <p:cTn presetID="22" presetClass="entr" presetSubtype="8" fill="hold" nodeType="withEffect">
                  <p:stCondLst>
                    <p:cond delay="270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p:tmplLst>
          <p:tmpl>
            <p:tnLst>
              <p:par>
                <p:cTn presetID="42" presetClass="entr" presetSubtype="0" fill="hold" nodeType="withEffect">
                  <p:stCondLst>
                    <p:cond delay="35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24" grpId="0">
        <p:tmplLst>
          <p:tmpl>
            <p:tnLst>
              <p:par>
                <p:cTn presetID="22" presetClass="entr" presetSubtype="8" fill="hold" nodeType="withEffect">
                  <p:stCondLst>
                    <p:cond delay="250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Galeria Slide - Obrazok 3x">
    <p:spTree>
      <p:nvGrpSpPr>
        <p:cNvPr id="1" name=""/>
        <p:cNvGrpSpPr/>
        <p:nvPr/>
      </p:nvGrpSpPr>
      <p:grpSpPr>
        <a:xfrm>
          <a:off x="0" y="0"/>
          <a:ext cx="0" cy="0"/>
          <a:chOff x="0" y="0"/>
          <a:chExt cx="0" cy="0"/>
        </a:xfrm>
      </p:grpSpPr>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1545542" y="2861123"/>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Alternatívna</a:t>
            </a:r>
            <a:r>
              <a:rPr lang="en-US" dirty="0"/>
              <a:t> </a:t>
            </a:r>
            <a:br>
              <a:rPr lang="en-US" dirty="0"/>
            </a:br>
            <a:r>
              <a:rPr lang="en-US" dirty="0" err="1"/>
              <a:t>galéria</a:t>
            </a:r>
            <a:r>
              <a:rPr lang="en-US" dirty="0"/>
              <a:t> slide</a:t>
            </a:r>
          </a:p>
        </p:txBody>
      </p:sp>
      <p:sp>
        <p:nvSpPr>
          <p:cNvPr id="31" name="Picture Placeholder 14">
            <a:extLst>
              <a:ext uri="{FF2B5EF4-FFF2-40B4-BE49-F238E27FC236}">
                <a16:creationId xmlns:a16="http://schemas.microsoft.com/office/drawing/2014/main" id="{B02D6816-8F7D-429D-A2DF-35CF2C61792E}"/>
              </a:ext>
            </a:extLst>
          </p:cNvPr>
          <p:cNvSpPr>
            <a:spLocks noGrp="1"/>
          </p:cNvSpPr>
          <p:nvPr>
            <p:ph type="pic" sz="quarter" idx="16" hasCustomPrompt="1"/>
          </p:nvPr>
        </p:nvSpPr>
        <p:spPr>
          <a:xfrm>
            <a:off x="-6776" y="765176"/>
            <a:ext cx="3047568"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sp>
        <p:nvSpPr>
          <p:cNvPr id="35" name="Picture Placeholder 14">
            <a:extLst>
              <a:ext uri="{FF2B5EF4-FFF2-40B4-BE49-F238E27FC236}">
                <a16:creationId xmlns:a16="http://schemas.microsoft.com/office/drawing/2014/main" id="{07D7525F-10ED-458D-B03C-BD641DDAEE5C}"/>
              </a:ext>
            </a:extLst>
          </p:cNvPr>
          <p:cNvSpPr>
            <a:spLocks noGrp="1"/>
          </p:cNvSpPr>
          <p:nvPr>
            <p:ph type="pic" sz="quarter" idx="18" hasCustomPrompt="1"/>
          </p:nvPr>
        </p:nvSpPr>
        <p:spPr>
          <a:xfrm>
            <a:off x="4565638" y="765175"/>
            <a:ext cx="3051447" cy="1230895"/>
          </a:xfrm>
          <a:prstGeom prst="rect">
            <a:avLst/>
          </a:prstGeom>
          <a:pattFill prst="pct40">
            <a:fgClr>
              <a:schemeClr val="bg1"/>
            </a:fgClr>
            <a:bgClr>
              <a:schemeClr val="bg1">
                <a:lumMod val="75000"/>
              </a:schemeClr>
            </a:bgClr>
          </a:pattFill>
          <a:effectLst>
            <a:outerShdw blurRad="762000" dist="254000" dir="5400000" algn="tl" rotWithShape="0">
              <a:prstClr val="black">
                <a:alpha val="30000"/>
              </a:prstClr>
            </a:outerShdw>
          </a:effectLst>
        </p:spPr>
        <p:txBody>
          <a:bodyPr anchor="ctr"/>
          <a:lstStyle>
            <a:lvl1pPr marL="0" indent="0" algn="ctr">
              <a:buNone/>
              <a:defRPr sz="1600" baseline="0">
                <a:latin typeface="Roboto Regular" charset="0"/>
              </a:defRPr>
            </a:lvl1pPr>
          </a:lstStyle>
          <a:p>
            <a:r>
              <a:rPr lang="en-US" dirty="0"/>
              <a:t>Insert Image</a:t>
            </a:r>
          </a:p>
        </p:txBody>
      </p:sp>
      <p:pic>
        <p:nvPicPr>
          <p:cNvPr id="50" name="Grafický objekt 49">
            <a:extLst>
              <a:ext uri="{FF2B5EF4-FFF2-40B4-BE49-F238E27FC236}">
                <a16:creationId xmlns:a16="http://schemas.microsoft.com/office/drawing/2014/main" id="{6916E309-8433-4F50-83B7-696625BBD37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8709056" y="765175"/>
            <a:ext cx="2985391" cy="684376"/>
          </a:xfrm>
          <a:prstGeom prst="rect">
            <a:avLst/>
          </a:prstGeom>
        </p:spPr>
      </p:pic>
      <p:sp>
        <p:nvSpPr>
          <p:cNvPr id="39" name="Picture Placeholder 14">
            <a:extLst>
              <a:ext uri="{FF2B5EF4-FFF2-40B4-BE49-F238E27FC236}">
                <a16:creationId xmlns:a16="http://schemas.microsoft.com/office/drawing/2014/main" id="{030F7749-33EC-46AA-A37E-DDD6BA08D6C0}"/>
              </a:ext>
            </a:extLst>
          </p:cNvPr>
          <p:cNvSpPr>
            <a:spLocks noGrp="1"/>
          </p:cNvSpPr>
          <p:nvPr>
            <p:ph type="pic" sz="quarter" idx="23" hasCustomPrompt="1"/>
          </p:nvPr>
        </p:nvSpPr>
        <p:spPr>
          <a:xfrm>
            <a:off x="1545542" y="4302549"/>
            <a:ext cx="3047568"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pic>
        <p:nvPicPr>
          <p:cNvPr id="40" name="Grafický objekt 39">
            <a:extLst>
              <a:ext uri="{FF2B5EF4-FFF2-40B4-BE49-F238E27FC236}">
                <a16:creationId xmlns:a16="http://schemas.microsoft.com/office/drawing/2014/main" id="{4B60DB95-2A17-4BA7-A3A7-F0A8020B945F}"/>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178238" y="1946866"/>
            <a:ext cx="8197697" cy="452780"/>
          </a:xfrm>
          <a:prstGeom prst="rect">
            <a:avLst/>
          </a:prstGeom>
        </p:spPr>
      </p:pic>
      <p:sp>
        <p:nvSpPr>
          <p:cNvPr id="42" name="Text Placeholder 3">
            <a:extLst>
              <a:ext uri="{FF2B5EF4-FFF2-40B4-BE49-F238E27FC236}">
                <a16:creationId xmlns:a16="http://schemas.microsoft.com/office/drawing/2014/main" id="{7988DA6B-4989-40AF-9D57-625FDE988E27}"/>
              </a:ext>
            </a:extLst>
          </p:cNvPr>
          <p:cNvSpPr>
            <a:spLocks noGrp="1"/>
          </p:cNvSpPr>
          <p:nvPr>
            <p:ph type="body" sz="quarter" idx="26" hasCustomPrompt="1"/>
          </p:nvPr>
        </p:nvSpPr>
        <p:spPr>
          <a:xfrm>
            <a:off x="7625957" y="3623049"/>
            <a:ext cx="4021905" cy="1911934"/>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 Nunc viverra imperdiet enim. Fusce est. Vivamus a tellus.</a:t>
            </a:r>
          </a:p>
          <a:p>
            <a:pPr lvl="0"/>
            <a:r>
              <a:rPr lang="en-US" noProof="0" dirty="0" err="1"/>
              <a:t>Pellentesque</a:t>
            </a:r>
            <a:r>
              <a:rPr lang="en-US" noProof="0" dirty="0"/>
              <a:t> habitant morbi tristique senectus et netus et malesuada fames ac turpis egestas. Proin pharetra nonummy pede. Mauris et </a:t>
            </a:r>
            <a:r>
              <a:rPr lang="en-US" noProof="0" dirty="0" err="1"/>
              <a:t>orci</a:t>
            </a:r>
            <a:r>
              <a:rPr lang="en-US" noProof="0" dirty="0"/>
              <a:t>.</a:t>
            </a:r>
          </a:p>
        </p:txBody>
      </p:sp>
      <p:sp>
        <p:nvSpPr>
          <p:cNvPr id="43" name="Text Placeholder 3">
            <a:extLst>
              <a:ext uri="{FF2B5EF4-FFF2-40B4-BE49-F238E27FC236}">
                <a16:creationId xmlns:a16="http://schemas.microsoft.com/office/drawing/2014/main" id="{213F780F-E1E2-4CBD-B42A-4EDD2DAD7F86}"/>
              </a:ext>
            </a:extLst>
          </p:cNvPr>
          <p:cNvSpPr>
            <a:spLocks noGrp="1"/>
          </p:cNvSpPr>
          <p:nvPr>
            <p:ph type="body" sz="quarter" idx="27" hasCustomPrompt="1"/>
          </p:nvPr>
        </p:nvSpPr>
        <p:spPr>
          <a:xfrm>
            <a:off x="7632739" y="3217285"/>
            <a:ext cx="4021905"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spTree>
    <p:extLst>
      <p:ext uri="{BB962C8B-B14F-4D97-AF65-F5344CB8AC3E}">
        <p14:creationId xmlns:p14="http://schemas.microsoft.com/office/powerpoint/2010/main" val="1164240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6" presetClass="emph" presetSubtype="0" accel="50000" decel="50000" autoRev="1" fill="hold" grpId="1" nodeType="withEffect">
                                  <p:stCondLst>
                                    <p:cond delay="2000"/>
                                  </p:stCondLst>
                                  <p:childTnLst>
                                    <p:animScale>
                                      <p:cBhvr>
                                        <p:cTn id="9" dur="500" fill="hold"/>
                                        <p:tgtEl>
                                          <p:spTgt spid="31"/>
                                        </p:tgtEl>
                                      </p:cBhvr>
                                      <p:by x="120000" y="120000"/>
                                    </p:animScale>
                                  </p:childTnLst>
                                </p:cTn>
                              </p:par>
                              <p:par>
                                <p:cTn id="10" presetID="22" presetClass="entr" presetSubtype="8" fill="hold" grpId="0" nodeType="withEffect">
                                  <p:stCondLst>
                                    <p:cond delay="2250"/>
                                  </p:stCondLst>
                                  <p:childTnLst>
                                    <p:set>
                                      <p:cBhvr>
                                        <p:cTn id="11" dur="1" fill="hold">
                                          <p:stCondLst>
                                            <p:cond delay="0"/>
                                          </p:stCondLst>
                                        </p:cTn>
                                        <p:tgtEl>
                                          <p:spTgt spid="39"/>
                                        </p:tgtEl>
                                        <p:attrNameLst>
                                          <p:attrName>style.visibility</p:attrName>
                                        </p:attrNameLst>
                                      </p:cBhvr>
                                      <p:to>
                                        <p:strVal val="visible"/>
                                      </p:to>
                                    </p:set>
                                    <p:animEffect transition="in" filter="wipe(left)">
                                      <p:cBhvr>
                                        <p:cTn id="12" dur="500"/>
                                        <p:tgtEl>
                                          <p:spTgt spid="39"/>
                                        </p:tgtEl>
                                      </p:cBhvr>
                                    </p:animEffect>
                                  </p:childTnLst>
                                </p:cTn>
                              </p:par>
                              <p:par>
                                <p:cTn id="13" presetID="6" presetClass="emph" presetSubtype="0" accel="50000" decel="50000" autoRev="1" fill="hold" grpId="1" nodeType="withEffect">
                                  <p:stCondLst>
                                    <p:cond delay="2250"/>
                                  </p:stCondLst>
                                  <p:childTnLst>
                                    <p:animScale>
                                      <p:cBhvr>
                                        <p:cTn id="14" dur="500" fill="hold"/>
                                        <p:tgtEl>
                                          <p:spTgt spid="39"/>
                                        </p:tgtEl>
                                      </p:cBhvr>
                                      <p:by x="120000" y="120000"/>
                                    </p:animScale>
                                  </p:childTnLst>
                                </p:cTn>
                              </p:par>
                              <p:par>
                                <p:cTn id="15" presetID="22" presetClass="entr" presetSubtype="8" fill="hold" grpId="0" nodeType="withEffect">
                                  <p:stCondLst>
                                    <p:cond delay="250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par>
                                <p:cTn id="18" presetID="6" presetClass="emph" presetSubtype="0" accel="50000" decel="50000" autoRev="1" fill="hold" grpId="1" nodeType="withEffect">
                                  <p:stCondLst>
                                    <p:cond delay="2500"/>
                                  </p:stCondLst>
                                  <p:childTnLst>
                                    <p:animScale>
                                      <p:cBhvr>
                                        <p:cTn id="19" dur="500" fill="hold"/>
                                        <p:tgtEl>
                                          <p:spTgt spid="35"/>
                                        </p:tgtEl>
                                      </p:cBhvr>
                                      <p:by x="120000" y="120000"/>
                                    </p:animScale>
                                  </p:childTnLst>
                                </p:cTn>
                              </p:par>
                              <p:par>
                                <p:cTn id="20" presetID="2" presetClass="entr" presetSubtype="4" decel="100000" fill="hold" grpId="0" nodeType="withEffect">
                                  <p:stCondLst>
                                    <p:cond delay="125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1000" fill="hold"/>
                                        <p:tgtEl>
                                          <p:spTgt spid="34"/>
                                        </p:tgtEl>
                                        <p:attrNameLst>
                                          <p:attrName>ppt_x</p:attrName>
                                        </p:attrNameLst>
                                      </p:cBhvr>
                                      <p:tavLst>
                                        <p:tav tm="0">
                                          <p:val>
                                            <p:strVal val="#ppt_x"/>
                                          </p:val>
                                        </p:tav>
                                        <p:tav tm="100000">
                                          <p:val>
                                            <p:strVal val="#ppt_x"/>
                                          </p:val>
                                        </p:tav>
                                      </p:tavLst>
                                    </p:anim>
                                    <p:anim calcmode="lin" valueType="num">
                                      <p:cBhvr additive="base">
                                        <p:cTn id="23" dur="1000" fill="hold"/>
                                        <p:tgtEl>
                                          <p:spTgt spid="34"/>
                                        </p:tgtEl>
                                        <p:attrNameLst>
                                          <p:attrName>ppt_y</p:attrName>
                                        </p:attrNameLst>
                                      </p:cBhvr>
                                      <p:tavLst>
                                        <p:tav tm="0">
                                          <p:val>
                                            <p:strVal val="1+#ppt_h/2"/>
                                          </p:val>
                                        </p:tav>
                                        <p:tav tm="100000">
                                          <p:val>
                                            <p:strVal val="#ppt_y"/>
                                          </p:val>
                                        </p:tav>
                                      </p:tavLst>
                                    </p:anim>
                                  </p:childTnLst>
                                </p:cTn>
                              </p:par>
                              <p:par>
                                <p:cTn id="24" presetID="2" presetClass="entr" presetSubtype="1" decel="100000" fill="hold" nodeType="withEffect">
                                  <p:stCondLst>
                                    <p:cond delay="200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750" fill="hold"/>
                                        <p:tgtEl>
                                          <p:spTgt spid="50"/>
                                        </p:tgtEl>
                                        <p:attrNameLst>
                                          <p:attrName>ppt_x</p:attrName>
                                        </p:attrNameLst>
                                      </p:cBhvr>
                                      <p:tavLst>
                                        <p:tav tm="0">
                                          <p:val>
                                            <p:strVal val="#ppt_x"/>
                                          </p:val>
                                        </p:tav>
                                        <p:tav tm="100000">
                                          <p:val>
                                            <p:strVal val="#ppt_x"/>
                                          </p:val>
                                        </p:tav>
                                      </p:tavLst>
                                    </p:anim>
                                    <p:anim calcmode="lin" valueType="num">
                                      <p:cBhvr additive="base">
                                        <p:cTn id="27" dur="750" fill="hold"/>
                                        <p:tgtEl>
                                          <p:spTgt spid="50"/>
                                        </p:tgtEl>
                                        <p:attrNameLst>
                                          <p:attrName>ppt_y</p:attrName>
                                        </p:attrNameLst>
                                      </p:cBhvr>
                                      <p:tavLst>
                                        <p:tav tm="0">
                                          <p:val>
                                            <p:strVal val="0-#ppt_h/2"/>
                                          </p:val>
                                        </p:tav>
                                        <p:tav tm="100000">
                                          <p:val>
                                            <p:strVal val="#ppt_y"/>
                                          </p:val>
                                        </p:tav>
                                      </p:tavLst>
                                    </p:anim>
                                  </p:childTnLst>
                                </p:cTn>
                              </p:par>
                              <p:par>
                                <p:cTn id="28" presetID="22" presetClass="entr" presetSubtype="8" fill="hold" nodeType="withEffect">
                                  <p:stCondLst>
                                    <p:cond delay="2250"/>
                                  </p:stCondLst>
                                  <p:childTnLst>
                                    <p:set>
                                      <p:cBhvr>
                                        <p:cTn id="29" dur="1" fill="hold">
                                          <p:stCondLst>
                                            <p:cond delay="0"/>
                                          </p:stCondLst>
                                        </p:cTn>
                                        <p:tgtEl>
                                          <p:spTgt spid="40"/>
                                        </p:tgtEl>
                                        <p:attrNameLst>
                                          <p:attrName>style.visibility</p:attrName>
                                        </p:attrNameLst>
                                      </p:cBhvr>
                                      <p:to>
                                        <p:strVal val="visible"/>
                                      </p:to>
                                    </p:set>
                                    <p:animEffect transition="in" filter="wipe(left)">
                                      <p:cBhvr>
                                        <p:cTn id="30" dur="500"/>
                                        <p:tgtEl>
                                          <p:spTgt spid="40"/>
                                        </p:tgtEl>
                                      </p:cBhvr>
                                    </p:animEffect>
                                  </p:childTnLst>
                                </p:cTn>
                              </p:par>
                              <p:par>
                                <p:cTn id="31" presetID="22" presetClass="entr" presetSubtype="8" fill="hold" grpId="0" nodeType="withEffect">
                                  <p:stCondLst>
                                    <p:cond delay="2500"/>
                                  </p:stCondLst>
                                  <p:childTnLst>
                                    <p:set>
                                      <p:cBhvr>
                                        <p:cTn id="32" dur="1" fill="hold">
                                          <p:stCondLst>
                                            <p:cond delay="0"/>
                                          </p:stCondLst>
                                        </p:cTn>
                                        <p:tgtEl>
                                          <p:spTgt spid="43">
                                            <p:txEl>
                                              <p:pRg st="0" end="0"/>
                                            </p:txEl>
                                          </p:spTgt>
                                        </p:tgtEl>
                                        <p:attrNameLst>
                                          <p:attrName>style.visibility</p:attrName>
                                        </p:attrNameLst>
                                      </p:cBhvr>
                                      <p:to>
                                        <p:strVal val="visible"/>
                                      </p:to>
                                    </p:set>
                                    <p:animEffect transition="in" filter="wipe(left)">
                                      <p:cBhvr>
                                        <p:cTn id="33" dur="500"/>
                                        <p:tgtEl>
                                          <p:spTgt spid="43">
                                            <p:txEl>
                                              <p:pRg st="0" end="0"/>
                                            </p:txEl>
                                          </p:spTgt>
                                        </p:tgtEl>
                                      </p:cBhvr>
                                    </p:animEffect>
                                  </p:childTnLst>
                                </p:cTn>
                              </p:par>
                              <p:par>
                                <p:cTn id="34" presetID="6" presetClass="emph" presetSubtype="0" accel="50000" decel="50000" autoRev="1" fill="hold" grpId="1" nodeType="withEffect">
                                  <p:stCondLst>
                                    <p:cond delay="2500"/>
                                  </p:stCondLst>
                                  <p:childTnLst>
                                    <p:animScale>
                                      <p:cBhvr>
                                        <p:cTn id="35" dur="500" fill="hold"/>
                                        <p:tgtEl>
                                          <p:spTgt spid="43">
                                            <p:txEl>
                                              <p:pRg st="0" end="0"/>
                                            </p:txEl>
                                          </p:spTgt>
                                        </p:tgtEl>
                                      </p:cBhvr>
                                      <p:by x="105000" y="105000"/>
                                    </p:animScale>
                                  </p:childTnLst>
                                </p:cTn>
                              </p:par>
                              <p:par>
                                <p:cTn id="36" presetID="2" presetClass="entr" presetSubtype="4" decel="100000" fill="hold" grpId="0" nodeType="withEffect">
                                  <p:stCondLst>
                                    <p:cond delay="275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750" fill="hold"/>
                                        <p:tgtEl>
                                          <p:spTgt spid="42"/>
                                        </p:tgtEl>
                                        <p:attrNameLst>
                                          <p:attrName>ppt_x</p:attrName>
                                        </p:attrNameLst>
                                      </p:cBhvr>
                                      <p:tavLst>
                                        <p:tav tm="0">
                                          <p:val>
                                            <p:strVal val="#ppt_x"/>
                                          </p:val>
                                        </p:tav>
                                        <p:tav tm="100000">
                                          <p:val>
                                            <p:strVal val="#ppt_x"/>
                                          </p:val>
                                        </p:tav>
                                      </p:tavLst>
                                    </p:anim>
                                    <p:anim calcmode="lin" valueType="num">
                                      <p:cBhvr additive="base">
                                        <p:cTn id="39" dur="7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1" grpId="0" animBg="1"/>
      <p:bldP spid="31" grpId="1" animBg="1"/>
      <p:bldP spid="35" grpId="0" animBg="1"/>
      <p:bldP spid="35" grpId="1" animBg="1"/>
      <p:bldP spid="39" grpId="0" animBg="1"/>
      <p:bldP spid="39" grpId="1" animBg="1"/>
      <p:bldP spid="42" grpId="0">
        <p:tmplLst>
          <p:tmpl>
            <p:tnLst>
              <p:par>
                <p:cTn presetID="2" presetClass="entr" presetSubtype="4" decel="100000" fill="hold" nodeType="withEffect">
                  <p:stCondLst>
                    <p:cond delay="27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2" presetClass="entr" presetSubtype="8" fill="hold" nodeType="withEffect">
                  <p:stCondLst>
                    <p:cond delay="250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3" grpId="1" build="p">
        <p:tmplLst>
          <p:tmpl lvl="1">
            <p:tnLst>
              <p:par>
                <p:cTn presetID="6" presetClass="emph" presetSubtype="0" accel="50000" decel="50000" autoRev="1" fill="hold" nodeType="withEffect">
                  <p:stCondLst>
                    <p:cond delay="2500"/>
                  </p:stCondLst>
                  <p:childTnLst>
                    <p:animScale>
                      <p:cBhvr>
                        <p:cTn dur="500" fill="hold"/>
                        <p:tgtEl>
                          <p:spTgt spid="43"/>
                        </p:tgtEl>
                      </p:cBhvr>
                      <p:by x="105000" y="105000"/>
                    </p:animScale>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2_Title 2 Slide - Uvod">
    <p:spTree>
      <p:nvGrpSpPr>
        <p:cNvPr id="1" name=""/>
        <p:cNvGrpSpPr/>
        <p:nvPr/>
      </p:nvGrpSpPr>
      <p:grpSpPr>
        <a:xfrm>
          <a:off x="0" y="0"/>
          <a:ext cx="0" cy="0"/>
          <a:chOff x="0" y="0"/>
          <a:chExt cx="0" cy="0"/>
        </a:xfrm>
      </p:grpSpPr>
      <p:sp>
        <p:nvSpPr>
          <p:cNvPr id="11" name="Obdélník 10">
            <a:extLst>
              <a:ext uri="{FF2B5EF4-FFF2-40B4-BE49-F238E27FC236}">
                <a16:creationId xmlns:a16="http://schemas.microsoft.com/office/drawing/2014/main" id="{9E756E4E-E0F3-4FC4-97E5-904BB741CC6F}"/>
              </a:ext>
            </a:extLst>
          </p:cNvPr>
          <p:cNvSpPr/>
          <p:nvPr userDrawn="1"/>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0" name="Pentagon 6">
            <a:extLst>
              <a:ext uri="{FF2B5EF4-FFF2-40B4-BE49-F238E27FC236}">
                <a16:creationId xmlns:a16="http://schemas.microsoft.com/office/drawing/2014/main" id="{10CDF1BD-1B16-4937-A4ED-928C75753419}"/>
              </a:ext>
            </a:extLst>
          </p:cNvPr>
          <p:cNvSpPr/>
          <p:nvPr userDrawn="1"/>
        </p:nvSpPr>
        <p:spPr>
          <a:xfrm>
            <a:off x="0" y="0"/>
            <a:ext cx="12191999" cy="4842379"/>
          </a:xfrm>
          <a:prstGeom prst="homePlate">
            <a:avLst>
              <a:gd name="adj" fmla="val 0"/>
            </a:avLst>
          </a:prstGeom>
          <a:solidFill>
            <a:srgbClr val="ECECEC">
              <a:alpha val="65000"/>
            </a:srgbClr>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chemeClr val="bg2"/>
              </a:solidFill>
              <a:latin typeface="Roboto Regular" charset="0"/>
            </a:endParaRPr>
          </a:p>
        </p:txBody>
      </p:sp>
      <p:sp>
        <p:nvSpPr>
          <p:cNvPr id="17" name="Text Placeholder 2">
            <a:extLst>
              <a:ext uri="{FF2B5EF4-FFF2-40B4-BE49-F238E27FC236}">
                <a16:creationId xmlns:a16="http://schemas.microsoft.com/office/drawing/2014/main" id="{BEDB4CE6-9466-4B9B-A1FD-77CB7D28D039}"/>
              </a:ext>
            </a:extLst>
          </p:cNvPr>
          <p:cNvSpPr>
            <a:spLocks noGrp="1"/>
          </p:cNvSpPr>
          <p:nvPr>
            <p:ph type="body" idx="1" hasCustomPrompt="1"/>
          </p:nvPr>
        </p:nvSpPr>
        <p:spPr>
          <a:xfrm>
            <a:off x="3011606" y="1585261"/>
            <a:ext cx="4431534" cy="1015663"/>
          </a:xfrm>
          <a:prstGeom prst="rect">
            <a:avLst/>
          </a:prstGeom>
          <a:effectLst>
            <a:outerShdw blurRad="50800" dist="50800" dir="5400000" algn="ctr" rotWithShape="0">
              <a:srgbClr val="000000">
                <a:alpha val="0"/>
              </a:srgbClr>
            </a:outerShdw>
          </a:effectLst>
        </p:spPr>
        <p:txBody>
          <a:bodyPr wrap="none" lIns="0" tIns="0" rIns="0" bIns="0">
            <a:spAutoFit/>
          </a:bodyPr>
          <a:lstStyle>
            <a:lvl1pPr marL="0" indent="0" algn="l">
              <a:lnSpc>
                <a:spcPct val="100000"/>
              </a:lnSpc>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Hlavný</a:t>
            </a:r>
            <a:r>
              <a:rPr lang="en-US" noProof="0" dirty="0"/>
              <a:t> </a:t>
            </a:r>
            <a:r>
              <a:rPr lang="en-US" noProof="0" dirty="0" err="1"/>
              <a:t>názov</a:t>
            </a:r>
            <a:endParaRPr lang="en-US" noProof="0" dirty="0"/>
          </a:p>
        </p:txBody>
      </p:sp>
      <p:sp>
        <p:nvSpPr>
          <p:cNvPr id="18" name="Text Placeholder 2">
            <a:extLst>
              <a:ext uri="{FF2B5EF4-FFF2-40B4-BE49-F238E27FC236}">
                <a16:creationId xmlns:a16="http://schemas.microsoft.com/office/drawing/2014/main" id="{8C67C02C-AD0D-468E-8DD5-84D882BA3711}"/>
              </a:ext>
            </a:extLst>
          </p:cNvPr>
          <p:cNvSpPr>
            <a:spLocks noGrp="1"/>
          </p:cNvSpPr>
          <p:nvPr>
            <p:ph type="body" idx="17" hasCustomPrompt="1"/>
          </p:nvPr>
        </p:nvSpPr>
        <p:spPr>
          <a:xfrm>
            <a:off x="4542430" y="2417125"/>
            <a:ext cx="3905236" cy="1015663"/>
          </a:xfrm>
          <a:prstGeom prst="rect">
            <a:avLst/>
          </a:prstGeom>
          <a:effectLst>
            <a:outerShdw blurRad="50800" dist="50800" dir="5400000" algn="ctr" rotWithShape="0">
              <a:srgbClr val="000000">
                <a:alpha val="0"/>
              </a:srgbClr>
            </a:outerShdw>
          </a:effectLst>
        </p:spPr>
        <p:txBody>
          <a:bodyPr wrap="none" lIns="0" tIns="0" rIns="0" bIns="0">
            <a:spAutoFit/>
          </a:bodyPr>
          <a:lstStyle>
            <a:lvl1pPr marL="0" indent="0" algn="l">
              <a:lnSpc>
                <a:spcPct val="100000"/>
              </a:lnSpc>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Prezentácie</a:t>
            </a:r>
            <a:endParaRPr lang="en-US" noProof="0" dirty="0"/>
          </a:p>
        </p:txBody>
      </p:sp>
      <p:cxnSp>
        <p:nvCxnSpPr>
          <p:cNvPr id="6" name="Straight Connector 9">
            <a:extLst>
              <a:ext uri="{FF2B5EF4-FFF2-40B4-BE49-F238E27FC236}">
                <a16:creationId xmlns:a16="http://schemas.microsoft.com/office/drawing/2014/main" id="{A8B53BDF-39E8-4DC6-95E3-6A20CB1A0DF1}"/>
              </a:ext>
            </a:extLst>
          </p:cNvPr>
          <p:cNvCxnSpPr/>
          <p:nvPr userDrawn="1"/>
        </p:nvCxnSpPr>
        <p:spPr>
          <a:xfrm>
            <a:off x="3097161" y="3160426"/>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Grafický objekt 6">
            <a:extLst>
              <a:ext uri="{FF2B5EF4-FFF2-40B4-BE49-F238E27FC236}">
                <a16:creationId xmlns:a16="http://schemas.microsoft.com/office/drawing/2014/main" id="{B40E04BB-68A6-4538-9439-A011B4749F3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4572001" y="5661352"/>
            <a:ext cx="7619999" cy="420872"/>
          </a:xfrm>
          <a:prstGeom prst="rect">
            <a:avLst/>
          </a:prstGeom>
        </p:spPr>
      </p:pic>
      <p:pic>
        <p:nvPicPr>
          <p:cNvPr id="8" name="Grafický objekt 7">
            <a:extLst>
              <a:ext uri="{FF2B5EF4-FFF2-40B4-BE49-F238E27FC236}">
                <a16:creationId xmlns:a16="http://schemas.microsoft.com/office/drawing/2014/main" id="{C380BD0A-9D49-43A7-880A-7DBD7489B338}"/>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718290" y="5537096"/>
            <a:ext cx="3173594" cy="727520"/>
          </a:xfrm>
          <a:prstGeom prst="rect">
            <a:avLst/>
          </a:prstGeom>
        </p:spPr>
      </p:pic>
      <p:pic>
        <p:nvPicPr>
          <p:cNvPr id="14" name="Obrázek 13">
            <a:extLst>
              <a:ext uri="{FF2B5EF4-FFF2-40B4-BE49-F238E27FC236}">
                <a16:creationId xmlns:a16="http://schemas.microsoft.com/office/drawing/2014/main" id="{85A544E9-E16F-4720-A667-1ACC05537331}"/>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0" y="399531"/>
            <a:ext cx="3247403" cy="996376"/>
          </a:xfrm>
          <a:prstGeom prst="rect">
            <a:avLst/>
          </a:prstGeom>
        </p:spPr>
      </p:pic>
      <p:pic>
        <p:nvPicPr>
          <p:cNvPr id="15" name="Obrázek 14">
            <a:extLst>
              <a:ext uri="{FF2B5EF4-FFF2-40B4-BE49-F238E27FC236}">
                <a16:creationId xmlns:a16="http://schemas.microsoft.com/office/drawing/2014/main" id="{F1CE09BF-C713-4F2C-B2A4-9A28DA061058}"/>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9697379" y="1533915"/>
            <a:ext cx="2494621" cy="1015663"/>
          </a:xfrm>
          <a:prstGeom prst="rect">
            <a:avLst/>
          </a:prstGeom>
        </p:spPr>
      </p:pic>
      <p:pic>
        <p:nvPicPr>
          <p:cNvPr id="19" name="Obrázek 18">
            <a:extLst>
              <a:ext uri="{FF2B5EF4-FFF2-40B4-BE49-F238E27FC236}">
                <a16:creationId xmlns:a16="http://schemas.microsoft.com/office/drawing/2014/main" id="{D692F2D3-3F5D-43E2-909B-E9536EC1D9EF}"/>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1144511" y="4041090"/>
            <a:ext cx="3247403" cy="981118"/>
          </a:xfrm>
          <a:prstGeom prst="rect">
            <a:avLst/>
          </a:prstGeom>
          <a:effectLst>
            <a:outerShdw blurRad="762000" dist="254000" dir="5400000" algn="ctr" rotWithShape="0">
              <a:srgbClr val="474747">
                <a:alpha val="30000"/>
              </a:srgbClr>
            </a:outerShdw>
          </a:effectLst>
        </p:spPr>
      </p:pic>
    </p:spTree>
    <p:extLst>
      <p:ext uri="{BB962C8B-B14F-4D97-AF65-F5344CB8AC3E}">
        <p14:creationId xmlns:p14="http://schemas.microsoft.com/office/powerpoint/2010/main" val="2317576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15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6" presetClass="emph" presetSubtype="0" accel="50000" decel="50000" autoRev="1" fill="hold" grpId="1" nodeType="withEffect">
                                  <p:stCondLst>
                                    <p:cond delay="1500"/>
                                  </p:stCondLst>
                                  <p:childTnLst>
                                    <p:animScale>
                                      <p:cBhvr>
                                        <p:cTn id="9" dur="500" fill="hold"/>
                                        <p:tgtEl>
                                          <p:spTgt spid="17"/>
                                        </p:tgtEl>
                                      </p:cBhvr>
                                      <p:by x="120000" y="120000"/>
                                    </p:animScale>
                                  </p:childTnLst>
                                </p:cTn>
                              </p:par>
                              <p:par>
                                <p:cTn id="10" presetID="22" presetClass="entr" presetSubtype="8" fill="hold" grpId="0" nodeType="withEffect">
                                  <p:stCondLst>
                                    <p:cond delay="175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6" presetClass="emph" presetSubtype="0" accel="50000" decel="50000" autoRev="1" fill="hold" grpId="1" nodeType="withEffect">
                                  <p:stCondLst>
                                    <p:cond delay="1750"/>
                                  </p:stCondLst>
                                  <p:childTnLst>
                                    <p:animScale>
                                      <p:cBhvr>
                                        <p:cTn id="14" dur="500" fill="hold"/>
                                        <p:tgtEl>
                                          <p:spTgt spid="18"/>
                                        </p:tgtEl>
                                      </p:cBhvr>
                                      <p:by x="120000" y="120000"/>
                                    </p:animScale>
                                  </p:childTnLst>
                                </p:cTn>
                              </p:par>
                              <p:par>
                                <p:cTn id="15" presetID="22" presetClass="entr" presetSubtype="8" fill="hold" nodeType="withEffect">
                                  <p:stCondLst>
                                    <p:cond delay="150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par>
                                <p:cTn id="18" presetID="22" presetClass="entr" presetSubtype="8" fill="hold" nodeType="withEffect">
                                  <p:stCondLst>
                                    <p:cond delay="125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nodeType="withEffect">
                                  <p:stCondLst>
                                    <p:cond delay="75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2" presetClass="entr" presetSubtype="8" fill="hold" nodeType="withEffect">
                                  <p:stCondLst>
                                    <p:cond delay="200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par>
                                <p:cTn id="27" presetID="6" presetClass="emph" presetSubtype="0" accel="50000" decel="50000" autoRev="1" fill="hold" nodeType="withEffect">
                                  <p:stCondLst>
                                    <p:cond delay="2000"/>
                                  </p:stCondLst>
                                  <p:childTnLst>
                                    <p:animScale>
                                      <p:cBhvr>
                                        <p:cTn id="28" dur="500" fill="hold"/>
                                        <p:tgtEl>
                                          <p:spTgt spid="14"/>
                                        </p:tgtEl>
                                      </p:cBhvr>
                                      <p:by x="120000" y="120000"/>
                                    </p:animScale>
                                  </p:childTnLst>
                                </p:cTn>
                              </p:par>
                              <p:par>
                                <p:cTn id="29" presetID="22" presetClass="entr" presetSubtype="8" fill="hold" nodeType="withEffect">
                                  <p:stCondLst>
                                    <p:cond delay="250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par>
                                <p:cTn id="32" presetID="6" presetClass="emph" presetSubtype="0" accel="50000" decel="50000" autoRev="1" fill="hold" nodeType="withEffect">
                                  <p:stCondLst>
                                    <p:cond delay="2500"/>
                                  </p:stCondLst>
                                  <p:childTnLst>
                                    <p:animScale>
                                      <p:cBhvr>
                                        <p:cTn id="33" dur="500" fill="hold"/>
                                        <p:tgtEl>
                                          <p:spTgt spid="19"/>
                                        </p:tgtEl>
                                      </p:cBhvr>
                                      <p:by x="120000" y="120000"/>
                                    </p:animScale>
                                  </p:childTnLst>
                                </p:cTn>
                              </p:par>
                              <p:par>
                                <p:cTn id="34" presetID="22" presetClass="entr" presetSubtype="8" fill="hold" nodeType="withEffect">
                                  <p:stCondLst>
                                    <p:cond delay="200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500"/>
                                        <p:tgtEl>
                                          <p:spTgt spid="15"/>
                                        </p:tgtEl>
                                      </p:cBhvr>
                                    </p:animEffect>
                                  </p:childTnLst>
                                </p:cTn>
                              </p:par>
                              <p:par>
                                <p:cTn id="37" presetID="6" presetClass="emph" presetSubtype="0" accel="50000" decel="50000" autoRev="1" fill="hold" nodeType="withEffect">
                                  <p:stCondLst>
                                    <p:cond delay="2000"/>
                                  </p:stCondLst>
                                  <p:childTnLst>
                                    <p:animScale>
                                      <p:cBhvr>
                                        <p:cTn id="38" dur="500" fill="hold"/>
                                        <p:tgtEl>
                                          <p:spTgt spid="15"/>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withEffect" nodePh="1">
                  <p:stCondLst>
                    <p:cond delay="150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7" grpId="1">
        <p:tmplLst>
          <p:tmpl>
            <p:tnLst>
              <p:par>
                <p:cTn presetID="6" presetClass="emph" presetSubtype="0" accel="50000" decel="50000" autoRev="1" fill="hold" nodeType="withEffect" nodePh="1">
                  <p:stCondLst>
                    <p:cond delay="1500"/>
                  </p:stCondLst>
                  <p:childTnLst>
                    <p:animScale>
                      <p:cBhvr>
                        <p:cTn dur="500" fill="hold"/>
                        <p:tgtEl>
                          <p:spTgt spid="17"/>
                        </p:tgtEl>
                      </p:cBhvr>
                      <p:by x="120000" y="120000"/>
                    </p:animScale>
                  </p:childTnLst>
                </p:cTn>
              </p:par>
            </p:tnLst>
          </p:tmpl>
        </p:tmplLst>
      </p:bldP>
      <p:bldP spid="18" grpId="0">
        <p:tmplLst>
          <p:tmpl>
            <p:tnLst>
              <p:par>
                <p:cTn presetID="22" presetClass="entr" presetSubtype="8" fill="hold" nodeType="withEffect" nodePh="1">
                  <p:stCondLst>
                    <p:cond delay="17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8" grpId="1">
        <p:tmplLst>
          <p:tmpl>
            <p:tnLst>
              <p:par>
                <p:cTn presetID="6" presetClass="emph" presetSubtype="0" accel="50000" decel="50000" autoRev="1" fill="hold" nodeType="withEffect" nodePh="1">
                  <p:stCondLst>
                    <p:cond delay="1750"/>
                  </p:stCondLst>
                  <p:childTnLst>
                    <p:animScale>
                      <p:cBhvr>
                        <p:cTn dur="500" fill="hold"/>
                        <p:tgtEl>
                          <p:spTgt spid="18"/>
                        </p:tgtEl>
                      </p:cBhvr>
                      <p:by x="120000" y="120000"/>
                    </p:animScale>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Text + Galeria Slide - Obrazok">
    <p:spTree>
      <p:nvGrpSpPr>
        <p:cNvPr id="1" name=""/>
        <p:cNvGrpSpPr/>
        <p:nvPr/>
      </p:nvGrpSpPr>
      <p:grpSpPr>
        <a:xfrm>
          <a:off x="0" y="0"/>
          <a:ext cx="0" cy="0"/>
          <a:chOff x="0" y="0"/>
          <a:chExt cx="0" cy="0"/>
        </a:xfrm>
      </p:grpSpPr>
      <p:pic>
        <p:nvPicPr>
          <p:cNvPr id="18" name="Grafický objekt 17">
            <a:extLst>
              <a:ext uri="{FF2B5EF4-FFF2-40B4-BE49-F238E27FC236}">
                <a16:creationId xmlns:a16="http://schemas.microsoft.com/office/drawing/2014/main" id="{A641685A-316D-4916-ADA6-B76857D812F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7820601" y="5777851"/>
            <a:ext cx="2985391" cy="684376"/>
          </a:xfrm>
          <a:prstGeom prst="rect">
            <a:avLst/>
          </a:prstGeom>
        </p:spPr>
      </p:pic>
      <p:sp>
        <p:nvSpPr>
          <p:cNvPr id="19" name="Text Placeholder 3">
            <a:extLst>
              <a:ext uri="{FF2B5EF4-FFF2-40B4-BE49-F238E27FC236}">
                <a16:creationId xmlns:a16="http://schemas.microsoft.com/office/drawing/2014/main" id="{19DD57F3-8661-42A2-8F2D-D7F4805F8A08}"/>
              </a:ext>
            </a:extLst>
          </p:cNvPr>
          <p:cNvSpPr>
            <a:spLocks noGrp="1"/>
          </p:cNvSpPr>
          <p:nvPr>
            <p:ph type="body" sz="quarter" idx="21" hasCustomPrompt="1"/>
          </p:nvPr>
        </p:nvSpPr>
        <p:spPr>
          <a:xfrm>
            <a:off x="6105308" y="2898593"/>
            <a:ext cx="4021905"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a:t>
            </a:r>
            <a:r>
              <a:rPr lang="en-US" noProof="0" dirty="0" err="1"/>
              <a:t>urna</a:t>
            </a:r>
            <a:r>
              <a:rPr lang="en-US" noProof="0" dirty="0"/>
              <a:t>. Nunc viverra imperdiet enim. Fusce est. Vivamus a </a:t>
            </a:r>
            <a:r>
              <a:rPr lang="en-US" noProof="0" dirty="0" err="1"/>
              <a:t>tellus</a:t>
            </a:r>
            <a:r>
              <a:rPr lang="en-US" noProof="0" dirty="0"/>
              <a:t>.</a:t>
            </a:r>
          </a:p>
        </p:txBody>
      </p:sp>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1524001" y="765173"/>
            <a:ext cx="4015968" cy="909320"/>
          </a:xfrm>
          <a:prstGeom prst="rect">
            <a:avLst/>
          </a:prstGeom>
        </p:spPr>
        <p:txBody>
          <a:bodyPr vert="horz" lIns="0" tIns="0" rIns="0" bIns="0" rtlCol="0" anchor="t">
            <a:normAutofit/>
          </a:bodyPr>
          <a:lstStyle>
            <a:lvl1pPr>
              <a:defRPr sz="3200" baseline="0">
                <a:latin typeface="+mn-lt"/>
              </a:defRPr>
            </a:lvl1pPr>
          </a:lstStyle>
          <a:p>
            <a:r>
              <a:rPr lang="en-US" dirty="0"/>
              <a:t>Text </a:t>
            </a:r>
            <a:r>
              <a:rPr lang="en-US" dirty="0" err="1"/>
              <a:t>stlpce</a:t>
            </a:r>
            <a:r>
              <a:rPr lang="en-US" dirty="0"/>
              <a:t> </a:t>
            </a:r>
            <a:br>
              <a:rPr lang="en-US" dirty="0"/>
            </a:br>
            <a:r>
              <a:rPr lang="en-US" dirty="0"/>
              <a:t>slide 1</a:t>
            </a:r>
          </a:p>
        </p:txBody>
      </p:sp>
      <p:sp>
        <p:nvSpPr>
          <p:cNvPr id="41" name="Text Placeholder 3">
            <a:extLst>
              <a:ext uri="{FF2B5EF4-FFF2-40B4-BE49-F238E27FC236}">
                <a16:creationId xmlns:a16="http://schemas.microsoft.com/office/drawing/2014/main" id="{46D9DB4A-FF24-4AFB-93C4-016B8345CB8A}"/>
              </a:ext>
            </a:extLst>
          </p:cNvPr>
          <p:cNvSpPr>
            <a:spLocks noGrp="1"/>
          </p:cNvSpPr>
          <p:nvPr>
            <p:ph type="body" sz="quarter" idx="22" hasCustomPrompt="1"/>
          </p:nvPr>
        </p:nvSpPr>
        <p:spPr>
          <a:xfrm>
            <a:off x="6112090" y="2511879"/>
            <a:ext cx="4021905"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31" name="Rectangle 4">
            <a:extLst>
              <a:ext uri="{FF2B5EF4-FFF2-40B4-BE49-F238E27FC236}">
                <a16:creationId xmlns:a16="http://schemas.microsoft.com/office/drawing/2014/main" id="{8D0C10D4-05F7-49BA-85DB-B32D4C7082CB}"/>
              </a:ext>
            </a:extLst>
          </p:cNvPr>
          <p:cNvSpPr/>
          <p:nvPr userDrawn="1"/>
        </p:nvSpPr>
        <p:spPr>
          <a:xfrm>
            <a:off x="1533898" y="5310830"/>
            <a:ext cx="4570571" cy="15379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2" name="Picture Placeholder 14">
            <a:extLst>
              <a:ext uri="{FF2B5EF4-FFF2-40B4-BE49-F238E27FC236}">
                <a16:creationId xmlns:a16="http://schemas.microsoft.com/office/drawing/2014/main" id="{B7305B5C-848F-4BA8-8D61-CA9E550BA727}"/>
              </a:ext>
            </a:extLst>
          </p:cNvPr>
          <p:cNvSpPr>
            <a:spLocks noGrp="1"/>
          </p:cNvSpPr>
          <p:nvPr>
            <p:ph type="pic" sz="quarter" idx="25" hasCustomPrompt="1"/>
          </p:nvPr>
        </p:nvSpPr>
        <p:spPr>
          <a:xfrm>
            <a:off x="6099380" y="765173"/>
            <a:ext cx="4567771" cy="1526486"/>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8" name="Text Placeholder 3">
            <a:extLst>
              <a:ext uri="{FF2B5EF4-FFF2-40B4-BE49-F238E27FC236}">
                <a16:creationId xmlns:a16="http://schemas.microsoft.com/office/drawing/2014/main" id="{F08322F0-2528-4C4F-B572-DD4690E596B9}"/>
              </a:ext>
            </a:extLst>
          </p:cNvPr>
          <p:cNvSpPr>
            <a:spLocks noGrp="1"/>
          </p:cNvSpPr>
          <p:nvPr>
            <p:ph type="body" sz="quarter" idx="26" hasCustomPrompt="1"/>
          </p:nvPr>
        </p:nvSpPr>
        <p:spPr>
          <a:xfrm>
            <a:off x="1518070" y="2898593"/>
            <a:ext cx="4021905" cy="2065822"/>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urna.</a:t>
            </a:r>
          </a:p>
          <a:p>
            <a:pPr lvl="0"/>
            <a:r>
              <a:rPr lang="en-US" noProof="0" dirty="0"/>
              <a:t>Nunc viverra imperdiet enim. Fusce est. Vivamus a tellus.</a:t>
            </a:r>
          </a:p>
          <a:p>
            <a:pPr lvl="0"/>
            <a:r>
              <a:rPr lang="en-US" noProof="0" dirty="0" err="1"/>
              <a:t>Pellentesque</a:t>
            </a:r>
            <a:r>
              <a:rPr lang="en-US" noProof="0" dirty="0"/>
              <a:t> habitant morbi tristique senectus et netus et malesuada fames ac turpis egestas. Proin pharetra nonummy pede. Mauris et </a:t>
            </a:r>
            <a:r>
              <a:rPr lang="en-US" noProof="0" dirty="0" err="1"/>
              <a:t>orci</a:t>
            </a:r>
            <a:r>
              <a:rPr lang="en-US" noProof="0" dirty="0"/>
              <a:t>.</a:t>
            </a:r>
          </a:p>
        </p:txBody>
      </p:sp>
      <p:sp>
        <p:nvSpPr>
          <p:cNvPr id="40" name="Text Placeholder 3">
            <a:extLst>
              <a:ext uri="{FF2B5EF4-FFF2-40B4-BE49-F238E27FC236}">
                <a16:creationId xmlns:a16="http://schemas.microsoft.com/office/drawing/2014/main" id="{39B14453-E8FD-459E-A8F7-54EAB408B45E}"/>
              </a:ext>
            </a:extLst>
          </p:cNvPr>
          <p:cNvSpPr>
            <a:spLocks noGrp="1"/>
          </p:cNvSpPr>
          <p:nvPr>
            <p:ph type="body" sz="quarter" idx="27" hasCustomPrompt="1"/>
          </p:nvPr>
        </p:nvSpPr>
        <p:spPr>
          <a:xfrm>
            <a:off x="1524852" y="2511879"/>
            <a:ext cx="4021905"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pic>
        <p:nvPicPr>
          <p:cNvPr id="35" name="Grafický objekt 34">
            <a:extLst>
              <a:ext uri="{FF2B5EF4-FFF2-40B4-BE49-F238E27FC236}">
                <a16:creationId xmlns:a16="http://schemas.microsoft.com/office/drawing/2014/main" id="{77F58CDB-806E-45C0-A579-DE7D795260A0}"/>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1866796"/>
            <a:ext cx="8197697" cy="452780"/>
          </a:xfrm>
          <a:prstGeom prst="rect">
            <a:avLst/>
          </a:prstGeom>
        </p:spPr>
      </p:pic>
    </p:spTree>
    <p:extLst>
      <p:ext uri="{BB962C8B-B14F-4D97-AF65-F5344CB8AC3E}">
        <p14:creationId xmlns:p14="http://schemas.microsoft.com/office/powerpoint/2010/main" val="161062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25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ppt_x"/>
                                          </p:val>
                                        </p:tav>
                                        <p:tav tm="100000">
                                          <p:val>
                                            <p:strVal val="#ppt_x"/>
                                          </p:val>
                                        </p:tav>
                                      </p:tavLst>
                                    </p:anim>
                                    <p:anim calcmode="lin" valueType="num">
                                      <p:cBhvr additive="base">
                                        <p:cTn id="8" dur="10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20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150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par>
                                <p:cTn id="16" presetID="6" presetClass="emph" presetSubtype="0" accel="50000" decel="48000" autoRev="1" fill="hold" grpId="1" nodeType="withEffect">
                                  <p:stCondLst>
                                    <p:cond delay="1500"/>
                                  </p:stCondLst>
                                  <p:childTnLst>
                                    <p:animScale>
                                      <p:cBhvr>
                                        <p:cTn id="17" dur="500" fill="hold"/>
                                        <p:tgtEl>
                                          <p:spTgt spid="32"/>
                                        </p:tgtEl>
                                      </p:cBhvr>
                                      <p:by x="120000" y="120000"/>
                                    </p:animScale>
                                  </p:childTnLst>
                                </p:cTn>
                              </p:par>
                              <p:par>
                                <p:cTn id="18" presetID="2" presetClass="entr" presetSubtype="4" decel="100000" fill="hold" grpId="0" nodeType="withEffect">
                                  <p:stCondLst>
                                    <p:cond delay="200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ppt_x"/>
                                          </p:val>
                                        </p:tav>
                                        <p:tav tm="100000">
                                          <p:val>
                                            <p:strVal val="#ppt_x"/>
                                          </p:val>
                                        </p:tav>
                                      </p:tavLst>
                                    </p:anim>
                                    <p:anim calcmode="lin" valueType="num">
                                      <p:cBhvr additive="base">
                                        <p:cTn id="21" dur="750" fill="hold"/>
                                        <p:tgtEl>
                                          <p:spTgt spid="31"/>
                                        </p:tgtEl>
                                        <p:attrNameLst>
                                          <p:attrName>ppt_y</p:attrName>
                                        </p:attrNameLst>
                                      </p:cBhvr>
                                      <p:tavLst>
                                        <p:tav tm="0">
                                          <p:val>
                                            <p:strVal val="1+#ppt_h/2"/>
                                          </p:val>
                                        </p:tav>
                                        <p:tav tm="100000">
                                          <p:val>
                                            <p:strVal val="#ppt_y"/>
                                          </p:val>
                                        </p:tav>
                                      </p:tavLst>
                                    </p:anim>
                                  </p:childTnLst>
                                </p:cTn>
                              </p:par>
                              <p:par>
                                <p:cTn id="22" presetID="22" presetClass="entr" presetSubtype="8" fill="hold" nodeType="withEffect">
                                  <p:stCondLst>
                                    <p:cond delay="225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500"/>
                                        <p:tgtEl>
                                          <p:spTgt spid="35"/>
                                        </p:tgtEl>
                                      </p:cBhvr>
                                    </p:animEffect>
                                  </p:childTnLst>
                                </p:cTn>
                              </p:par>
                              <p:par>
                                <p:cTn id="25" presetID="22" presetClass="entr" presetSubtype="8" fill="hold" grpId="0" nodeType="withEffect">
                                  <p:stCondLst>
                                    <p:cond delay="3000"/>
                                  </p:stCondLst>
                                  <p:childTnLst>
                                    <p:set>
                                      <p:cBhvr>
                                        <p:cTn id="26" dur="1" fill="hold">
                                          <p:stCondLst>
                                            <p:cond delay="0"/>
                                          </p:stCondLst>
                                        </p:cTn>
                                        <p:tgtEl>
                                          <p:spTgt spid="40">
                                            <p:txEl>
                                              <p:pRg st="0" end="0"/>
                                            </p:txEl>
                                          </p:spTgt>
                                        </p:tgtEl>
                                        <p:attrNameLst>
                                          <p:attrName>style.visibility</p:attrName>
                                        </p:attrNameLst>
                                      </p:cBhvr>
                                      <p:to>
                                        <p:strVal val="visible"/>
                                      </p:to>
                                    </p:set>
                                    <p:animEffect transition="in" filter="wipe(left)">
                                      <p:cBhvr>
                                        <p:cTn id="27" dur="500"/>
                                        <p:tgtEl>
                                          <p:spTgt spid="40">
                                            <p:txEl>
                                              <p:pRg st="0" end="0"/>
                                            </p:txEl>
                                          </p:spTgt>
                                        </p:tgtEl>
                                      </p:cBhvr>
                                    </p:animEffect>
                                  </p:childTnLst>
                                </p:cTn>
                              </p:par>
                              <p:par>
                                <p:cTn id="28" presetID="22" presetClass="entr" presetSubtype="8" fill="hold" grpId="0" nodeType="withEffect">
                                  <p:stCondLst>
                                    <p:cond delay="330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wipe(left)">
                                      <p:cBhvr>
                                        <p:cTn id="30" dur="500"/>
                                        <p:tgtEl>
                                          <p:spTgt spid="41">
                                            <p:txEl>
                                              <p:pRg st="0" end="0"/>
                                            </p:txEl>
                                          </p:spTgt>
                                        </p:tgtEl>
                                      </p:cBhvr>
                                    </p:animEffect>
                                  </p:childTnLst>
                                </p:cTn>
                              </p:par>
                              <p:par>
                                <p:cTn id="31" presetID="42" presetClass="entr" presetSubtype="0" fill="hold" grpId="0" nodeType="withEffect">
                                  <p:stCondLst>
                                    <p:cond delay="350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anim calcmode="lin" valueType="num">
                                      <p:cBhvr>
                                        <p:cTn id="34" dur="500" fill="hold"/>
                                        <p:tgtEl>
                                          <p:spTgt spid="38"/>
                                        </p:tgtEl>
                                        <p:attrNameLst>
                                          <p:attrName>ppt_x</p:attrName>
                                        </p:attrNameLst>
                                      </p:cBhvr>
                                      <p:tavLst>
                                        <p:tav tm="0">
                                          <p:val>
                                            <p:strVal val="#ppt_x"/>
                                          </p:val>
                                        </p:tav>
                                        <p:tav tm="100000">
                                          <p:val>
                                            <p:strVal val="#ppt_x"/>
                                          </p:val>
                                        </p:tav>
                                      </p:tavLst>
                                    </p:anim>
                                    <p:anim calcmode="lin" valueType="num">
                                      <p:cBhvr>
                                        <p:cTn id="35" dur="500" fill="hold"/>
                                        <p:tgtEl>
                                          <p:spTgt spid="3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38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anim calcmode="lin" valueType="num">
                                      <p:cBhvr>
                                        <p:cTn id="39" dur="500" fill="hold"/>
                                        <p:tgtEl>
                                          <p:spTgt spid="19"/>
                                        </p:tgtEl>
                                        <p:attrNameLst>
                                          <p:attrName>ppt_x</p:attrName>
                                        </p:attrNameLst>
                                      </p:cBhvr>
                                      <p:tavLst>
                                        <p:tav tm="0">
                                          <p:val>
                                            <p:strVal val="#ppt_x"/>
                                          </p:val>
                                        </p:tav>
                                        <p:tav tm="100000">
                                          <p:val>
                                            <p:strVal val="#ppt_x"/>
                                          </p:val>
                                        </p:tav>
                                      </p:tavLst>
                                    </p:anim>
                                    <p:anim calcmode="lin" valueType="num">
                                      <p:cBhvr>
                                        <p:cTn id="40"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42" presetClass="entr" presetSubtype="0" fill="hold" nodeType="withEffect">
                  <p:stCondLst>
                    <p:cond delay="38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34" grpId="0"/>
      <p:bldP spid="41" grpId="0" build="p">
        <p:tmplLst>
          <p:tmpl lvl="1">
            <p:tnLst>
              <p:par>
                <p:cTn presetID="22" presetClass="entr" presetSubtype="8" fill="hold" nodeType="withEffect">
                  <p:stCondLst>
                    <p:cond delay="33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31" grpId="0" animBg="1"/>
      <p:bldP spid="32" grpId="0" animBg="1"/>
      <p:bldP spid="32" grpId="1" animBg="1"/>
      <p:bldP spid="38" grpId="0">
        <p:tmplLst>
          <p:tmpl>
            <p:tnLst>
              <p:par>
                <p:cTn presetID="42" presetClass="entr" presetSubtype="0" fill="hold" nodeType="withEffect">
                  <p:stCondLst>
                    <p:cond delay="35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40" grpId="0" build="p">
        <p:tmplLst>
          <p:tmpl lvl="1">
            <p:tnLst>
              <p:par>
                <p:cTn presetID="22" presetClass="entr" presetSubtype="8" fill="hold" nodeType="withEffect">
                  <p:stCondLst>
                    <p:cond delay="30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Text Slide">
    <p:spTree>
      <p:nvGrpSpPr>
        <p:cNvPr id="1" name=""/>
        <p:cNvGrpSpPr/>
        <p:nvPr/>
      </p:nvGrpSpPr>
      <p:grpSpPr>
        <a:xfrm>
          <a:off x="0" y="0"/>
          <a:ext cx="0" cy="0"/>
          <a:chOff x="0" y="0"/>
          <a:chExt cx="0" cy="0"/>
        </a:xfrm>
      </p:grpSpPr>
      <p:sp>
        <p:nvSpPr>
          <p:cNvPr id="38" name="Text Placeholder 3">
            <a:extLst>
              <a:ext uri="{FF2B5EF4-FFF2-40B4-BE49-F238E27FC236}">
                <a16:creationId xmlns:a16="http://schemas.microsoft.com/office/drawing/2014/main" id="{F08322F0-2528-4C4F-B572-DD4690E596B9}"/>
              </a:ext>
            </a:extLst>
          </p:cNvPr>
          <p:cNvSpPr>
            <a:spLocks noGrp="1"/>
          </p:cNvSpPr>
          <p:nvPr>
            <p:ph type="body" sz="quarter" idx="26" hasCustomPrompt="1"/>
          </p:nvPr>
        </p:nvSpPr>
        <p:spPr>
          <a:xfrm>
            <a:off x="6096000" y="1107363"/>
            <a:ext cx="5122985" cy="4265398"/>
          </a:xfrm>
          <a:prstGeom prst="rect">
            <a:avLst/>
          </a:prstGeom>
        </p:spPr>
        <p:txBody>
          <a:bodyPr wrap="square" lIns="0" tIns="0" rIns="0" bIns="0">
            <a:spAutoFit/>
          </a:bodyPr>
          <a:lstStyle>
            <a:lvl1pPr marL="0" marR="0" indent="0" algn="l" defTabSz="914400" rtl="0" eaLnBrk="1" fontAlgn="auto" latinLnBrk="0" hangingPunct="1">
              <a:lnSpc>
                <a:spcPct val="120000"/>
              </a:lnSpc>
              <a:spcBef>
                <a:spcPts val="1200"/>
              </a:spcBef>
              <a:spcAft>
                <a:spcPts val="0"/>
              </a:spcAft>
              <a:buClrTx/>
              <a:buSzTx/>
              <a:buFontTx/>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Lorem ipsum dolor sit amet, consectetuer adipiscing elit. Maecenas porttitor congue massa. Fusce posuere, magna sed pulvinar ultricies, purus lectus malesuada libero, sit amet commodo magna eros quis urna.</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Nunc viverra imperdiet enim. Fusce est. Vivamus a tellus.</a:t>
            </a:r>
          </a:p>
          <a:p>
            <a:pPr marL="0" marR="0" lvl="0" indent="0" algn="l" defTabSz="914400" rtl="0" eaLnBrk="1" fontAlgn="auto" latinLnBrk="0" hangingPunct="1">
              <a:lnSpc>
                <a:spcPct val="120000"/>
              </a:lnSpc>
              <a:spcBef>
                <a:spcPts val="500"/>
              </a:spcBef>
              <a:spcAft>
                <a:spcPts val="0"/>
              </a:spcAft>
              <a:buClrTx/>
              <a:buSzTx/>
              <a:buFontTx/>
              <a:buNone/>
              <a:tabLst/>
              <a:defRPr/>
            </a:pPr>
            <a:endParaRPr lang="en-US" noProof="0" dirty="0"/>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Pellentesque habitant morbi tristique senectus et netus et malesuada fames ac turpis egestas. Proin pharetra nonummy pede. Mauris et orci.</a:t>
            </a:r>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Lorem ipsum dolor sit amet, consectetuer adipiscing elit. Maecenas porttitor congue massa. Fusce posuere, magna sed pulvinar ultricies, purus lectus malesuada libero, sit amet commodo magna eros quis urna.</a:t>
            </a:r>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err="1"/>
              <a:t>Nunc</a:t>
            </a:r>
            <a:r>
              <a:rPr lang="sk-SK" noProof="0" dirty="0"/>
              <a:t> viverra imperdiet enim. Fusce est. Vivamus a tellus.</a:t>
            </a:r>
          </a:p>
          <a:p>
            <a:pPr marL="0" marR="0" lvl="0" indent="0" algn="l" defTabSz="914400" rtl="0" eaLnBrk="1" fontAlgn="auto" latinLnBrk="0" hangingPunct="1">
              <a:lnSpc>
                <a:spcPct val="120000"/>
              </a:lnSpc>
              <a:spcBef>
                <a:spcPts val="500"/>
              </a:spcBef>
              <a:spcAft>
                <a:spcPts val="0"/>
              </a:spcAft>
              <a:buClrTx/>
              <a:buSzTx/>
              <a:buFontTx/>
              <a:buNone/>
              <a:tabLst/>
              <a:defRPr/>
            </a:pPr>
            <a:endParaRPr lang="sk-SK" noProof="0" dirty="0"/>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Pellentesque habitant morbi tristique senectus et netus et malesuada fames ac turpis egestas. Proin pharetra nonummy pede. Mauris et orci.</a:t>
            </a:r>
            <a:endParaRPr lang="en-US" noProof="0" dirty="0"/>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Lorem ipsum dolor sit amet, consectetuer adipiscing elit. Maecenas porttitor congue massa. Fusce posuere, magna sed pulvinar ultricies, purus lectus malesuada libero, sit amet commodo magna eros quis urna.</a:t>
            </a:r>
          </a:p>
        </p:txBody>
      </p:sp>
      <p:pic>
        <p:nvPicPr>
          <p:cNvPr id="48" name="Grafický objekt 47">
            <a:extLst>
              <a:ext uri="{FF2B5EF4-FFF2-40B4-BE49-F238E27FC236}">
                <a16:creationId xmlns:a16="http://schemas.microsoft.com/office/drawing/2014/main" id="{25BFA543-F315-4210-AA1B-230259B5A75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cxnSp>
        <p:nvCxnSpPr>
          <p:cNvPr id="49" name="Straight Connector 12">
            <a:extLst>
              <a:ext uri="{FF2B5EF4-FFF2-40B4-BE49-F238E27FC236}">
                <a16:creationId xmlns:a16="http://schemas.microsoft.com/office/drawing/2014/main" id="{C0751C6C-C552-48F7-A3F1-57FDFE9C6A86}"/>
              </a:ext>
            </a:extLst>
          </p:cNvPr>
          <p:cNvCxnSpPr/>
          <p:nvPr userDrawn="1"/>
        </p:nvCxnSpPr>
        <p:spPr>
          <a:xfrm>
            <a:off x="1531620" y="3248330"/>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0" name="Title Placeholder 1">
            <a:extLst>
              <a:ext uri="{FF2B5EF4-FFF2-40B4-BE49-F238E27FC236}">
                <a16:creationId xmlns:a16="http://schemas.microsoft.com/office/drawing/2014/main" id="{00DE740D-6FA9-4F28-BF6E-4AA378982888}"/>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2800">
                <a:latin typeface="+mn-lt"/>
              </a:defRPr>
            </a:lvl1pPr>
          </a:lstStyle>
          <a:p>
            <a:r>
              <a:rPr lang="en-US" dirty="0"/>
              <a:t>Text </a:t>
            </a:r>
            <a:br>
              <a:rPr lang="en-US" dirty="0"/>
            </a:br>
            <a:r>
              <a:rPr lang="en-US" dirty="0"/>
              <a:t>slide 1</a:t>
            </a:r>
          </a:p>
        </p:txBody>
      </p:sp>
      <p:sp>
        <p:nvSpPr>
          <p:cNvPr id="51" name="Text Placeholder 3">
            <a:extLst>
              <a:ext uri="{FF2B5EF4-FFF2-40B4-BE49-F238E27FC236}">
                <a16:creationId xmlns:a16="http://schemas.microsoft.com/office/drawing/2014/main" id="{ADAE441F-F953-444F-A563-19AA4A211A9D}"/>
              </a:ext>
            </a:extLst>
          </p:cNvPr>
          <p:cNvSpPr>
            <a:spLocks noGrp="1"/>
          </p:cNvSpPr>
          <p:nvPr>
            <p:ph type="body" sz="quarter" idx="22" hasCustomPrompt="1"/>
          </p:nvPr>
        </p:nvSpPr>
        <p:spPr>
          <a:xfrm>
            <a:off x="1538402" y="3386426"/>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pic>
        <p:nvPicPr>
          <p:cNvPr id="52" name="Grafický objekt 51">
            <a:extLst>
              <a:ext uri="{FF2B5EF4-FFF2-40B4-BE49-F238E27FC236}">
                <a16:creationId xmlns:a16="http://schemas.microsoft.com/office/drawing/2014/main" id="{AEAB08B4-0EA8-43B8-9A90-2BF1A902B0ED}"/>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5885304"/>
            <a:ext cx="8197697" cy="452780"/>
          </a:xfrm>
          <a:prstGeom prst="rect">
            <a:avLst/>
          </a:prstGeom>
        </p:spPr>
      </p:pic>
    </p:spTree>
    <p:extLst>
      <p:ext uri="{BB962C8B-B14F-4D97-AF65-F5344CB8AC3E}">
        <p14:creationId xmlns:p14="http://schemas.microsoft.com/office/powerpoint/2010/main" val="402741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25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000" fill="hold"/>
                                        <p:tgtEl>
                                          <p:spTgt spid="50"/>
                                        </p:tgtEl>
                                        <p:attrNameLst>
                                          <p:attrName>ppt_x</p:attrName>
                                        </p:attrNameLst>
                                      </p:cBhvr>
                                      <p:tavLst>
                                        <p:tav tm="0">
                                          <p:val>
                                            <p:strVal val="#ppt_x"/>
                                          </p:val>
                                        </p:tav>
                                        <p:tav tm="100000">
                                          <p:val>
                                            <p:strVal val="#ppt_x"/>
                                          </p:val>
                                        </p:tav>
                                      </p:tavLst>
                                    </p:anim>
                                    <p:anim calcmode="lin" valueType="num">
                                      <p:cBhvr additive="base">
                                        <p:cTn id="8" dur="10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20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750" fill="hold"/>
                                        <p:tgtEl>
                                          <p:spTgt spid="48"/>
                                        </p:tgtEl>
                                        <p:attrNameLst>
                                          <p:attrName>ppt_x</p:attrName>
                                        </p:attrNameLst>
                                      </p:cBhvr>
                                      <p:tavLst>
                                        <p:tav tm="0">
                                          <p:val>
                                            <p:strVal val="#ppt_x"/>
                                          </p:val>
                                        </p:tav>
                                        <p:tav tm="100000">
                                          <p:val>
                                            <p:strVal val="#ppt_x"/>
                                          </p:val>
                                        </p:tav>
                                      </p:tavLst>
                                    </p:anim>
                                    <p:anim calcmode="lin" valueType="num">
                                      <p:cBhvr additive="base">
                                        <p:cTn id="12" dur="750" fill="hold"/>
                                        <p:tgtEl>
                                          <p:spTgt spid="48"/>
                                        </p:tgtEl>
                                        <p:attrNameLst>
                                          <p:attrName>ppt_y</p:attrName>
                                        </p:attrNameLst>
                                      </p:cBhvr>
                                      <p:tavLst>
                                        <p:tav tm="0">
                                          <p:val>
                                            <p:strVal val="0-#ppt_h/2"/>
                                          </p:val>
                                        </p:tav>
                                        <p:tav tm="100000">
                                          <p:val>
                                            <p:strVal val="#ppt_y"/>
                                          </p:val>
                                        </p:tav>
                                      </p:tavLst>
                                    </p:anim>
                                  </p:childTnLst>
                                </p:cTn>
                              </p:par>
                              <p:par>
                                <p:cTn id="13" presetID="22" presetClass="entr" presetSubtype="8" fill="hold" nodeType="withEffect">
                                  <p:stCondLst>
                                    <p:cond delay="225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par>
                                <p:cTn id="16" presetID="22" presetClass="entr" presetSubtype="8" fill="hold" grpId="0" nodeType="withEffect">
                                  <p:stCondLst>
                                    <p:cond delay="2250"/>
                                  </p:stCondLst>
                                  <p:childTnLst>
                                    <p:set>
                                      <p:cBhvr>
                                        <p:cTn id="17" dur="1" fill="hold">
                                          <p:stCondLst>
                                            <p:cond delay="0"/>
                                          </p:stCondLst>
                                        </p:cTn>
                                        <p:tgtEl>
                                          <p:spTgt spid="51">
                                            <p:txEl>
                                              <p:pRg st="0" end="0"/>
                                            </p:txEl>
                                          </p:spTgt>
                                        </p:tgtEl>
                                        <p:attrNameLst>
                                          <p:attrName>style.visibility</p:attrName>
                                        </p:attrNameLst>
                                      </p:cBhvr>
                                      <p:to>
                                        <p:strVal val="visible"/>
                                      </p:to>
                                    </p:set>
                                    <p:animEffect transition="in" filter="wipe(left)">
                                      <p:cBhvr>
                                        <p:cTn id="18" dur="500"/>
                                        <p:tgtEl>
                                          <p:spTgt spid="51">
                                            <p:txEl>
                                              <p:pRg st="0" end="0"/>
                                            </p:txEl>
                                          </p:spTgt>
                                        </p:tgtEl>
                                      </p:cBhvr>
                                    </p:animEffect>
                                  </p:childTnLst>
                                </p:cTn>
                              </p:par>
                              <p:par>
                                <p:cTn id="19" presetID="42" presetClass="entr" presetSubtype="0" fill="hold" grpId="0" nodeType="withEffect">
                                  <p:stCondLst>
                                    <p:cond delay="225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anim calcmode="lin" valueType="num">
                                      <p:cBhvr>
                                        <p:cTn id="22" dur="1000" fill="hold"/>
                                        <p:tgtEl>
                                          <p:spTgt spid="38"/>
                                        </p:tgtEl>
                                        <p:attrNameLst>
                                          <p:attrName>ppt_x</p:attrName>
                                        </p:attrNameLst>
                                      </p:cBhvr>
                                      <p:tavLst>
                                        <p:tav tm="0">
                                          <p:val>
                                            <p:strVal val="#ppt_x"/>
                                          </p:val>
                                        </p:tav>
                                        <p:tav tm="100000">
                                          <p:val>
                                            <p:strVal val="#ppt_x"/>
                                          </p:val>
                                        </p:tav>
                                      </p:tavLst>
                                    </p:anim>
                                    <p:anim calcmode="lin" valueType="num">
                                      <p:cBhvr>
                                        <p:cTn id="23" dur="1000" fill="hold"/>
                                        <p:tgtEl>
                                          <p:spTgt spid="38"/>
                                        </p:tgtEl>
                                        <p:attrNameLst>
                                          <p:attrName>ppt_y</p:attrName>
                                        </p:attrNameLst>
                                      </p:cBhvr>
                                      <p:tavLst>
                                        <p:tav tm="0">
                                          <p:val>
                                            <p:strVal val="#ppt_y+.1"/>
                                          </p:val>
                                        </p:tav>
                                        <p:tav tm="100000">
                                          <p:val>
                                            <p:strVal val="#ppt_y"/>
                                          </p:val>
                                        </p:tav>
                                      </p:tavLst>
                                    </p:anim>
                                  </p:childTnLst>
                                </p:cTn>
                              </p:par>
                              <p:par>
                                <p:cTn id="24" presetID="22" presetClass="entr" presetSubtype="8" fill="hold" nodeType="withEffect">
                                  <p:stCondLst>
                                    <p:cond delay="3500"/>
                                  </p:stCondLst>
                                  <p:childTnLst>
                                    <p:set>
                                      <p:cBhvr>
                                        <p:cTn id="25" dur="1" fill="hold">
                                          <p:stCondLst>
                                            <p:cond delay="0"/>
                                          </p:stCondLst>
                                        </p:cTn>
                                        <p:tgtEl>
                                          <p:spTgt spid="52"/>
                                        </p:tgtEl>
                                        <p:attrNameLst>
                                          <p:attrName>style.visibility</p:attrName>
                                        </p:attrNameLst>
                                      </p:cBhvr>
                                      <p:to>
                                        <p:strVal val="visible"/>
                                      </p:to>
                                    </p:set>
                                    <p:animEffect transition="in" filter="wipe(left)">
                                      <p:cBhvr>
                                        <p:cTn id="2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uiExpand="1">
        <p:tmplLst>
          <p:tmpl>
            <p:tnLst>
              <p:par>
                <p:cTn presetID="42" presetClass="entr" presetSubtype="0" fill="hold" nodeType="withEffect">
                  <p:stCondLst>
                    <p:cond delay="2250"/>
                  </p:stCondLst>
                  <p:childTnLst>
                    <p:set>
                      <p:cBhvr>
                        <p:cTn dur="1" fill="hold">
                          <p:stCondLst>
                            <p:cond delay="0"/>
                          </p:stCondLst>
                        </p:cTn>
                        <p:tgtEl>
                          <p:spTgt spid="38"/>
                        </p:tgtEl>
                        <p:attrNameLst>
                          <p:attrName>style.visibility</p:attrName>
                        </p:attrNameLst>
                      </p:cBhvr>
                      <p:to>
                        <p:strVal val="visible"/>
                      </p:to>
                    </p:set>
                    <p:animEffect transition="in" filter="fade">
                      <p:cBhvr>
                        <p:cTn dur="1000"/>
                        <p:tgtEl>
                          <p:spTgt spid="38"/>
                        </p:tgtEl>
                      </p:cBhvr>
                    </p:animEffect>
                    <p:anim calcmode="lin" valueType="num">
                      <p:cBhvr>
                        <p:cTn dur="1000" fill="hold"/>
                        <p:tgtEl>
                          <p:spTgt spid="38"/>
                        </p:tgtEl>
                        <p:attrNameLst>
                          <p:attrName>ppt_x</p:attrName>
                        </p:attrNameLst>
                      </p:cBhvr>
                      <p:tavLst>
                        <p:tav tm="0">
                          <p:val>
                            <p:strVal val="#ppt_x"/>
                          </p:val>
                        </p:tav>
                        <p:tav tm="100000">
                          <p:val>
                            <p:strVal val="#ppt_x"/>
                          </p:val>
                        </p:tav>
                      </p:tavLst>
                    </p:anim>
                    <p:anim calcmode="lin" valueType="num">
                      <p:cBhvr>
                        <p:cTn dur="1000" fill="hold"/>
                        <p:tgtEl>
                          <p:spTgt spid="38"/>
                        </p:tgtEl>
                        <p:attrNameLst>
                          <p:attrName>ppt_y</p:attrName>
                        </p:attrNameLst>
                      </p:cBhvr>
                      <p:tavLst>
                        <p:tav tm="0">
                          <p:val>
                            <p:strVal val="#ppt_y+.1"/>
                          </p:val>
                        </p:tav>
                        <p:tav tm="100000">
                          <p:val>
                            <p:strVal val="#ppt_y"/>
                          </p:val>
                        </p:tav>
                      </p:tavLst>
                    </p:anim>
                  </p:childTnLst>
                </p:cTn>
              </p:par>
            </p:tnLst>
          </p:tmpl>
        </p:tmplLst>
      </p:bldP>
      <p:bldP spid="50" grpId="0"/>
      <p:bldP spid="51" grpId="0" build="p">
        <p:tmplLst>
          <p:tmpl lvl="1">
            <p:tnLst>
              <p:par>
                <p:cTn presetID="22" presetClass="entr" presetSubtype="8" fill="hold" nodeType="withEffect">
                  <p:stCondLst>
                    <p:cond delay="2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Text Slide - Stlpce">
    <p:spTree>
      <p:nvGrpSpPr>
        <p:cNvPr id="1" name=""/>
        <p:cNvGrpSpPr/>
        <p:nvPr/>
      </p:nvGrpSpPr>
      <p:grpSpPr>
        <a:xfrm>
          <a:off x="0" y="0"/>
          <a:ext cx="0" cy="0"/>
          <a:chOff x="0" y="0"/>
          <a:chExt cx="0" cy="0"/>
        </a:xfrm>
      </p:grpSpPr>
      <p:sp>
        <p:nvSpPr>
          <p:cNvPr id="38" name="Text Placeholder 3">
            <a:extLst>
              <a:ext uri="{FF2B5EF4-FFF2-40B4-BE49-F238E27FC236}">
                <a16:creationId xmlns:a16="http://schemas.microsoft.com/office/drawing/2014/main" id="{F08322F0-2528-4C4F-B572-DD4690E596B9}"/>
              </a:ext>
            </a:extLst>
          </p:cNvPr>
          <p:cNvSpPr>
            <a:spLocks noGrp="1"/>
          </p:cNvSpPr>
          <p:nvPr>
            <p:ph type="body" sz="quarter" idx="26" hasCustomPrompt="1"/>
          </p:nvPr>
        </p:nvSpPr>
        <p:spPr>
          <a:xfrm>
            <a:off x="4580546" y="1107363"/>
            <a:ext cx="6638439" cy="4358757"/>
          </a:xfrm>
          <a:prstGeom prst="rect">
            <a:avLst/>
          </a:prstGeom>
        </p:spPr>
        <p:txBody>
          <a:bodyPr wrap="square" lIns="0" tIns="0" rIns="0" bIns="0" numCol="3" spcCol="91440">
            <a:spAutoFit/>
          </a:bodyPr>
          <a:lstStyle>
            <a:lvl1pPr marL="0" marR="0" indent="0" algn="l" defTabSz="914400" rtl="0" eaLnBrk="1" fontAlgn="auto" latinLnBrk="0" hangingPunct="1">
              <a:lnSpc>
                <a:spcPct val="120000"/>
              </a:lnSpc>
              <a:spcBef>
                <a:spcPts val="1200"/>
              </a:spcBef>
              <a:spcAft>
                <a:spcPts val="0"/>
              </a:spcAft>
              <a:buClrTx/>
              <a:buSzTx/>
              <a:buFontTx/>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Lorem ipsum dolor sit amet, consectetuer adipiscing elit. Maecenas porttitor congue massa. Fusce posuere, magna sed pulvinar ultricies, purus lectus malesuada libero, sit amet commodo magna eros quis urna.</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Nunc viverra imperdiet enim. Fusce est. Vivamus a tellus.</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err="1"/>
              <a:t>Pellentesque</a:t>
            </a:r>
            <a:r>
              <a:rPr lang="en-US" noProof="0" dirty="0"/>
              <a:t> habitant morbi tristique senectus et netus et malesuada fames ac turpis egestas. Proin pharetra nonummy pede. Mauris et orci.</a:t>
            </a:r>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Lorem ipsum dolor sit amet, consectetuer adipiscing elit. Maecenas porttitor congue massa. Fusce posuere, magna sed pulvinar ultricies, purus lectus malesuada libero, sit amet commodo magna eros quis urna.</a:t>
            </a:r>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err="1"/>
              <a:t>Nunc</a:t>
            </a:r>
            <a:r>
              <a:rPr lang="sk-SK" noProof="0" dirty="0"/>
              <a:t> viverra imperdiet enim. Fusce est. Vivamus a tellus.</a:t>
            </a:r>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err="1"/>
              <a:t>Pellentesque</a:t>
            </a:r>
            <a:r>
              <a:rPr lang="sk-SK" noProof="0" dirty="0"/>
              <a:t> habitant morbi tristique senectus et netus et malesuada fames ac turpis egestas. Proin pharetra nonummy pede. Mauris et orci.</a:t>
            </a:r>
            <a:endParaRPr lang="en-US" noProof="0" dirty="0"/>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Lorem ipsum dolor sit amet, consectetuer adipiscing elit. Maecenas porttitor congue massa. Fusce posuere, magna sed pulvinar ultricies, purus lectus malesuada libero, sit </a:t>
            </a:r>
            <a:r>
              <a:rPr lang="sk-SK" noProof="0" dirty="0" err="1"/>
              <a:t>amet</a:t>
            </a:r>
            <a:r>
              <a:rPr lang="sk-SK" noProof="0" dirty="0"/>
              <a:t> </a:t>
            </a:r>
            <a:r>
              <a:rPr lang="sk-SK" noProof="0" dirty="0" err="1"/>
              <a:t>commodo</a:t>
            </a:r>
            <a:r>
              <a:rPr lang="sk-SK" noProof="0" dirty="0"/>
              <a:t> magna eros quis urna.</a:t>
            </a:r>
            <a:endParaRPr lang="en-US" noProof="0" dirty="0"/>
          </a:p>
          <a:p>
            <a:pPr marL="0" marR="0" lvl="0" indent="0" algn="l" defTabSz="914400" rtl="0" eaLnBrk="1" fontAlgn="auto" latinLnBrk="0" hangingPunct="1">
              <a:lnSpc>
                <a:spcPct val="120000"/>
              </a:lnSpc>
              <a:spcBef>
                <a:spcPts val="500"/>
              </a:spcBef>
              <a:spcAft>
                <a:spcPts val="0"/>
              </a:spcAft>
              <a:buClrTx/>
              <a:buSzTx/>
              <a:buFontTx/>
              <a:buNone/>
              <a:tabLst/>
              <a:defRPr/>
            </a:pPr>
            <a:r>
              <a:rPr lang="sk-SK" noProof="0" dirty="0"/>
              <a:t>Lorem ipsum dolor sit amet, consectetuer adipiscing elit. Maecenas porttitor congue massa. Fusce posuere, magna sed pulvinar ultricies, purus lectus malesuada libero, sit amet commodo magna eros quis urna.</a:t>
            </a:r>
            <a:r>
              <a:rPr lang="en-US" noProof="0" dirty="0"/>
              <a:t> </a:t>
            </a:r>
            <a:r>
              <a:rPr lang="sk-SK" noProof="0" dirty="0" err="1"/>
              <a:t>Nunc</a:t>
            </a:r>
            <a:r>
              <a:rPr lang="sk-SK" noProof="0" dirty="0"/>
              <a:t> viverra imperdiet enim. Fusce </a:t>
            </a:r>
            <a:r>
              <a:rPr lang="sk-SK" noProof="0" dirty="0" err="1"/>
              <a:t>est</a:t>
            </a:r>
            <a:r>
              <a:rPr lang="sk-SK" noProof="0" dirty="0"/>
              <a:t>.</a:t>
            </a:r>
          </a:p>
        </p:txBody>
      </p:sp>
      <p:pic>
        <p:nvPicPr>
          <p:cNvPr id="14" name="Grafický objekt 13">
            <a:extLst>
              <a:ext uri="{FF2B5EF4-FFF2-40B4-BE49-F238E27FC236}">
                <a16:creationId xmlns:a16="http://schemas.microsoft.com/office/drawing/2014/main" id="{3CD88A17-CCB6-4B59-AB4C-EE962D1C51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cxnSp>
        <p:nvCxnSpPr>
          <p:cNvPr id="15" name="Straight Connector 12">
            <a:extLst>
              <a:ext uri="{FF2B5EF4-FFF2-40B4-BE49-F238E27FC236}">
                <a16:creationId xmlns:a16="http://schemas.microsoft.com/office/drawing/2014/main" id="{1FC9C1AB-61AD-4D5C-B86F-8A65DB1996CA}"/>
              </a:ext>
            </a:extLst>
          </p:cNvPr>
          <p:cNvCxnSpPr/>
          <p:nvPr userDrawn="1"/>
        </p:nvCxnSpPr>
        <p:spPr>
          <a:xfrm>
            <a:off x="1531620" y="3248330"/>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Title Placeholder 1">
            <a:extLst>
              <a:ext uri="{FF2B5EF4-FFF2-40B4-BE49-F238E27FC236}">
                <a16:creationId xmlns:a16="http://schemas.microsoft.com/office/drawing/2014/main" id="{653BB129-9299-4FE8-8097-D56BBCBAE0DB}"/>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2800">
                <a:latin typeface="+mn-lt"/>
              </a:defRPr>
            </a:lvl1pPr>
          </a:lstStyle>
          <a:p>
            <a:r>
              <a:rPr lang="en-US" dirty="0"/>
              <a:t>Text </a:t>
            </a:r>
            <a:r>
              <a:rPr lang="en-US" dirty="0" err="1"/>
              <a:t>stlpce</a:t>
            </a:r>
            <a:r>
              <a:rPr lang="en-US" dirty="0"/>
              <a:t> </a:t>
            </a:r>
            <a:br>
              <a:rPr lang="en-US" dirty="0"/>
            </a:br>
            <a:r>
              <a:rPr lang="en-US" dirty="0"/>
              <a:t>slide 2</a:t>
            </a:r>
          </a:p>
        </p:txBody>
      </p:sp>
      <p:sp>
        <p:nvSpPr>
          <p:cNvPr id="18" name="Text Placeholder 3">
            <a:extLst>
              <a:ext uri="{FF2B5EF4-FFF2-40B4-BE49-F238E27FC236}">
                <a16:creationId xmlns:a16="http://schemas.microsoft.com/office/drawing/2014/main" id="{68B9E474-4A55-46DB-A59D-532BF026271B}"/>
              </a:ext>
            </a:extLst>
          </p:cNvPr>
          <p:cNvSpPr>
            <a:spLocks noGrp="1"/>
          </p:cNvSpPr>
          <p:nvPr>
            <p:ph type="body" sz="quarter" idx="22" hasCustomPrompt="1"/>
          </p:nvPr>
        </p:nvSpPr>
        <p:spPr>
          <a:xfrm>
            <a:off x="1538402" y="3386426"/>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pic>
        <p:nvPicPr>
          <p:cNvPr id="19" name="Grafický objekt 18">
            <a:extLst>
              <a:ext uri="{FF2B5EF4-FFF2-40B4-BE49-F238E27FC236}">
                <a16:creationId xmlns:a16="http://schemas.microsoft.com/office/drawing/2014/main" id="{B903E6BD-D8AE-4778-954E-5261CCAB4EC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5885304"/>
            <a:ext cx="8197697" cy="452780"/>
          </a:xfrm>
          <a:prstGeom prst="rect">
            <a:avLst/>
          </a:prstGeom>
        </p:spPr>
      </p:pic>
    </p:spTree>
    <p:extLst>
      <p:ext uri="{BB962C8B-B14F-4D97-AF65-F5344CB8AC3E}">
        <p14:creationId xmlns:p14="http://schemas.microsoft.com/office/powerpoint/2010/main" val="216789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1" decel="100000" fill="hold" nodeType="withEffect">
                                  <p:stCondLst>
                                    <p:cond delay="2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ppt_x"/>
                                          </p:val>
                                        </p:tav>
                                        <p:tav tm="100000">
                                          <p:val>
                                            <p:strVal val="#ppt_x"/>
                                          </p:val>
                                        </p:tav>
                                      </p:tavLst>
                                    </p:anim>
                                    <p:anim calcmode="lin" valueType="num">
                                      <p:cBhvr additive="base">
                                        <p:cTn id="12" dur="750" fill="hold"/>
                                        <p:tgtEl>
                                          <p:spTgt spid="14"/>
                                        </p:tgtEl>
                                        <p:attrNameLst>
                                          <p:attrName>ppt_y</p:attrName>
                                        </p:attrNameLst>
                                      </p:cBhvr>
                                      <p:tavLst>
                                        <p:tav tm="0">
                                          <p:val>
                                            <p:strVal val="0-#ppt_h/2"/>
                                          </p:val>
                                        </p:tav>
                                        <p:tav tm="100000">
                                          <p:val>
                                            <p:strVal val="#ppt_y"/>
                                          </p:val>
                                        </p:tav>
                                      </p:tavLst>
                                    </p:anim>
                                  </p:childTnLst>
                                </p:cTn>
                              </p:par>
                              <p:par>
                                <p:cTn id="13" presetID="22" presetClass="entr" presetSubtype="8" fill="hold" nodeType="withEffect">
                                  <p:stCondLst>
                                    <p:cond delay="225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par>
                                <p:cTn id="16" presetID="22" presetClass="entr" presetSubtype="8" fill="hold" grpId="0" nodeType="withEffect">
                                  <p:stCondLst>
                                    <p:cond delay="2250"/>
                                  </p:stCondLst>
                                  <p:childTnLst>
                                    <p:set>
                                      <p:cBhvr>
                                        <p:cTn id="17" dur="1" fill="hold">
                                          <p:stCondLst>
                                            <p:cond delay="0"/>
                                          </p:stCondLst>
                                        </p:cTn>
                                        <p:tgtEl>
                                          <p:spTgt spid="18">
                                            <p:txEl>
                                              <p:pRg st="0" end="0"/>
                                            </p:txEl>
                                          </p:spTgt>
                                        </p:tgtEl>
                                        <p:attrNameLst>
                                          <p:attrName>style.visibility</p:attrName>
                                        </p:attrNameLst>
                                      </p:cBhvr>
                                      <p:to>
                                        <p:strVal val="visible"/>
                                      </p:to>
                                    </p:set>
                                    <p:animEffect transition="in" filter="wipe(left)">
                                      <p:cBhvr>
                                        <p:cTn id="18" dur="500"/>
                                        <p:tgtEl>
                                          <p:spTgt spid="18">
                                            <p:txEl>
                                              <p:pRg st="0" end="0"/>
                                            </p:txEl>
                                          </p:spTgt>
                                        </p:tgtEl>
                                      </p:cBhvr>
                                    </p:animEffect>
                                  </p:childTnLst>
                                </p:cTn>
                              </p:par>
                              <p:par>
                                <p:cTn id="19" presetID="42" presetClass="entr" presetSubtype="0" fill="hold" grpId="0" nodeType="withEffect">
                                  <p:stCondLst>
                                    <p:cond delay="225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anim calcmode="lin" valueType="num">
                                      <p:cBhvr>
                                        <p:cTn id="22" dur="1000" fill="hold"/>
                                        <p:tgtEl>
                                          <p:spTgt spid="38"/>
                                        </p:tgtEl>
                                        <p:attrNameLst>
                                          <p:attrName>ppt_x</p:attrName>
                                        </p:attrNameLst>
                                      </p:cBhvr>
                                      <p:tavLst>
                                        <p:tav tm="0">
                                          <p:val>
                                            <p:strVal val="#ppt_x"/>
                                          </p:val>
                                        </p:tav>
                                        <p:tav tm="100000">
                                          <p:val>
                                            <p:strVal val="#ppt_x"/>
                                          </p:val>
                                        </p:tav>
                                      </p:tavLst>
                                    </p:anim>
                                    <p:anim calcmode="lin" valueType="num">
                                      <p:cBhvr>
                                        <p:cTn id="23" dur="1000" fill="hold"/>
                                        <p:tgtEl>
                                          <p:spTgt spid="38"/>
                                        </p:tgtEl>
                                        <p:attrNameLst>
                                          <p:attrName>ppt_y</p:attrName>
                                        </p:attrNameLst>
                                      </p:cBhvr>
                                      <p:tavLst>
                                        <p:tav tm="0">
                                          <p:val>
                                            <p:strVal val="#ppt_y+.1"/>
                                          </p:val>
                                        </p:tav>
                                        <p:tav tm="100000">
                                          <p:val>
                                            <p:strVal val="#ppt_y"/>
                                          </p:val>
                                        </p:tav>
                                      </p:tavLst>
                                    </p:anim>
                                  </p:childTnLst>
                                </p:cTn>
                              </p:par>
                              <p:par>
                                <p:cTn id="24" presetID="22" presetClass="entr" presetSubtype="8" fill="hold" nodeType="withEffect">
                                  <p:stCondLst>
                                    <p:cond delay="350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tmplLst>
          <p:tmpl>
            <p:tnLst>
              <p:par>
                <p:cTn presetID="42" presetClass="entr" presetSubtype="0" fill="hold" nodeType="withEffect">
                  <p:stCondLst>
                    <p:cond delay="2250"/>
                  </p:stCondLst>
                  <p:childTnLst>
                    <p:set>
                      <p:cBhvr>
                        <p:cTn dur="1" fill="hold">
                          <p:stCondLst>
                            <p:cond delay="0"/>
                          </p:stCondLst>
                        </p:cTn>
                        <p:tgtEl>
                          <p:spTgt spid="38"/>
                        </p:tgtEl>
                        <p:attrNameLst>
                          <p:attrName>style.visibility</p:attrName>
                        </p:attrNameLst>
                      </p:cBhvr>
                      <p:to>
                        <p:strVal val="visible"/>
                      </p:to>
                    </p:set>
                    <p:animEffect transition="in" filter="fade">
                      <p:cBhvr>
                        <p:cTn dur="1000"/>
                        <p:tgtEl>
                          <p:spTgt spid="38"/>
                        </p:tgtEl>
                      </p:cBhvr>
                    </p:animEffect>
                    <p:anim calcmode="lin" valueType="num">
                      <p:cBhvr>
                        <p:cTn dur="1000" fill="hold"/>
                        <p:tgtEl>
                          <p:spTgt spid="38"/>
                        </p:tgtEl>
                        <p:attrNameLst>
                          <p:attrName>ppt_x</p:attrName>
                        </p:attrNameLst>
                      </p:cBhvr>
                      <p:tavLst>
                        <p:tav tm="0">
                          <p:val>
                            <p:strVal val="#ppt_x"/>
                          </p:val>
                        </p:tav>
                        <p:tav tm="100000">
                          <p:val>
                            <p:strVal val="#ppt_x"/>
                          </p:val>
                        </p:tav>
                      </p:tavLst>
                    </p:anim>
                    <p:anim calcmode="lin" valueType="num">
                      <p:cBhvr>
                        <p:cTn dur="1000" fill="hold"/>
                        <p:tgtEl>
                          <p:spTgt spid="38"/>
                        </p:tgtEl>
                        <p:attrNameLst>
                          <p:attrName>ppt_y</p:attrName>
                        </p:attrNameLst>
                      </p:cBhvr>
                      <p:tavLst>
                        <p:tav tm="0">
                          <p:val>
                            <p:strVal val="#ppt_y+.1"/>
                          </p:val>
                        </p:tav>
                        <p:tav tm="100000">
                          <p:val>
                            <p:strVal val="#ppt_y"/>
                          </p:val>
                        </p:tav>
                      </p:tavLst>
                    </p:anim>
                  </p:childTnLst>
                </p:cTn>
              </p:par>
            </p:tnLst>
          </p:tmpl>
        </p:tmplLst>
      </p:bldP>
      <p:bldP spid="17" grpId="0"/>
      <p:bldP spid="18" grpId="0" bui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Text Slide - Plna sirka">
    <p:spTree>
      <p:nvGrpSpPr>
        <p:cNvPr id="1" name=""/>
        <p:cNvGrpSpPr/>
        <p:nvPr/>
      </p:nvGrpSpPr>
      <p:grpSpPr>
        <a:xfrm>
          <a:off x="0" y="0"/>
          <a:ext cx="0" cy="0"/>
          <a:chOff x="0" y="0"/>
          <a:chExt cx="0" cy="0"/>
        </a:xfrm>
      </p:grpSpPr>
      <p:pic>
        <p:nvPicPr>
          <p:cNvPr id="8" name="Grafický objekt 7">
            <a:extLst>
              <a:ext uri="{FF2B5EF4-FFF2-40B4-BE49-F238E27FC236}">
                <a16:creationId xmlns:a16="http://schemas.microsoft.com/office/drawing/2014/main" id="{F1EACCBF-3524-4A95-8D00-D2E2ABFEC3E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965573" y="1866796"/>
            <a:ext cx="8197697" cy="452780"/>
          </a:xfrm>
          <a:prstGeom prst="rect">
            <a:avLst/>
          </a:prstGeom>
        </p:spPr>
      </p:pic>
      <p:sp>
        <p:nvSpPr>
          <p:cNvPr id="10" name="Title Placeholder 1">
            <a:extLst>
              <a:ext uri="{FF2B5EF4-FFF2-40B4-BE49-F238E27FC236}">
                <a16:creationId xmlns:a16="http://schemas.microsoft.com/office/drawing/2014/main" id="{EBF691B7-F827-4DFE-BE9E-A8C2E54890B3}"/>
              </a:ext>
            </a:extLst>
          </p:cNvPr>
          <p:cNvSpPr>
            <a:spLocks noGrp="1"/>
          </p:cNvSpPr>
          <p:nvPr>
            <p:ph type="title" hasCustomPrompt="1"/>
          </p:nvPr>
        </p:nvSpPr>
        <p:spPr>
          <a:xfrm>
            <a:off x="1799617" y="990969"/>
            <a:ext cx="8569881" cy="642521"/>
          </a:xfrm>
          <a:prstGeom prst="rect">
            <a:avLst/>
          </a:prstGeom>
        </p:spPr>
        <p:txBody>
          <a:bodyPr vert="horz" lIns="0" tIns="0" rIns="0" bIns="0" rtlCol="0" anchor="t">
            <a:normAutofit/>
          </a:bodyPr>
          <a:lstStyle>
            <a:lvl1pPr algn="ctr">
              <a:defRPr sz="4000" baseline="0">
                <a:latin typeface="+mn-lt"/>
              </a:defRPr>
            </a:lvl1pPr>
          </a:lstStyle>
          <a:p>
            <a:r>
              <a:rPr lang="en-US" dirty="0" err="1"/>
              <a:t>Plná</a:t>
            </a:r>
            <a:r>
              <a:rPr lang="en-US" dirty="0"/>
              <a:t> </a:t>
            </a:r>
            <a:r>
              <a:rPr lang="en-US" dirty="0" err="1"/>
              <a:t>šírka</a:t>
            </a:r>
            <a:r>
              <a:rPr lang="en-US" dirty="0"/>
              <a:t> </a:t>
            </a:r>
            <a:r>
              <a:rPr lang="en-US" dirty="0" err="1"/>
              <a:t>textu</a:t>
            </a:r>
            <a:r>
              <a:rPr lang="en-US" dirty="0"/>
              <a:t> slide</a:t>
            </a:r>
          </a:p>
        </p:txBody>
      </p:sp>
      <p:sp>
        <p:nvSpPr>
          <p:cNvPr id="12" name="Text Placeholder 3">
            <a:extLst>
              <a:ext uri="{FF2B5EF4-FFF2-40B4-BE49-F238E27FC236}">
                <a16:creationId xmlns:a16="http://schemas.microsoft.com/office/drawing/2014/main" id="{EAFD213B-2663-4104-A524-23E7C8A744F6}"/>
              </a:ext>
            </a:extLst>
          </p:cNvPr>
          <p:cNvSpPr>
            <a:spLocks noGrp="1"/>
          </p:cNvSpPr>
          <p:nvPr>
            <p:ph type="body" sz="quarter" idx="26" hasCustomPrompt="1"/>
          </p:nvPr>
        </p:nvSpPr>
        <p:spPr>
          <a:xfrm>
            <a:off x="1858526" y="2552882"/>
            <a:ext cx="8510973" cy="3437479"/>
          </a:xfrm>
          <a:prstGeom prst="rect">
            <a:avLst/>
          </a:prstGeom>
        </p:spPr>
        <p:txBody>
          <a:bodyPr wrap="square" lIns="0" tIns="0" rIns="0" bIns="0">
            <a:spAutoFit/>
          </a:bodyPr>
          <a:lstStyle>
            <a:lvl1pPr marL="0" marR="0" indent="0" algn="l" defTabSz="914400" rtl="0" eaLnBrk="1" fontAlgn="auto" latinLnBrk="0" hangingPunct="1">
              <a:lnSpc>
                <a:spcPct val="120000"/>
              </a:lnSpc>
              <a:spcBef>
                <a:spcPts val="1200"/>
              </a:spcBef>
              <a:spcAft>
                <a:spcPts val="0"/>
              </a:spcAft>
              <a:buClrTx/>
              <a:buSzTx/>
              <a:buFontTx/>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There are many variations of passages of Lorem Ipsum available, but the majority have suffered alteration in some form, by injected </a:t>
            </a:r>
            <a:r>
              <a:rPr lang="en-US" noProof="0" dirty="0" err="1"/>
              <a:t>humour</a:t>
            </a:r>
            <a:r>
              <a:rPr lang="en-US" noProof="0" dirty="0"/>
              <a:t>, or </a:t>
            </a:r>
            <a:r>
              <a:rPr lang="en-US" noProof="0" dirty="0" err="1"/>
              <a:t>randomised</a:t>
            </a:r>
            <a:r>
              <a:rPr lang="en-US" noProof="0" dirty="0"/>
              <a:t> words which don’t look even slightly believable. It is a long established fact that a reader will be distracted by the readable content of a page when looking at its layout. </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 have evolved over the years, sometimes by accident, sometimes on purpose (injected </a:t>
            </a:r>
            <a:r>
              <a:rPr lang="en-US" noProof="0" dirty="0" err="1"/>
              <a:t>humour</a:t>
            </a:r>
            <a:r>
              <a:rPr lang="en-US" noProof="0" dirty="0"/>
              <a:t> and the like).Contrary to popular belief, Lorem Ipsum is not simply random text. It has roots in a piece of classical Latin literature from 45 BC, making it over 2000 years old. </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Richard McClintock, a Latin professor at Hampden-Sydney College in Virginia, looked up one of the more obscure Latin words, </a:t>
            </a:r>
            <a:r>
              <a:rPr lang="en-US" noProof="0" dirty="0" err="1"/>
              <a:t>consectetur</a:t>
            </a:r>
            <a:r>
              <a:rPr lang="en-US" noProof="0" dirty="0"/>
              <a:t>, from a Lorem Ipsum passage, and going through the cites of the word in classical literature, discovered the undoubtable source. Lorem Ipsum comes from sections 1.10.32 and 1.10.33 of “de </a:t>
            </a:r>
            <a:r>
              <a:rPr lang="en-US" noProof="0" dirty="0" err="1"/>
              <a:t>Finibus</a:t>
            </a:r>
            <a:r>
              <a:rPr lang="en-US" noProof="0" dirty="0"/>
              <a:t> </a:t>
            </a:r>
            <a:r>
              <a:rPr lang="en-US" noProof="0" dirty="0" err="1"/>
              <a:t>Bonorum</a:t>
            </a:r>
            <a:r>
              <a:rPr lang="en-US" noProof="0" dirty="0"/>
              <a:t> et </a:t>
            </a:r>
            <a:r>
              <a:rPr lang="en-US" noProof="0" dirty="0" err="1"/>
              <a:t>Malorum</a:t>
            </a:r>
            <a:r>
              <a:rPr lang="en-US" noProof="0" dirty="0"/>
              <a:t>” (The Extremes of Good and Evil) by Cicero, written in 45 BC. This book is a treatise on the theory of ethics, very popular during the Renaissance. The point of using Lorem Ipsum is that it has a more-or-less normal distribution of letters, as opposed to using ‘Content here, content here’, making it look like readable English. Many desktop publishing packages and web page editors now use Lorem Ipsum as their default model text, and a search for ‘lorem ipsum’ will uncover many web sites still in their infancy. Various versions have evolved over the years.</a:t>
            </a:r>
          </a:p>
        </p:txBody>
      </p:sp>
    </p:spTree>
    <p:extLst>
      <p:ext uri="{BB962C8B-B14F-4D97-AF65-F5344CB8AC3E}">
        <p14:creationId xmlns:p14="http://schemas.microsoft.com/office/powerpoint/2010/main" val="160676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1" decel="100000" fill="hold" grpId="0" nodeType="withEffect">
                                  <p:stCondLst>
                                    <p:cond delay="22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ppt_x"/>
                                          </p:val>
                                        </p:tav>
                                        <p:tav tm="100000">
                                          <p:val>
                                            <p:strVal val="#ppt_x"/>
                                          </p:val>
                                        </p:tav>
                                      </p:tavLst>
                                    </p:anim>
                                    <p:anim calcmode="lin" valueType="num">
                                      <p:cBhvr additive="base">
                                        <p:cTn id="11" dur="1000" fill="hold"/>
                                        <p:tgtEl>
                                          <p:spTgt spid="10"/>
                                        </p:tgtEl>
                                        <p:attrNameLst>
                                          <p:attrName>ppt_y</p:attrName>
                                        </p:attrNameLst>
                                      </p:cBhvr>
                                      <p:tavLst>
                                        <p:tav tm="0">
                                          <p:val>
                                            <p:strVal val="0-#ppt_h/2"/>
                                          </p:val>
                                        </p:tav>
                                        <p:tav tm="100000">
                                          <p:val>
                                            <p:strVal val="#ppt_y"/>
                                          </p:val>
                                        </p:tav>
                                      </p:tavLst>
                                    </p:anim>
                                  </p:childTnLst>
                                </p:cTn>
                              </p:par>
                              <p:par>
                                <p:cTn id="12" presetID="42" presetClass="entr" presetSubtype="0" fill="hold" grpId="0" nodeType="withEffect">
                                  <p:stCondLst>
                                    <p:cond delay="2250"/>
                                  </p:stCondLst>
                                  <p:childTnLst>
                                    <p:set>
                                      <p:cBhvr>
                                        <p:cTn id="13" dur="1" fill="hold">
                                          <p:stCondLst>
                                            <p:cond delay="0"/>
                                          </p:stCondLst>
                                        </p:cTn>
                                        <p:tgtEl>
                                          <p:spTgt spid="12">
                                            <p:txEl>
                                              <p:pRg st="0" end="0"/>
                                            </p:txEl>
                                          </p:spTgt>
                                        </p:tgtEl>
                                        <p:attrNameLst>
                                          <p:attrName>style.visibility</p:attrName>
                                        </p:attrNameLst>
                                      </p:cBhvr>
                                      <p:to>
                                        <p:strVal val="visible"/>
                                      </p:to>
                                    </p:set>
                                    <p:animEffect transition="in" filter="fade">
                                      <p:cBhvr>
                                        <p:cTn id="14" dur="1000"/>
                                        <p:tgtEl>
                                          <p:spTgt spid="12">
                                            <p:txEl>
                                              <p:pRg st="0" end="0"/>
                                            </p:txEl>
                                          </p:spTgt>
                                        </p:tgtEl>
                                      </p:cBhvr>
                                    </p:animEffect>
                                    <p:anim calcmode="lin" valueType="num">
                                      <p:cBhvr>
                                        <p:cTn id="15"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2">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250"/>
                                  </p:stCondLst>
                                  <p:childTnLst>
                                    <p:set>
                                      <p:cBhvr>
                                        <p:cTn id="18" dur="1" fill="hold">
                                          <p:stCondLst>
                                            <p:cond delay="0"/>
                                          </p:stCondLst>
                                        </p:cTn>
                                        <p:tgtEl>
                                          <p:spTgt spid="12">
                                            <p:txEl>
                                              <p:pRg st="1" end="1"/>
                                            </p:txEl>
                                          </p:spTgt>
                                        </p:tgtEl>
                                        <p:attrNameLst>
                                          <p:attrName>style.visibility</p:attrName>
                                        </p:attrNameLst>
                                      </p:cBhvr>
                                      <p:to>
                                        <p:strVal val="visible"/>
                                      </p:to>
                                    </p:set>
                                    <p:animEffect transition="in" filter="fade">
                                      <p:cBhvr>
                                        <p:cTn id="19" dur="1000"/>
                                        <p:tgtEl>
                                          <p:spTgt spid="12">
                                            <p:txEl>
                                              <p:pRg st="1" end="1"/>
                                            </p:txEl>
                                          </p:spTgt>
                                        </p:tgtEl>
                                      </p:cBhvr>
                                    </p:animEffect>
                                    <p:anim calcmode="lin" valueType="num">
                                      <p:cBhvr>
                                        <p:cTn id="20"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2">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250"/>
                                  </p:stCondLst>
                                  <p:childTnLst>
                                    <p:set>
                                      <p:cBhvr>
                                        <p:cTn id="23" dur="1" fill="hold">
                                          <p:stCondLst>
                                            <p:cond delay="0"/>
                                          </p:stCondLst>
                                        </p:cTn>
                                        <p:tgtEl>
                                          <p:spTgt spid="12">
                                            <p:txEl>
                                              <p:pRg st="2" end="2"/>
                                            </p:txEl>
                                          </p:spTgt>
                                        </p:tgtEl>
                                        <p:attrNameLst>
                                          <p:attrName>style.visibility</p:attrName>
                                        </p:attrNameLst>
                                      </p:cBhvr>
                                      <p:to>
                                        <p:strVal val="visible"/>
                                      </p:to>
                                    </p:set>
                                    <p:animEffect transition="in" filter="fade">
                                      <p:cBhvr>
                                        <p:cTn id="24" dur="1000"/>
                                        <p:tgtEl>
                                          <p:spTgt spid="12">
                                            <p:txEl>
                                              <p:pRg st="2" end="2"/>
                                            </p:txEl>
                                          </p:spTgt>
                                        </p:tgtEl>
                                      </p:cBhvr>
                                    </p:animEffect>
                                    <p:anim calcmode="lin" valueType="num">
                                      <p:cBhvr>
                                        <p:cTn id="25"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build="allAtOnce">
        <p:tmplLst>
          <p:tmpl lvl="1">
            <p:tnLst>
              <p:par>
                <p:cTn presetID="42" presetClass="entr" presetSubtype="0" fill="hold" nodeType="withEffect">
                  <p:stCondLst>
                    <p:cond delay="225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anim calcmode="lin" valueType="num">
                      <p:cBhvr>
                        <p:cTn dur="1000" fill="hold"/>
                        <p:tgtEl>
                          <p:spTgt spid="12"/>
                        </p:tgtEl>
                        <p:attrNameLst>
                          <p:attrName>ppt_x</p:attrName>
                        </p:attrNameLst>
                      </p:cBhvr>
                      <p:tavLst>
                        <p:tav tm="0">
                          <p:val>
                            <p:strVal val="#ppt_x"/>
                          </p:val>
                        </p:tav>
                        <p:tav tm="100000">
                          <p:val>
                            <p:strVal val="#ppt_x"/>
                          </p:val>
                        </p:tav>
                      </p:tavLst>
                    </p:anim>
                    <p:anim calcmode="lin" valueType="num">
                      <p:cBhvr>
                        <p:cTn dur="1000" fill="hold"/>
                        <p:tgtEl>
                          <p:spTgt spid="1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Text + Galeria Slide - 2">
    <p:spTree>
      <p:nvGrpSpPr>
        <p:cNvPr id="1" name=""/>
        <p:cNvGrpSpPr/>
        <p:nvPr/>
      </p:nvGrpSpPr>
      <p:grpSpPr>
        <a:xfrm>
          <a:off x="0" y="0"/>
          <a:ext cx="0" cy="0"/>
          <a:chOff x="0" y="0"/>
          <a:chExt cx="0" cy="0"/>
        </a:xfrm>
      </p:grpSpPr>
      <p:pic>
        <p:nvPicPr>
          <p:cNvPr id="8" name="Grafický objekt 7">
            <a:extLst>
              <a:ext uri="{FF2B5EF4-FFF2-40B4-BE49-F238E27FC236}">
                <a16:creationId xmlns:a16="http://schemas.microsoft.com/office/drawing/2014/main" id="{F1EACCBF-3524-4A95-8D00-D2E2ABFEC3E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965573" y="1866796"/>
            <a:ext cx="8197697" cy="452780"/>
          </a:xfrm>
          <a:prstGeom prst="rect">
            <a:avLst/>
          </a:prstGeom>
        </p:spPr>
      </p:pic>
      <p:sp>
        <p:nvSpPr>
          <p:cNvPr id="10" name="Title Placeholder 1">
            <a:extLst>
              <a:ext uri="{FF2B5EF4-FFF2-40B4-BE49-F238E27FC236}">
                <a16:creationId xmlns:a16="http://schemas.microsoft.com/office/drawing/2014/main" id="{EBF691B7-F827-4DFE-BE9E-A8C2E54890B3}"/>
              </a:ext>
            </a:extLst>
          </p:cNvPr>
          <p:cNvSpPr>
            <a:spLocks noGrp="1"/>
          </p:cNvSpPr>
          <p:nvPr>
            <p:ph type="title" hasCustomPrompt="1"/>
          </p:nvPr>
        </p:nvSpPr>
        <p:spPr>
          <a:xfrm>
            <a:off x="1811059" y="990969"/>
            <a:ext cx="8569881" cy="642521"/>
          </a:xfrm>
          <a:prstGeom prst="rect">
            <a:avLst/>
          </a:prstGeom>
        </p:spPr>
        <p:txBody>
          <a:bodyPr vert="horz" lIns="0" tIns="0" rIns="0" bIns="0" rtlCol="0" anchor="t">
            <a:normAutofit/>
          </a:bodyPr>
          <a:lstStyle>
            <a:lvl1pPr algn="l">
              <a:defRPr sz="4000" baseline="0">
                <a:latin typeface="+mn-lt"/>
              </a:defRPr>
            </a:lvl1pPr>
          </a:lstStyle>
          <a:p>
            <a:r>
              <a:rPr lang="en-US" dirty="0" err="1"/>
              <a:t>Plná</a:t>
            </a:r>
            <a:r>
              <a:rPr lang="en-US" dirty="0"/>
              <a:t> </a:t>
            </a:r>
            <a:r>
              <a:rPr lang="en-US" dirty="0" err="1"/>
              <a:t>šírka</a:t>
            </a:r>
            <a:r>
              <a:rPr lang="en-US" dirty="0"/>
              <a:t> </a:t>
            </a:r>
            <a:r>
              <a:rPr lang="en-US" dirty="0" err="1"/>
              <a:t>textu</a:t>
            </a:r>
            <a:r>
              <a:rPr lang="en-US" dirty="0"/>
              <a:t> slide 2</a:t>
            </a:r>
          </a:p>
        </p:txBody>
      </p:sp>
      <p:sp>
        <p:nvSpPr>
          <p:cNvPr id="5" name="Text Placeholder 3">
            <a:extLst>
              <a:ext uri="{FF2B5EF4-FFF2-40B4-BE49-F238E27FC236}">
                <a16:creationId xmlns:a16="http://schemas.microsoft.com/office/drawing/2014/main" id="{A7B1A43E-9F05-4D48-B114-D1C83ABAB157}"/>
              </a:ext>
            </a:extLst>
          </p:cNvPr>
          <p:cNvSpPr>
            <a:spLocks noGrp="1"/>
          </p:cNvSpPr>
          <p:nvPr>
            <p:ph type="body" sz="quarter" idx="26" hasCustomPrompt="1"/>
          </p:nvPr>
        </p:nvSpPr>
        <p:spPr>
          <a:xfrm>
            <a:off x="3843312" y="3647152"/>
            <a:ext cx="6415521" cy="2265364"/>
          </a:xfrm>
          <a:prstGeom prst="rect">
            <a:avLst/>
          </a:prstGeom>
        </p:spPr>
        <p:txBody>
          <a:bodyPr wrap="square" lIns="0" tIns="0" rIns="0" bIns="0">
            <a:spAutoFit/>
          </a:bodyPr>
          <a:lstStyle>
            <a:lvl1pPr marL="0" marR="0" indent="0" algn="l" defTabSz="914400" rtl="0" eaLnBrk="1" fontAlgn="auto" latinLnBrk="0" hangingPunct="1">
              <a:lnSpc>
                <a:spcPct val="120000"/>
              </a:lnSpc>
              <a:spcBef>
                <a:spcPts val="1200"/>
              </a:spcBef>
              <a:spcAft>
                <a:spcPts val="0"/>
              </a:spcAft>
              <a:buClrTx/>
              <a:buSzTx/>
              <a:buFontTx/>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noProof="0" dirty="0" err="1"/>
              <a:t>popularised</a:t>
            </a:r>
            <a:r>
              <a:rPr lang="en-US" noProof="0" dirty="0"/>
              <a:t> in the 1960s with the release of </a:t>
            </a:r>
            <a:r>
              <a:rPr lang="en-US" noProof="0" dirty="0" err="1"/>
              <a:t>Letraset</a:t>
            </a:r>
            <a:r>
              <a:rPr lang="en-US" noProof="0" dirty="0"/>
              <a:t> sheets containing Lorem Ipsum passages, and more recently with desktop publishing software like Aldus PageMaker including versions of Lorem Ipsum.</a:t>
            </a:r>
          </a:p>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a:t>
            </a:r>
          </a:p>
        </p:txBody>
      </p:sp>
      <p:sp>
        <p:nvSpPr>
          <p:cNvPr id="6" name="Text Placeholder 3">
            <a:extLst>
              <a:ext uri="{FF2B5EF4-FFF2-40B4-BE49-F238E27FC236}">
                <a16:creationId xmlns:a16="http://schemas.microsoft.com/office/drawing/2014/main" id="{DFF8151D-42AD-409E-9CB1-2189803A9338}"/>
              </a:ext>
            </a:extLst>
          </p:cNvPr>
          <p:cNvSpPr>
            <a:spLocks noGrp="1"/>
          </p:cNvSpPr>
          <p:nvPr>
            <p:ph type="body" sz="quarter" idx="27" hasCustomPrompt="1"/>
          </p:nvPr>
        </p:nvSpPr>
        <p:spPr>
          <a:xfrm>
            <a:off x="3850094" y="3240983"/>
            <a:ext cx="6415521"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sp>
        <p:nvSpPr>
          <p:cNvPr id="13" name="Picture Placeholder 14">
            <a:extLst>
              <a:ext uri="{FF2B5EF4-FFF2-40B4-BE49-F238E27FC236}">
                <a16:creationId xmlns:a16="http://schemas.microsoft.com/office/drawing/2014/main" id="{82A1E8E4-E58B-4ED6-8FD2-7D9BF101CAC5}"/>
              </a:ext>
            </a:extLst>
          </p:cNvPr>
          <p:cNvSpPr>
            <a:spLocks noGrp="1"/>
          </p:cNvSpPr>
          <p:nvPr>
            <p:ph type="pic" sz="quarter" idx="25" hasCustomPrompt="1"/>
          </p:nvPr>
        </p:nvSpPr>
        <p:spPr>
          <a:xfrm>
            <a:off x="0" y="2319576"/>
            <a:ext cx="3035030" cy="4523833"/>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Tree>
    <p:extLst>
      <p:ext uri="{BB962C8B-B14F-4D97-AF65-F5344CB8AC3E}">
        <p14:creationId xmlns:p14="http://schemas.microsoft.com/office/powerpoint/2010/main" val="118862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1" decel="100000" fill="hold" grpId="0" nodeType="withEffect">
                                  <p:stCondLst>
                                    <p:cond delay="22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ppt_x"/>
                                          </p:val>
                                        </p:tav>
                                        <p:tav tm="100000">
                                          <p:val>
                                            <p:strVal val="#ppt_x"/>
                                          </p:val>
                                        </p:tav>
                                      </p:tavLst>
                                    </p:anim>
                                    <p:anim calcmode="lin" valueType="num">
                                      <p:cBhvr additive="base">
                                        <p:cTn id="11" dur="1000" fill="hold"/>
                                        <p:tgtEl>
                                          <p:spTgt spid="10"/>
                                        </p:tgtEl>
                                        <p:attrNameLst>
                                          <p:attrName>ppt_y</p:attrName>
                                        </p:attrNameLst>
                                      </p:cBhvr>
                                      <p:tavLst>
                                        <p:tav tm="0">
                                          <p:val>
                                            <p:strVal val="0-#ppt_h/2"/>
                                          </p:val>
                                        </p:tav>
                                        <p:tav tm="100000">
                                          <p:val>
                                            <p:strVal val="#ppt_y"/>
                                          </p:val>
                                        </p:tav>
                                      </p:tavLst>
                                    </p:anim>
                                  </p:childTnLst>
                                </p:cTn>
                              </p:par>
                              <p:par>
                                <p:cTn id="12" presetID="22" presetClass="entr" presetSubtype="4" fill="hold" grpId="0" nodeType="withEffect">
                                  <p:stCondLst>
                                    <p:cond delay="175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6" presetClass="emph" presetSubtype="0" accel="50000" decel="46000" autoRev="1" fill="hold" grpId="1" nodeType="withEffect">
                                  <p:stCondLst>
                                    <p:cond delay="1750"/>
                                  </p:stCondLst>
                                  <p:childTnLst>
                                    <p:animScale>
                                      <p:cBhvr>
                                        <p:cTn id="16" dur="500" fill="hold"/>
                                        <p:tgtEl>
                                          <p:spTgt spid="13"/>
                                        </p:tgtEl>
                                      </p:cBhvr>
                                      <p:by x="120000" y="120000"/>
                                    </p:animScale>
                                  </p:childTnLst>
                                </p:cTn>
                              </p:par>
                              <p:par>
                                <p:cTn id="17" presetID="22" presetClass="entr" presetSubtype="8" fill="hold" grpId="0" nodeType="withEffect">
                                  <p:stCondLst>
                                    <p:cond delay="300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wipe(left)">
                                      <p:cBhvr>
                                        <p:cTn id="19" dur="500"/>
                                        <p:tgtEl>
                                          <p:spTgt spid="6">
                                            <p:txEl>
                                              <p:pRg st="0" end="0"/>
                                            </p:txEl>
                                          </p:spTgt>
                                        </p:tgtEl>
                                      </p:cBhvr>
                                    </p:animEffect>
                                  </p:childTnLst>
                                </p:cTn>
                              </p:par>
                              <p:par>
                                <p:cTn id="20" presetID="42" presetClass="entr" presetSubtype="0" fill="hold" grpId="0" nodeType="withEffect">
                                  <p:stCondLst>
                                    <p:cond delay="35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tmplLst>
          <p:tmpl>
            <p:tnLst>
              <p:par>
                <p:cTn presetID="42" presetClass="entr" presetSubtype="0" fill="hold" nodeType="withEffect">
                  <p:stCondLst>
                    <p:cond delay="35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22" presetClass="entr" presetSubtype="8" fill="hold" nodeType="withEffect">
                  <p:stCondLst>
                    <p:cond delay="300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13" grpId="0" animBg="1"/>
      <p:bldP spid="13"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1_Text + body Slide - 4x cisla">
    <p:spTree>
      <p:nvGrpSpPr>
        <p:cNvPr id="1" name=""/>
        <p:cNvGrpSpPr/>
        <p:nvPr/>
      </p:nvGrpSpPr>
      <p:grpSpPr>
        <a:xfrm>
          <a:off x="0" y="0"/>
          <a:ext cx="0" cy="0"/>
          <a:chOff x="0" y="0"/>
          <a:chExt cx="0" cy="0"/>
        </a:xfrm>
      </p:grpSpPr>
      <p:sp>
        <p:nvSpPr>
          <p:cNvPr id="38" name="Text Placeholder 3">
            <a:extLst>
              <a:ext uri="{FF2B5EF4-FFF2-40B4-BE49-F238E27FC236}">
                <a16:creationId xmlns:a16="http://schemas.microsoft.com/office/drawing/2014/main" id="{F08322F0-2528-4C4F-B572-DD4690E596B9}"/>
              </a:ext>
            </a:extLst>
          </p:cNvPr>
          <p:cNvSpPr>
            <a:spLocks noGrp="1"/>
          </p:cNvSpPr>
          <p:nvPr>
            <p:ph type="body" sz="quarter" idx="26" hasCustomPrompt="1"/>
          </p:nvPr>
        </p:nvSpPr>
        <p:spPr>
          <a:xfrm>
            <a:off x="6132401" y="3046953"/>
            <a:ext cx="4194525" cy="3054811"/>
          </a:xfrm>
          <a:prstGeom prst="rect">
            <a:avLst/>
          </a:prstGeom>
        </p:spPr>
        <p:txBody>
          <a:bodyPr wrap="square" lIns="0" tIns="0" rIns="0" bIns="0">
            <a:spAutoFit/>
          </a:bodyPr>
          <a:lstStyle>
            <a:lvl1pPr marL="0" marR="0" indent="0" algn="l" defTabSz="914400" rtl="0" eaLnBrk="1" fontAlgn="auto" latinLnBrk="0" hangingPunct="1">
              <a:lnSpc>
                <a:spcPct val="120000"/>
              </a:lnSpc>
              <a:spcBef>
                <a:spcPts val="1200"/>
              </a:spcBef>
              <a:spcAft>
                <a:spcPts val="0"/>
              </a:spcAft>
              <a:buClrTx/>
              <a:buSzTx/>
              <a:buFont typeface="Arial" panose="020B0604020202020204" pitchFamily="34" charset="0"/>
              <a:buNone/>
              <a:tabLst/>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marL="0" marR="0" lvl="0" indent="0" algn="l" defTabSz="914400" rtl="0" eaLnBrk="1" fontAlgn="auto" latinLnBrk="0" hangingPunct="1">
              <a:lnSpc>
                <a:spcPct val="120000"/>
              </a:lnSpc>
              <a:spcBef>
                <a:spcPts val="500"/>
              </a:spcBef>
              <a:spcAft>
                <a:spcPts val="0"/>
              </a:spcAft>
              <a:buClrTx/>
              <a:buSzTx/>
              <a:buFontTx/>
              <a:buNone/>
              <a:tabLst/>
              <a:defRPr/>
            </a:pPr>
            <a:r>
              <a:rPr lang="en-US" noProof="0" dirty="0"/>
              <a:t>Lorem Ipsum is simply dummy text of the printing and typesetting industry. Lorem Ipsum has been the industry's standard dummy text.</a:t>
            </a:r>
          </a:p>
          <a:p>
            <a:pPr marL="171450" marR="0" lvl="0" indent="-171450" algn="l" defTabSz="914400" rtl="0" eaLnBrk="1" fontAlgn="auto" latinLnBrk="0" hangingPunct="1">
              <a:lnSpc>
                <a:spcPct val="120000"/>
              </a:lnSpc>
              <a:spcBef>
                <a:spcPts val="500"/>
              </a:spcBef>
              <a:spcAft>
                <a:spcPts val="0"/>
              </a:spcAft>
              <a:buClrTx/>
              <a:buSzTx/>
              <a:tabLst/>
              <a:defRPr/>
            </a:pPr>
            <a:endParaRPr lang="en-US" noProof="0" dirty="0"/>
          </a:p>
          <a:p>
            <a:pPr marL="171450" marR="0" lvl="0" indent="-17145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lang="en-US" noProof="0" dirty="0"/>
              <a:t>Lorem Ipsum is simply dummy text of the printing and typesetting industry. Lorem Ipsum has been the industry’s</a:t>
            </a:r>
          </a:p>
          <a:p>
            <a:pPr marL="171450" marR="0" lvl="0" indent="-17145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lang="en-US" noProof="0" dirty="0"/>
              <a:t>Lorem Ipsum is simply dummy text of the printing and typesetting industry. Lorem Ipsum has been the industry's standard dummy text.</a:t>
            </a:r>
            <a:endParaRPr lang="sk-SK" noProof="0" dirty="0"/>
          </a:p>
          <a:p>
            <a:pPr marL="171450" marR="0" lvl="0" indent="-171450" algn="l" defTabSz="914400" rtl="0" eaLnBrk="1" fontAlgn="auto" latinLnBrk="0" hangingPunct="1">
              <a:lnSpc>
                <a:spcPct val="120000"/>
              </a:lnSpc>
              <a:spcBef>
                <a:spcPts val="500"/>
              </a:spcBef>
              <a:spcAft>
                <a:spcPts val="0"/>
              </a:spcAft>
              <a:buClrTx/>
              <a:buSzTx/>
              <a:buFont typeface="Arial" panose="020B0604020202020204" pitchFamily="34" charset="0"/>
              <a:buChar char="•"/>
              <a:tabLst/>
              <a:defRPr/>
            </a:pPr>
            <a:r>
              <a:rPr lang="en-US" noProof="0" dirty="0"/>
              <a:t>Lorem Ipsum is simply dummy text of the printing and typesetting industry. </a:t>
            </a:r>
            <a:endParaRPr lang="sk-SK" noProof="0" dirty="0"/>
          </a:p>
          <a:p>
            <a:pPr lvl="0"/>
            <a:endParaRPr lang="sk-SK" noProof="0" dirty="0"/>
          </a:p>
        </p:txBody>
      </p:sp>
      <p:sp>
        <p:nvSpPr>
          <p:cNvPr id="40" name="Text Placeholder 3">
            <a:extLst>
              <a:ext uri="{FF2B5EF4-FFF2-40B4-BE49-F238E27FC236}">
                <a16:creationId xmlns:a16="http://schemas.microsoft.com/office/drawing/2014/main" id="{39B14453-E8FD-459E-A8F7-54EAB408B45E}"/>
              </a:ext>
            </a:extLst>
          </p:cNvPr>
          <p:cNvSpPr>
            <a:spLocks noGrp="1"/>
          </p:cNvSpPr>
          <p:nvPr>
            <p:ph type="body" sz="quarter" idx="27" hasCustomPrompt="1"/>
          </p:nvPr>
        </p:nvSpPr>
        <p:spPr>
          <a:xfrm>
            <a:off x="6139183" y="2660239"/>
            <a:ext cx="4194525"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pic>
        <p:nvPicPr>
          <p:cNvPr id="35" name="Grafický objekt 34">
            <a:extLst>
              <a:ext uri="{FF2B5EF4-FFF2-40B4-BE49-F238E27FC236}">
                <a16:creationId xmlns:a16="http://schemas.microsoft.com/office/drawing/2014/main" id="{77F58CDB-806E-45C0-A579-DE7D795260A0}"/>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5271662" y="1866796"/>
            <a:ext cx="8197697" cy="452780"/>
          </a:xfrm>
          <a:prstGeom prst="rect">
            <a:avLst/>
          </a:prstGeom>
        </p:spPr>
      </p:pic>
      <p:pic>
        <p:nvPicPr>
          <p:cNvPr id="16" name="Grafický objekt 15">
            <a:extLst>
              <a:ext uri="{FF2B5EF4-FFF2-40B4-BE49-F238E27FC236}">
                <a16:creationId xmlns:a16="http://schemas.microsoft.com/office/drawing/2014/main" id="{97A619AB-D8FE-46D2-84D2-5BD3228E01C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070006" y="765175"/>
            <a:ext cx="2985391" cy="684376"/>
          </a:xfrm>
          <a:prstGeom prst="rect">
            <a:avLst/>
          </a:prstGeom>
        </p:spPr>
      </p:pic>
      <p:sp>
        <p:nvSpPr>
          <p:cNvPr id="18" name="Title Placeholder 1">
            <a:extLst>
              <a:ext uri="{FF2B5EF4-FFF2-40B4-BE49-F238E27FC236}">
                <a16:creationId xmlns:a16="http://schemas.microsoft.com/office/drawing/2014/main" id="{2D5ACB36-F9A3-4626-A6B7-E377C5753E6E}"/>
              </a:ext>
            </a:extLst>
          </p:cNvPr>
          <p:cNvSpPr>
            <a:spLocks noGrp="1"/>
          </p:cNvSpPr>
          <p:nvPr>
            <p:ph type="title" hasCustomPrompt="1"/>
          </p:nvPr>
        </p:nvSpPr>
        <p:spPr>
          <a:xfrm>
            <a:off x="6099381" y="825142"/>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Hlavný</a:t>
            </a:r>
            <a:r>
              <a:rPr lang="en-US" dirty="0"/>
              <a:t> </a:t>
            </a:r>
            <a:r>
              <a:rPr lang="en-US" dirty="0" err="1"/>
              <a:t>nadpis</a:t>
            </a:r>
            <a:endParaRPr lang="en-US" dirty="0"/>
          </a:p>
        </p:txBody>
      </p:sp>
      <p:sp>
        <p:nvSpPr>
          <p:cNvPr id="19" name="Zástupný objekt pre text 6">
            <a:extLst>
              <a:ext uri="{FF2B5EF4-FFF2-40B4-BE49-F238E27FC236}">
                <a16:creationId xmlns:a16="http://schemas.microsoft.com/office/drawing/2014/main" id="{76117903-AFD4-4812-ADE6-384DB64E7F76}"/>
              </a:ext>
            </a:extLst>
          </p:cNvPr>
          <p:cNvSpPr>
            <a:spLocks noGrp="1"/>
          </p:cNvSpPr>
          <p:nvPr>
            <p:ph type="body" sz="quarter" idx="28" hasCustomPrompt="1"/>
          </p:nvPr>
        </p:nvSpPr>
        <p:spPr>
          <a:xfrm>
            <a:off x="1538397" y="2337755"/>
            <a:ext cx="397407" cy="397407"/>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1</a:t>
            </a:r>
            <a:endParaRPr lang="sk-SK" dirty="0"/>
          </a:p>
        </p:txBody>
      </p:sp>
      <p:sp>
        <p:nvSpPr>
          <p:cNvPr id="27" name="Text Placeholder 3">
            <a:extLst>
              <a:ext uri="{FF2B5EF4-FFF2-40B4-BE49-F238E27FC236}">
                <a16:creationId xmlns:a16="http://schemas.microsoft.com/office/drawing/2014/main" id="{8DA75CFB-DFFF-49C5-9D90-02429E9D16E6}"/>
              </a:ext>
            </a:extLst>
          </p:cNvPr>
          <p:cNvSpPr>
            <a:spLocks noGrp="1"/>
          </p:cNvSpPr>
          <p:nvPr>
            <p:ph type="body" sz="quarter" idx="22" hasCustomPrompt="1"/>
          </p:nvPr>
        </p:nvSpPr>
        <p:spPr>
          <a:xfrm>
            <a:off x="2113253" y="2418419"/>
            <a:ext cx="3171963" cy="206851"/>
          </a:xfrm>
          <a:prstGeom prst="rect">
            <a:avLst/>
          </a:prstGeom>
        </p:spPr>
        <p:txBody>
          <a:bodyPr wrap="square" lIns="0" tIns="0" rIns="0" bIns="0">
            <a:spAutoFit/>
          </a:bodyPr>
          <a:lstStyle>
            <a:lvl1pPr marL="0" indent="0" algn="l">
              <a:lnSpc>
                <a:spcPct val="120000"/>
              </a:lnSpc>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a:t>
            </a:r>
            <a:endParaRPr lang="sk-SK" noProof="0" dirty="0"/>
          </a:p>
        </p:txBody>
      </p:sp>
      <p:sp>
        <p:nvSpPr>
          <p:cNvPr id="28" name="Zástupný objekt pre text 6">
            <a:extLst>
              <a:ext uri="{FF2B5EF4-FFF2-40B4-BE49-F238E27FC236}">
                <a16:creationId xmlns:a16="http://schemas.microsoft.com/office/drawing/2014/main" id="{47131A17-FF5F-4AF8-BD2F-C8096BC731C6}"/>
              </a:ext>
            </a:extLst>
          </p:cNvPr>
          <p:cNvSpPr>
            <a:spLocks noGrp="1"/>
          </p:cNvSpPr>
          <p:nvPr>
            <p:ph type="body" sz="quarter" idx="29" hasCustomPrompt="1"/>
          </p:nvPr>
        </p:nvSpPr>
        <p:spPr>
          <a:xfrm>
            <a:off x="1531620" y="3286734"/>
            <a:ext cx="397407" cy="397407"/>
          </a:xfrm>
          <a:prstGeom prst="ellipse">
            <a:avLst/>
          </a:prstGeom>
          <a:solidFill>
            <a:srgbClr val="004C96"/>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2</a:t>
            </a:r>
            <a:endParaRPr lang="sk-SK" dirty="0"/>
          </a:p>
        </p:txBody>
      </p:sp>
      <p:sp>
        <p:nvSpPr>
          <p:cNvPr id="29" name="Text Placeholder 3">
            <a:extLst>
              <a:ext uri="{FF2B5EF4-FFF2-40B4-BE49-F238E27FC236}">
                <a16:creationId xmlns:a16="http://schemas.microsoft.com/office/drawing/2014/main" id="{CA5E92EC-86BA-47E7-AB45-528FEA1B02C1}"/>
              </a:ext>
            </a:extLst>
          </p:cNvPr>
          <p:cNvSpPr>
            <a:spLocks noGrp="1"/>
          </p:cNvSpPr>
          <p:nvPr>
            <p:ph type="body" sz="quarter" idx="30" hasCustomPrompt="1"/>
          </p:nvPr>
        </p:nvSpPr>
        <p:spPr>
          <a:xfrm>
            <a:off x="2106476" y="3364156"/>
            <a:ext cx="3171963" cy="206851"/>
          </a:xfrm>
          <a:prstGeom prst="rect">
            <a:avLst/>
          </a:prstGeom>
        </p:spPr>
        <p:txBody>
          <a:bodyPr wrap="square" lIns="0" tIns="0" rIns="0" bIns="0">
            <a:spAutoFit/>
          </a:bodyPr>
          <a:lstStyle>
            <a:lvl1pPr marL="0" indent="0" algn="l">
              <a:lnSpc>
                <a:spcPct val="120000"/>
              </a:lnSpc>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a:t>
            </a:r>
            <a:endParaRPr lang="sk-SK" noProof="0" dirty="0"/>
          </a:p>
        </p:txBody>
      </p:sp>
      <p:sp>
        <p:nvSpPr>
          <p:cNvPr id="30" name="Zástupný objekt pre text 6">
            <a:extLst>
              <a:ext uri="{FF2B5EF4-FFF2-40B4-BE49-F238E27FC236}">
                <a16:creationId xmlns:a16="http://schemas.microsoft.com/office/drawing/2014/main" id="{EFA32A03-4DBC-4A4D-9E17-0D454C36389A}"/>
              </a:ext>
            </a:extLst>
          </p:cNvPr>
          <p:cNvSpPr>
            <a:spLocks noGrp="1"/>
          </p:cNvSpPr>
          <p:nvPr>
            <p:ph type="body" sz="quarter" idx="31" hasCustomPrompt="1"/>
          </p:nvPr>
        </p:nvSpPr>
        <p:spPr>
          <a:xfrm>
            <a:off x="1524843" y="4235713"/>
            <a:ext cx="397407" cy="397407"/>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3</a:t>
            </a:r>
            <a:endParaRPr lang="sk-SK" dirty="0"/>
          </a:p>
        </p:txBody>
      </p:sp>
      <p:sp>
        <p:nvSpPr>
          <p:cNvPr id="32" name="Text Placeholder 3">
            <a:extLst>
              <a:ext uri="{FF2B5EF4-FFF2-40B4-BE49-F238E27FC236}">
                <a16:creationId xmlns:a16="http://schemas.microsoft.com/office/drawing/2014/main" id="{139D34BA-689A-4ABD-BEF6-CF6180DF5D08}"/>
              </a:ext>
            </a:extLst>
          </p:cNvPr>
          <p:cNvSpPr>
            <a:spLocks noGrp="1"/>
          </p:cNvSpPr>
          <p:nvPr>
            <p:ph type="body" sz="quarter" idx="32" hasCustomPrompt="1"/>
          </p:nvPr>
        </p:nvSpPr>
        <p:spPr>
          <a:xfrm>
            <a:off x="2099699" y="4309893"/>
            <a:ext cx="3171963" cy="206851"/>
          </a:xfrm>
          <a:prstGeom prst="rect">
            <a:avLst/>
          </a:prstGeom>
        </p:spPr>
        <p:txBody>
          <a:bodyPr wrap="square" lIns="0" tIns="0" rIns="0" bIns="0">
            <a:spAutoFit/>
          </a:bodyPr>
          <a:lstStyle>
            <a:lvl1pPr marL="0" indent="0" algn="l">
              <a:lnSpc>
                <a:spcPct val="120000"/>
              </a:lnSpc>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a:t>
            </a:r>
            <a:endParaRPr lang="sk-SK" noProof="0" dirty="0"/>
          </a:p>
        </p:txBody>
      </p:sp>
      <p:sp>
        <p:nvSpPr>
          <p:cNvPr id="33" name="Zástupný objekt pre text 6">
            <a:extLst>
              <a:ext uri="{FF2B5EF4-FFF2-40B4-BE49-F238E27FC236}">
                <a16:creationId xmlns:a16="http://schemas.microsoft.com/office/drawing/2014/main" id="{8C7AE506-BE4D-4C31-9E39-EEE3E1C1837C}"/>
              </a:ext>
            </a:extLst>
          </p:cNvPr>
          <p:cNvSpPr>
            <a:spLocks noGrp="1"/>
          </p:cNvSpPr>
          <p:nvPr>
            <p:ph type="body" sz="quarter" idx="33" hasCustomPrompt="1"/>
          </p:nvPr>
        </p:nvSpPr>
        <p:spPr>
          <a:xfrm>
            <a:off x="1538397" y="5184693"/>
            <a:ext cx="397407" cy="397407"/>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4</a:t>
            </a:r>
            <a:endParaRPr lang="sk-SK" dirty="0"/>
          </a:p>
        </p:txBody>
      </p:sp>
      <p:sp>
        <p:nvSpPr>
          <p:cNvPr id="36" name="Text Placeholder 3">
            <a:extLst>
              <a:ext uri="{FF2B5EF4-FFF2-40B4-BE49-F238E27FC236}">
                <a16:creationId xmlns:a16="http://schemas.microsoft.com/office/drawing/2014/main" id="{AAA4A253-A607-48D0-8ED8-D414739EAE81}"/>
              </a:ext>
            </a:extLst>
          </p:cNvPr>
          <p:cNvSpPr>
            <a:spLocks noGrp="1"/>
          </p:cNvSpPr>
          <p:nvPr>
            <p:ph type="body" sz="quarter" idx="34" hasCustomPrompt="1"/>
          </p:nvPr>
        </p:nvSpPr>
        <p:spPr>
          <a:xfrm>
            <a:off x="2113253" y="5255629"/>
            <a:ext cx="3171963" cy="206851"/>
          </a:xfrm>
          <a:prstGeom prst="rect">
            <a:avLst/>
          </a:prstGeom>
        </p:spPr>
        <p:txBody>
          <a:bodyPr wrap="square" lIns="0" tIns="0" rIns="0" bIns="0">
            <a:spAutoFit/>
          </a:bodyPr>
          <a:lstStyle>
            <a:lvl1pPr marL="0" indent="0" algn="l">
              <a:lnSpc>
                <a:spcPct val="120000"/>
              </a:lnSpc>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a:t>
            </a:r>
            <a:endParaRPr lang="sk-SK" noProof="0" dirty="0"/>
          </a:p>
        </p:txBody>
      </p:sp>
    </p:spTree>
    <p:extLst>
      <p:ext uri="{BB962C8B-B14F-4D97-AF65-F5344CB8AC3E}">
        <p14:creationId xmlns:p14="http://schemas.microsoft.com/office/powerpoint/2010/main" val="3509243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250"/>
                                  </p:stCondLst>
                                  <p:childTnLst>
                                    <p:set>
                                      <p:cBhvr>
                                        <p:cTn id="6" dur="1" fill="hold">
                                          <p:stCondLst>
                                            <p:cond delay="0"/>
                                          </p:stCondLst>
                                        </p:cTn>
                                        <p:tgtEl>
                                          <p:spTgt spid="19">
                                            <p:bg/>
                                          </p:spTgt>
                                        </p:tgtEl>
                                        <p:attrNameLst>
                                          <p:attrName>style.visibility</p:attrName>
                                        </p:attrNameLst>
                                      </p:cBhvr>
                                      <p:to>
                                        <p:strVal val="visible"/>
                                      </p:to>
                                    </p:set>
                                    <p:anim calcmode="lin" valueType="num">
                                      <p:cBhvr additive="base">
                                        <p:cTn id="7" dur="750" fill="hold"/>
                                        <p:tgtEl>
                                          <p:spTgt spid="19">
                                            <p:bg/>
                                          </p:spTgt>
                                        </p:tgtEl>
                                        <p:attrNameLst>
                                          <p:attrName>ppt_x</p:attrName>
                                        </p:attrNameLst>
                                      </p:cBhvr>
                                      <p:tavLst>
                                        <p:tav tm="0">
                                          <p:val>
                                            <p:strVal val="#ppt_x"/>
                                          </p:val>
                                        </p:tav>
                                        <p:tav tm="100000">
                                          <p:val>
                                            <p:strVal val="#ppt_x"/>
                                          </p:val>
                                        </p:tav>
                                      </p:tavLst>
                                    </p:anim>
                                    <p:anim calcmode="lin" valueType="num">
                                      <p:cBhvr additive="base">
                                        <p:cTn id="8" dur="750" fill="hold"/>
                                        <p:tgtEl>
                                          <p:spTgt spid="19">
                                            <p:bg/>
                                          </p:spTgt>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275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par>
                                <p:cTn id="12" presetID="2" presetClass="entr" presetSubtype="4" decel="100000" fill="hold" grpId="0" nodeType="withEffect">
                                  <p:stCondLst>
                                    <p:cond delay="250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750" fill="hold"/>
                                        <p:tgtEl>
                                          <p:spTgt spid="27"/>
                                        </p:tgtEl>
                                        <p:attrNameLst>
                                          <p:attrName>ppt_x</p:attrName>
                                        </p:attrNameLst>
                                      </p:cBhvr>
                                      <p:tavLst>
                                        <p:tav tm="0">
                                          <p:val>
                                            <p:strVal val="#ppt_x"/>
                                          </p:val>
                                        </p:tav>
                                        <p:tav tm="100000">
                                          <p:val>
                                            <p:strVal val="#ppt_x"/>
                                          </p:val>
                                        </p:tav>
                                      </p:tavLst>
                                    </p:anim>
                                    <p:anim calcmode="lin" valueType="num">
                                      <p:cBhvr additive="base">
                                        <p:cTn id="15" dur="750" fill="hold"/>
                                        <p:tgtEl>
                                          <p:spTgt spid="27"/>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750"/>
                                  </p:stCondLst>
                                  <p:childTnLst>
                                    <p:set>
                                      <p:cBhvr>
                                        <p:cTn id="17" dur="1" fill="hold">
                                          <p:stCondLst>
                                            <p:cond delay="0"/>
                                          </p:stCondLst>
                                        </p:cTn>
                                        <p:tgtEl>
                                          <p:spTgt spid="28">
                                            <p:bg/>
                                          </p:spTgt>
                                        </p:tgtEl>
                                        <p:attrNameLst>
                                          <p:attrName>style.visibility</p:attrName>
                                        </p:attrNameLst>
                                      </p:cBhvr>
                                      <p:to>
                                        <p:strVal val="visible"/>
                                      </p:to>
                                    </p:set>
                                    <p:anim calcmode="lin" valueType="num">
                                      <p:cBhvr additive="base">
                                        <p:cTn id="18" dur="750" fill="hold"/>
                                        <p:tgtEl>
                                          <p:spTgt spid="28">
                                            <p:bg/>
                                          </p:spTgt>
                                        </p:tgtEl>
                                        <p:attrNameLst>
                                          <p:attrName>ppt_x</p:attrName>
                                        </p:attrNameLst>
                                      </p:cBhvr>
                                      <p:tavLst>
                                        <p:tav tm="0">
                                          <p:val>
                                            <p:strVal val="#ppt_x"/>
                                          </p:val>
                                        </p:tav>
                                        <p:tav tm="100000">
                                          <p:val>
                                            <p:strVal val="#ppt_x"/>
                                          </p:val>
                                        </p:tav>
                                      </p:tavLst>
                                    </p:anim>
                                    <p:anim calcmode="lin" valueType="num">
                                      <p:cBhvr additive="base">
                                        <p:cTn id="19" dur="750" fill="hold"/>
                                        <p:tgtEl>
                                          <p:spTgt spid="28">
                                            <p:bg/>
                                          </p:spTgt>
                                        </p:tgtEl>
                                        <p:attrNameLst>
                                          <p:attrName>ppt_y</p:attrName>
                                        </p:attrNameLst>
                                      </p:cBhvr>
                                      <p:tavLst>
                                        <p:tav tm="0">
                                          <p:val>
                                            <p:strVal val="1+#ppt_h/2"/>
                                          </p:val>
                                        </p:tav>
                                        <p:tav tm="100000">
                                          <p:val>
                                            <p:strVal val="#ppt_y"/>
                                          </p:val>
                                        </p:tav>
                                      </p:tavLst>
                                    </p:anim>
                                  </p:childTnLst>
                                </p:cTn>
                              </p:par>
                              <p:par>
                                <p:cTn id="20" presetID="10" presetClass="entr" presetSubtype="0" fill="hold" grpId="0" nodeType="withEffect">
                                  <p:stCondLst>
                                    <p:cond delay="3250"/>
                                  </p:stCondLst>
                                  <p:childTnLst>
                                    <p:set>
                                      <p:cBhvr>
                                        <p:cTn id="21" dur="1" fill="hold">
                                          <p:stCondLst>
                                            <p:cond delay="0"/>
                                          </p:stCondLst>
                                        </p:cTn>
                                        <p:tgtEl>
                                          <p:spTgt spid="28">
                                            <p:txEl>
                                              <p:pRg st="0" end="0"/>
                                            </p:txEl>
                                          </p:spTgt>
                                        </p:tgtEl>
                                        <p:attrNameLst>
                                          <p:attrName>style.visibility</p:attrName>
                                        </p:attrNameLst>
                                      </p:cBhvr>
                                      <p:to>
                                        <p:strVal val="visible"/>
                                      </p:to>
                                    </p:set>
                                    <p:animEffect transition="in" filter="fade">
                                      <p:cBhvr>
                                        <p:cTn id="22" dur="500"/>
                                        <p:tgtEl>
                                          <p:spTgt spid="28">
                                            <p:txEl>
                                              <p:pRg st="0" end="0"/>
                                            </p:txEl>
                                          </p:spTgt>
                                        </p:tgtEl>
                                      </p:cBhvr>
                                    </p:animEffect>
                                  </p:childTnLst>
                                </p:cTn>
                              </p:par>
                              <p:par>
                                <p:cTn id="23" presetID="2" presetClass="entr" presetSubtype="4" decel="100000" fill="hold" grpId="0" nodeType="withEffect">
                                  <p:stCondLst>
                                    <p:cond delay="300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750" fill="hold"/>
                                        <p:tgtEl>
                                          <p:spTgt spid="29"/>
                                        </p:tgtEl>
                                        <p:attrNameLst>
                                          <p:attrName>ppt_x</p:attrName>
                                        </p:attrNameLst>
                                      </p:cBhvr>
                                      <p:tavLst>
                                        <p:tav tm="0">
                                          <p:val>
                                            <p:strVal val="#ppt_x"/>
                                          </p:val>
                                        </p:tav>
                                        <p:tav tm="100000">
                                          <p:val>
                                            <p:strVal val="#ppt_x"/>
                                          </p:val>
                                        </p:tav>
                                      </p:tavLst>
                                    </p:anim>
                                    <p:anim calcmode="lin" valueType="num">
                                      <p:cBhvr additive="base">
                                        <p:cTn id="26" dur="750" fill="hold"/>
                                        <p:tgtEl>
                                          <p:spTgt spid="29"/>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3250"/>
                                  </p:stCondLst>
                                  <p:childTnLst>
                                    <p:set>
                                      <p:cBhvr>
                                        <p:cTn id="28" dur="1" fill="hold">
                                          <p:stCondLst>
                                            <p:cond delay="0"/>
                                          </p:stCondLst>
                                        </p:cTn>
                                        <p:tgtEl>
                                          <p:spTgt spid="30">
                                            <p:bg/>
                                          </p:spTgt>
                                        </p:tgtEl>
                                        <p:attrNameLst>
                                          <p:attrName>style.visibility</p:attrName>
                                        </p:attrNameLst>
                                      </p:cBhvr>
                                      <p:to>
                                        <p:strVal val="visible"/>
                                      </p:to>
                                    </p:set>
                                    <p:anim calcmode="lin" valueType="num">
                                      <p:cBhvr additive="base">
                                        <p:cTn id="29" dur="750" fill="hold"/>
                                        <p:tgtEl>
                                          <p:spTgt spid="30">
                                            <p:bg/>
                                          </p:spTgt>
                                        </p:tgtEl>
                                        <p:attrNameLst>
                                          <p:attrName>ppt_x</p:attrName>
                                        </p:attrNameLst>
                                      </p:cBhvr>
                                      <p:tavLst>
                                        <p:tav tm="0">
                                          <p:val>
                                            <p:strVal val="#ppt_x"/>
                                          </p:val>
                                        </p:tav>
                                        <p:tav tm="100000">
                                          <p:val>
                                            <p:strVal val="#ppt_x"/>
                                          </p:val>
                                        </p:tav>
                                      </p:tavLst>
                                    </p:anim>
                                    <p:anim calcmode="lin" valueType="num">
                                      <p:cBhvr additive="base">
                                        <p:cTn id="30" dur="750" fill="hold"/>
                                        <p:tgtEl>
                                          <p:spTgt spid="30">
                                            <p:bg/>
                                          </p:spTgt>
                                        </p:tgtEl>
                                        <p:attrNameLst>
                                          <p:attrName>ppt_y</p:attrName>
                                        </p:attrNameLst>
                                      </p:cBhvr>
                                      <p:tavLst>
                                        <p:tav tm="0">
                                          <p:val>
                                            <p:strVal val="1+#ppt_h/2"/>
                                          </p:val>
                                        </p:tav>
                                        <p:tav tm="100000">
                                          <p:val>
                                            <p:strVal val="#ppt_y"/>
                                          </p:val>
                                        </p:tav>
                                      </p:tavLst>
                                    </p:anim>
                                  </p:childTnLst>
                                </p:cTn>
                              </p:par>
                              <p:par>
                                <p:cTn id="31" presetID="10" presetClass="entr" presetSubtype="0" fill="hold" grpId="0" nodeType="withEffect">
                                  <p:stCondLst>
                                    <p:cond delay="3750"/>
                                  </p:stCondLst>
                                  <p:childTnLst>
                                    <p:set>
                                      <p:cBhvr>
                                        <p:cTn id="32" dur="1" fill="hold">
                                          <p:stCondLst>
                                            <p:cond delay="0"/>
                                          </p:stCondLst>
                                        </p:cTn>
                                        <p:tgtEl>
                                          <p:spTgt spid="30">
                                            <p:txEl>
                                              <p:pRg st="0" end="0"/>
                                            </p:txEl>
                                          </p:spTgt>
                                        </p:tgtEl>
                                        <p:attrNameLst>
                                          <p:attrName>style.visibility</p:attrName>
                                        </p:attrNameLst>
                                      </p:cBhvr>
                                      <p:to>
                                        <p:strVal val="visible"/>
                                      </p:to>
                                    </p:set>
                                    <p:animEffect transition="in" filter="fade">
                                      <p:cBhvr>
                                        <p:cTn id="33" dur="500"/>
                                        <p:tgtEl>
                                          <p:spTgt spid="30">
                                            <p:txEl>
                                              <p:pRg st="0" end="0"/>
                                            </p:txEl>
                                          </p:spTgt>
                                        </p:tgtEl>
                                      </p:cBhvr>
                                    </p:animEffect>
                                  </p:childTnLst>
                                </p:cTn>
                              </p:par>
                              <p:par>
                                <p:cTn id="34" presetID="2" presetClass="entr" presetSubtype="4" decel="100000" fill="hold" grpId="0" nodeType="withEffect">
                                  <p:stCondLst>
                                    <p:cond delay="350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750" fill="hold"/>
                                        <p:tgtEl>
                                          <p:spTgt spid="32"/>
                                        </p:tgtEl>
                                        <p:attrNameLst>
                                          <p:attrName>ppt_x</p:attrName>
                                        </p:attrNameLst>
                                      </p:cBhvr>
                                      <p:tavLst>
                                        <p:tav tm="0">
                                          <p:val>
                                            <p:strVal val="#ppt_x"/>
                                          </p:val>
                                        </p:tav>
                                        <p:tav tm="100000">
                                          <p:val>
                                            <p:strVal val="#ppt_x"/>
                                          </p:val>
                                        </p:tav>
                                      </p:tavLst>
                                    </p:anim>
                                    <p:anim calcmode="lin" valueType="num">
                                      <p:cBhvr additive="base">
                                        <p:cTn id="37" dur="750" fill="hold"/>
                                        <p:tgtEl>
                                          <p:spTgt spid="32"/>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3750"/>
                                  </p:stCondLst>
                                  <p:childTnLst>
                                    <p:set>
                                      <p:cBhvr>
                                        <p:cTn id="39" dur="1" fill="hold">
                                          <p:stCondLst>
                                            <p:cond delay="0"/>
                                          </p:stCondLst>
                                        </p:cTn>
                                        <p:tgtEl>
                                          <p:spTgt spid="33">
                                            <p:bg/>
                                          </p:spTgt>
                                        </p:tgtEl>
                                        <p:attrNameLst>
                                          <p:attrName>style.visibility</p:attrName>
                                        </p:attrNameLst>
                                      </p:cBhvr>
                                      <p:to>
                                        <p:strVal val="visible"/>
                                      </p:to>
                                    </p:set>
                                    <p:anim calcmode="lin" valueType="num">
                                      <p:cBhvr additive="base">
                                        <p:cTn id="40" dur="750" fill="hold"/>
                                        <p:tgtEl>
                                          <p:spTgt spid="33">
                                            <p:bg/>
                                          </p:spTgt>
                                        </p:tgtEl>
                                        <p:attrNameLst>
                                          <p:attrName>ppt_x</p:attrName>
                                        </p:attrNameLst>
                                      </p:cBhvr>
                                      <p:tavLst>
                                        <p:tav tm="0">
                                          <p:val>
                                            <p:strVal val="#ppt_x"/>
                                          </p:val>
                                        </p:tav>
                                        <p:tav tm="100000">
                                          <p:val>
                                            <p:strVal val="#ppt_x"/>
                                          </p:val>
                                        </p:tav>
                                      </p:tavLst>
                                    </p:anim>
                                    <p:anim calcmode="lin" valueType="num">
                                      <p:cBhvr additive="base">
                                        <p:cTn id="41" dur="750" fill="hold"/>
                                        <p:tgtEl>
                                          <p:spTgt spid="33">
                                            <p:bg/>
                                          </p:spTgt>
                                        </p:tgtEl>
                                        <p:attrNameLst>
                                          <p:attrName>ppt_y</p:attrName>
                                        </p:attrNameLst>
                                      </p:cBhvr>
                                      <p:tavLst>
                                        <p:tav tm="0">
                                          <p:val>
                                            <p:strVal val="1+#ppt_h/2"/>
                                          </p:val>
                                        </p:tav>
                                        <p:tav tm="100000">
                                          <p:val>
                                            <p:strVal val="#ppt_y"/>
                                          </p:val>
                                        </p:tav>
                                      </p:tavLst>
                                    </p:anim>
                                  </p:childTnLst>
                                </p:cTn>
                              </p:par>
                              <p:par>
                                <p:cTn id="42" presetID="10" presetClass="entr" presetSubtype="0" fill="hold" grpId="0" nodeType="withEffect">
                                  <p:stCondLst>
                                    <p:cond delay="4250"/>
                                  </p:stCondLst>
                                  <p:childTnLst>
                                    <p:set>
                                      <p:cBhvr>
                                        <p:cTn id="43" dur="1" fill="hold">
                                          <p:stCondLst>
                                            <p:cond delay="0"/>
                                          </p:stCondLst>
                                        </p:cTn>
                                        <p:tgtEl>
                                          <p:spTgt spid="33">
                                            <p:txEl>
                                              <p:pRg st="0" end="0"/>
                                            </p:txEl>
                                          </p:spTgt>
                                        </p:tgtEl>
                                        <p:attrNameLst>
                                          <p:attrName>style.visibility</p:attrName>
                                        </p:attrNameLst>
                                      </p:cBhvr>
                                      <p:to>
                                        <p:strVal val="visible"/>
                                      </p:to>
                                    </p:set>
                                    <p:animEffect transition="in" filter="fade">
                                      <p:cBhvr>
                                        <p:cTn id="44" dur="500"/>
                                        <p:tgtEl>
                                          <p:spTgt spid="33">
                                            <p:txEl>
                                              <p:pRg st="0" end="0"/>
                                            </p:txEl>
                                          </p:spTgt>
                                        </p:tgtEl>
                                      </p:cBhvr>
                                    </p:animEffect>
                                  </p:childTnLst>
                                </p:cTn>
                              </p:par>
                              <p:par>
                                <p:cTn id="45" presetID="2" presetClass="entr" presetSubtype="4" decel="100000" fill="hold" grpId="0" nodeType="withEffect">
                                  <p:stCondLst>
                                    <p:cond delay="40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750" fill="hold"/>
                                        <p:tgtEl>
                                          <p:spTgt spid="36"/>
                                        </p:tgtEl>
                                        <p:attrNameLst>
                                          <p:attrName>ppt_x</p:attrName>
                                        </p:attrNameLst>
                                      </p:cBhvr>
                                      <p:tavLst>
                                        <p:tav tm="0">
                                          <p:val>
                                            <p:strVal val="#ppt_x"/>
                                          </p:val>
                                        </p:tav>
                                        <p:tav tm="100000">
                                          <p:val>
                                            <p:strVal val="#ppt_x"/>
                                          </p:val>
                                        </p:tav>
                                      </p:tavLst>
                                    </p:anim>
                                    <p:anim calcmode="lin" valueType="num">
                                      <p:cBhvr additive="base">
                                        <p:cTn id="48" dur="750" fill="hold"/>
                                        <p:tgtEl>
                                          <p:spTgt spid="36"/>
                                        </p:tgtEl>
                                        <p:attrNameLst>
                                          <p:attrName>ppt_y</p:attrName>
                                        </p:attrNameLst>
                                      </p:cBhvr>
                                      <p:tavLst>
                                        <p:tav tm="0">
                                          <p:val>
                                            <p:strVal val="1+#ppt_h/2"/>
                                          </p:val>
                                        </p:tav>
                                        <p:tav tm="100000">
                                          <p:val>
                                            <p:strVal val="#ppt_y"/>
                                          </p:val>
                                        </p:tav>
                                      </p:tavLst>
                                    </p:anim>
                                  </p:childTnLst>
                                </p:cTn>
                              </p:par>
                              <p:par>
                                <p:cTn id="49" presetID="22" presetClass="entr" presetSubtype="8" fill="hold" nodeType="withEffect">
                                  <p:stCondLst>
                                    <p:cond delay="150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par>
                                <p:cTn id="52" presetID="6" presetClass="emph" presetSubtype="0" accel="50000" decel="50000" autoRev="1" fill="hold" nodeType="withEffect">
                                  <p:stCondLst>
                                    <p:cond delay="1500"/>
                                  </p:stCondLst>
                                  <p:childTnLst>
                                    <p:animScale>
                                      <p:cBhvr>
                                        <p:cTn id="53" dur="500" fill="hold"/>
                                        <p:tgtEl>
                                          <p:spTgt spid="16"/>
                                        </p:tgtEl>
                                      </p:cBhvr>
                                      <p:by x="120000" y="120000"/>
                                    </p:animScale>
                                  </p:childTnLst>
                                </p:cTn>
                              </p:par>
                              <p:par>
                                <p:cTn id="54" presetID="2" presetClass="entr" presetSubtype="1" decel="100000" fill="hold" grpId="0" nodeType="withEffect">
                                  <p:stCondLst>
                                    <p:cond delay="125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1000" fill="hold"/>
                                        <p:tgtEl>
                                          <p:spTgt spid="18"/>
                                        </p:tgtEl>
                                        <p:attrNameLst>
                                          <p:attrName>ppt_x</p:attrName>
                                        </p:attrNameLst>
                                      </p:cBhvr>
                                      <p:tavLst>
                                        <p:tav tm="0">
                                          <p:val>
                                            <p:strVal val="#ppt_x"/>
                                          </p:val>
                                        </p:tav>
                                        <p:tav tm="100000">
                                          <p:val>
                                            <p:strVal val="#ppt_x"/>
                                          </p:val>
                                        </p:tav>
                                      </p:tavLst>
                                    </p:anim>
                                    <p:anim calcmode="lin" valueType="num">
                                      <p:cBhvr additive="base">
                                        <p:cTn id="57" dur="1000" fill="hold"/>
                                        <p:tgtEl>
                                          <p:spTgt spid="18"/>
                                        </p:tgtEl>
                                        <p:attrNameLst>
                                          <p:attrName>ppt_y</p:attrName>
                                        </p:attrNameLst>
                                      </p:cBhvr>
                                      <p:tavLst>
                                        <p:tav tm="0">
                                          <p:val>
                                            <p:strVal val="0-#ppt_h/2"/>
                                          </p:val>
                                        </p:tav>
                                        <p:tav tm="100000">
                                          <p:val>
                                            <p:strVal val="#ppt_y"/>
                                          </p:val>
                                        </p:tav>
                                      </p:tavLst>
                                    </p:anim>
                                  </p:childTnLst>
                                </p:cTn>
                              </p:par>
                              <p:par>
                                <p:cTn id="58" presetID="22" presetClass="entr" presetSubtype="8" fill="hold" nodeType="withEffect">
                                  <p:stCondLst>
                                    <p:cond delay="150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par>
                                <p:cTn id="61" presetID="22" presetClass="entr" presetSubtype="8" fill="hold" grpId="0" nodeType="withEffect">
                                  <p:stCondLst>
                                    <p:cond delay="2000"/>
                                  </p:stCondLst>
                                  <p:childTnLst>
                                    <p:set>
                                      <p:cBhvr>
                                        <p:cTn id="62" dur="1" fill="hold">
                                          <p:stCondLst>
                                            <p:cond delay="0"/>
                                          </p:stCondLst>
                                        </p:cTn>
                                        <p:tgtEl>
                                          <p:spTgt spid="40">
                                            <p:txEl>
                                              <p:pRg st="0" end="0"/>
                                            </p:txEl>
                                          </p:spTgt>
                                        </p:tgtEl>
                                        <p:attrNameLst>
                                          <p:attrName>style.visibility</p:attrName>
                                        </p:attrNameLst>
                                      </p:cBhvr>
                                      <p:to>
                                        <p:strVal val="visible"/>
                                      </p:to>
                                    </p:set>
                                    <p:animEffect transition="in" filter="wipe(left)">
                                      <p:cBhvr>
                                        <p:cTn id="63" dur="500"/>
                                        <p:tgtEl>
                                          <p:spTgt spid="40">
                                            <p:txEl>
                                              <p:pRg st="0" end="0"/>
                                            </p:txEl>
                                          </p:spTgt>
                                        </p:tgtEl>
                                      </p:cBhvr>
                                    </p:animEffect>
                                  </p:childTnLst>
                                </p:cTn>
                              </p:par>
                              <p:par>
                                <p:cTn id="64" presetID="22" presetClass="entr" presetSubtype="4" fill="hold" grpId="0" nodeType="withEffect">
                                  <p:stCondLst>
                                    <p:cond delay="225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tmplLst>
          <p:tmpl>
            <p:tnLst>
              <p:par>
                <p:cTn presetID="22" presetClass="entr" presetSubtype="4" fill="hold" nodeType="withEffect">
                  <p:stCondLst>
                    <p:cond delay="2250"/>
                  </p:stCondLst>
                  <p:childTnLst>
                    <p:set>
                      <p:cBhvr>
                        <p:cTn dur="1" fill="hold">
                          <p:stCondLst>
                            <p:cond delay="0"/>
                          </p:stCondLst>
                        </p:cTn>
                        <p:tgtEl>
                          <p:spTgt spid="38"/>
                        </p:tgtEl>
                        <p:attrNameLst>
                          <p:attrName>style.visibility</p:attrName>
                        </p:attrNameLst>
                      </p:cBhvr>
                      <p:to>
                        <p:strVal val="visible"/>
                      </p:to>
                    </p:set>
                    <p:animEffect transition="in" filter="wipe(down)">
                      <p:cBhvr>
                        <p:cTn dur="500"/>
                        <p:tgtEl>
                          <p:spTgt spid="38"/>
                        </p:tgtEl>
                      </p:cBhvr>
                    </p:animEffect>
                  </p:childTnLst>
                </p:cTn>
              </p:par>
            </p:tnLst>
          </p:tmpl>
        </p:tmplLst>
      </p:bldP>
      <p:bldP spid="40" grpId="0" build="p">
        <p:tmplLst>
          <p:tmpl lvl="1">
            <p:tnLst>
              <p:par>
                <p:cTn presetID="22" presetClass="entr" presetSubtype="8" fill="hold" nodeType="withEffect">
                  <p:stCondLst>
                    <p:cond delay="20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18" grpId="0"/>
      <p:bldP spid="19" grpId="0" uiExpand="1" build="p" animBg="1">
        <p:tmplLst>
          <p:tmpl>
            <p:tnLst>
              <p:par>
                <p:cTn presetID="2" presetClass="entr" presetSubtype="4" decel="100000" fill="hold" nodeType="withEffect">
                  <p:stCondLst>
                    <p:cond delay="2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2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7" grpId="0">
        <p:tmplLst>
          <p:tmpl>
            <p:tnLst>
              <p:par>
                <p:cTn presetID="2" presetClass="entr" presetSubtype="4" decel="100000" fill="hold" nodeType="withEffect">
                  <p:stCondLst>
                    <p:cond delay="25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750" fill="hold"/>
                        <p:tgtEl>
                          <p:spTgt spid="27"/>
                        </p:tgtEl>
                        <p:attrNameLst>
                          <p:attrName>ppt_x</p:attrName>
                        </p:attrNameLst>
                      </p:cBhvr>
                      <p:tavLst>
                        <p:tav tm="0">
                          <p:val>
                            <p:strVal val="#ppt_x"/>
                          </p:val>
                        </p:tav>
                        <p:tav tm="100000">
                          <p:val>
                            <p:strVal val="#ppt_x"/>
                          </p:val>
                        </p:tav>
                      </p:tavLst>
                    </p:anim>
                    <p:anim calcmode="lin" valueType="num">
                      <p:cBhvr additive="base">
                        <p:cTn dur="750" fill="hold"/>
                        <p:tgtEl>
                          <p:spTgt spid="27"/>
                        </p:tgtEl>
                        <p:attrNameLst>
                          <p:attrName>ppt_y</p:attrName>
                        </p:attrNameLst>
                      </p:cBhvr>
                      <p:tavLst>
                        <p:tav tm="0">
                          <p:val>
                            <p:strVal val="1+#ppt_h/2"/>
                          </p:val>
                        </p:tav>
                        <p:tav tm="100000">
                          <p:val>
                            <p:strVal val="#ppt_y"/>
                          </p:val>
                        </p:tav>
                      </p:tavLst>
                    </p:anim>
                  </p:childTnLst>
                </p:cTn>
              </p:par>
            </p:tnLst>
          </p:tmpl>
        </p:tmplLst>
      </p:bldP>
      <p:bldP spid="28" grpId="0" uiExpand="1" build="p" animBg="1">
        <p:tmplLst>
          <p:tmpl>
            <p:tnLst>
              <p:par>
                <p:cTn presetID="2" presetClass="entr" presetSubtype="4" decel="100000" fill="hold" nodeType="withEffect">
                  <p:stCondLst>
                    <p:cond delay="27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750" fill="hold"/>
                        <p:tgtEl>
                          <p:spTgt spid="28"/>
                        </p:tgtEl>
                        <p:attrNameLst>
                          <p:attrName>ppt_x</p:attrName>
                        </p:attrNameLst>
                      </p:cBhvr>
                      <p:tavLst>
                        <p:tav tm="0">
                          <p:val>
                            <p:strVal val="#ppt_x"/>
                          </p:val>
                        </p:tav>
                        <p:tav tm="100000">
                          <p:val>
                            <p:strVal val="#ppt_x"/>
                          </p:val>
                        </p:tav>
                      </p:tavLst>
                    </p:anim>
                    <p:anim calcmode="lin" valueType="num">
                      <p:cBhvr additive="base">
                        <p:cTn dur="750" fill="hold"/>
                        <p:tgtEl>
                          <p:spTgt spid="28"/>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3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2" presetClass="entr" presetSubtype="4" decel="100000" fill="hold" nodeType="withEffect">
                  <p:stCondLst>
                    <p:cond delay="30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1+#ppt_h/2"/>
                          </p:val>
                        </p:tav>
                        <p:tav tm="100000">
                          <p:val>
                            <p:strVal val="#ppt_y"/>
                          </p:val>
                        </p:tav>
                      </p:tavLst>
                    </p:anim>
                  </p:childTnLst>
                </p:cTn>
              </p:par>
            </p:tnLst>
          </p:tmpl>
        </p:tmplLst>
      </p:bldP>
      <p:bldP spid="30" grpId="0" uiExpand="1" build="p" animBg="1">
        <p:tmplLst>
          <p:tmpl>
            <p:tnLst>
              <p:par>
                <p:cTn presetID="2" presetClass="entr" presetSubtype="4" decel="100000" fill="hold" nodeType="withEffect">
                  <p:stCondLst>
                    <p:cond delay="3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750" fill="hold"/>
                        <p:tgtEl>
                          <p:spTgt spid="30"/>
                        </p:tgtEl>
                        <p:attrNameLst>
                          <p:attrName>ppt_x</p:attrName>
                        </p:attrNameLst>
                      </p:cBhvr>
                      <p:tavLst>
                        <p:tav tm="0">
                          <p:val>
                            <p:strVal val="#ppt_x"/>
                          </p:val>
                        </p:tav>
                        <p:tav tm="100000">
                          <p:val>
                            <p:strVal val="#ppt_x"/>
                          </p:val>
                        </p:tav>
                      </p:tavLst>
                    </p:anim>
                    <p:anim calcmode="lin" valueType="num">
                      <p:cBhvr additive="base">
                        <p:cTn dur="750" fill="hold"/>
                        <p:tgtEl>
                          <p:spTgt spid="30"/>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375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2" grpId="0">
        <p:tmplLst>
          <p:tmpl>
            <p:tnLst>
              <p:par>
                <p:cTn presetID="2" presetClass="entr" presetSubtype="4" decel="100000" fill="hold" nodeType="withEffect">
                  <p:stCondLst>
                    <p:cond delay="3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P spid="33" grpId="0" uiExpand="1" build="p" animBg="1">
        <p:tmplLst>
          <p:tmpl>
            <p:tnLst>
              <p:par>
                <p:cTn presetID="2" presetClass="entr" presetSubtype="4" decel="100000" fill="hold" nodeType="withEffect">
                  <p:stCondLst>
                    <p:cond delay="37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750" fill="hold"/>
                        <p:tgtEl>
                          <p:spTgt spid="33"/>
                        </p:tgtEl>
                        <p:attrNameLst>
                          <p:attrName>ppt_x</p:attrName>
                        </p:attrNameLst>
                      </p:cBhvr>
                      <p:tavLst>
                        <p:tav tm="0">
                          <p:val>
                            <p:strVal val="#ppt_x"/>
                          </p:val>
                        </p:tav>
                        <p:tav tm="100000">
                          <p:val>
                            <p:strVal val="#ppt_x"/>
                          </p:val>
                        </p:tav>
                      </p:tavLst>
                    </p:anim>
                    <p:anim calcmode="lin" valueType="num">
                      <p:cBhvr additive="base">
                        <p:cTn dur="750" fill="hold"/>
                        <p:tgtEl>
                          <p:spTgt spid="33"/>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4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6" grpId="0">
        <p:tmplLst>
          <p:tmpl>
            <p:tnLst>
              <p:par>
                <p:cTn presetID="2" presetClass="entr" presetSubtype="4" decel="100000" fill="hold" nodeType="withEffect">
                  <p:stCondLst>
                    <p:cond delay="40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ppt_x"/>
                          </p:val>
                        </p:tav>
                        <p:tav tm="100000">
                          <p:val>
                            <p:strVal val="#ppt_x"/>
                          </p:val>
                        </p:tav>
                      </p:tavLst>
                    </p:anim>
                    <p:anim calcmode="lin" valueType="num">
                      <p:cBhvr additive="base">
                        <p:cTn dur="750" fill="hold"/>
                        <p:tgtEl>
                          <p:spTgt spid="36"/>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2_Text + body Slide - 3x check">
    <p:spTree>
      <p:nvGrpSpPr>
        <p:cNvPr id="1" name=""/>
        <p:cNvGrpSpPr/>
        <p:nvPr/>
      </p:nvGrpSpPr>
      <p:grpSpPr>
        <a:xfrm>
          <a:off x="0" y="0"/>
          <a:ext cx="0" cy="0"/>
          <a:chOff x="0" y="0"/>
          <a:chExt cx="0" cy="0"/>
        </a:xfrm>
      </p:grpSpPr>
      <p:pic>
        <p:nvPicPr>
          <p:cNvPr id="18" name="Grafický objekt 17">
            <a:extLst>
              <a:ext uri="{FF2B5EF4-FFF2-40B4-BE49-F238E27FC236}">
                <a16:creationId xmlns:a16="http://schemas.microsoft.com/office/drawing/2014/main" id="{A641685A-316D-4916-ADA6-B76857D812F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19" name="Text Placeholder 3">
            <a:extLst>
              <a:ext uri="{FF2B5EF4-FFF2-40B4-BE49-F238E27FC236}">
                <a16:creationId xmlns:a16="http://schemas.microsoft.com/office/drawing/2014/main" id="{19DD57F3-8661-42A2-8F2D-D7F4805F8A08}"/>
              </a:ext>
            </a:extLst>
          </p:cNvPr>
          <p:cNvSpPr>
            <a:spLocks noGrp="1"/>
          </p:cNvSpPr>
          <p:nvPr>
            <p:ph type="body" sz="quarter" idx="21" hasCustomPrompt="1"/>
          </p:nvPr>
        </p:nvSpPr>
        <p:spPr>
          <a:xfrm>
            <a:off x="1531621" y="4066896"/>
            <a:ext cx="2359444" cy="2133533"/>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amet, consectetuer adipiscing elit. Maecenas porttitor congue massa. Fusce posuere, magna sed pulvinar ultricies, purus lectus malesuada libero, sit amet commodo magna eros quis urna.</a:t>
            </a:r>
          </a:p>
          <a:p>
            <a:pPr lvl="0"/>
            <a:r>
              <a:rPr lang="en-US" noProof="0" dirty="0"/>
              <a:t>Nunc viverra imperdiet enim. Fusce est. Vivamus a </a:t>
            </a:r>
            <a:r>
              <a:rPr lang="en-US" noProof="0" dirty="0" err="1"/>
              <a:t>tellus</a:t>
            </a:r>
            <a:r>
              <a:rPr lang="en-US" noProof="0" dirty="0"/>
              <a:t>.</a:t>
            </a:r>
          </a:p>
        </p:txBody>
      </p:sp>
      <p:cxnSp>
        <p:nvCxnSpPr>
          <p:cNvPr id="33" name="Straight Connector 12">
            <a:extLst>
              <a:ext uri="{FF2B5EF4-FFF2-40B4-BE49-F238E27FC236}">
                <a16:creationId xmlns:a16="http://schemas.microsoft.com/office/drawing/2014/main" id="{3B37D5C8-257B-4F9B-B0CE-B18993817944}"/>
              </a:ext>
            </a:extLst>
          </p:cNvPr>
          <p:cNvCxnSpPr>
            <a:cxnSpLocks/>
          </p:cNvCxnSpPr>
          <p:nvPr/>
        </p:nvCxnSpPr>
        <p:spPr>
          <a:xfrm>
            <a:off x="1880075" y="3248330"/>
            <a:ext cx="238427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1524001" y="1985241"/>
            <a:ext cx="4571999" cy="748788"/>
          </a:xfrm>
          <a:prstGeom prst="rect">
            <a:avLst/>
          </a:prstGeom>
        </p:spPr>
        <p:txBody>
          <a:bodyPr vert="horz" lIns="0" tIns="0" rIns="0" bIns="0" rtlCol="0" anchor="t">
            <a:normAutofit/>
          </a:bodyPr>
          <a:lstStyle>
            <a:lvl1pPr>
              <a:defRPr sz="2800">
                <a:latin typeface="+mn-lt"/>
              </a:defRPr>
            </a:lvl1pPr>
          </a:lstStyle>
          <a:p>
            <a:r>
              <a:rPr lang="en-US" dirty="0" err="1"/>
              <a:t>Zoznam</a:t>
            </a:r>
            <a:r>
              <a:rPr lang="en-US" dirty="0"/>
              <a:t> </a:t>
            </a:r>
            <a:br>
              <a:rPr lang="en-US" dirty="0"/>
            </a:br>
            <a:r>
              <a:rPr lang="en-US" dirty="0"/>
              <a:t>s </a:t>
            </a:r>
            <a:r>
              <a:rPr lang="en-US" dirty="0" err="1"/>
              <a:t>odrážkami</a:t>
            </a:r>
            <a:endParaRPr lang="en-US" dirty="0"/>
          </a:p>
        </p:txBody>
      </p:sp>
      <p:sp>
        <p:nvSpPr>
          <p:cNvPr id="41" name="Text Placeholder 3">
            <a:extLst>
              <a:ext uri="{FF2B5EF4-FFF2-40B4-BE49-F238E27FC236}">
                <a16:creationId xmlns:a16="http://schemas.microsoft.com/office/drawing/2014/main" id="{46D9DB4A-FF24-4AFB-93C4-016B8345CB8A}"/>
              </a:ext>
            </a:extLst>
          </p:cNvPr>
          <p:cNvSpPr>
            <a:spLocks noGrp="1"/>
          </p:cNvSpPr>
          <p:nvPr>
            <p:ph type="body" sz="quarter" idx="22" hasCustomPrompt="1"/>
          </p:nvPr>
        </p:nvSpPr>
        <p:spPr>
          <a:xfrm>
            <a:off x="1538403" y="3680182"/>
            <a:ext cx="2359444"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grpSp>
        <p:nvGrpSpPr>
          <p:cNvPr id="22" name="Group 7">
            <a:extLst>
              <a:ext uri="{FF2B5EF4-FFF2-40B4-BE49-F238E27FC236}">
                <a16:creationId xmlns:a16="http://schemas.microsoft.com/office/drawing/2014/main" id="{AFDFB2CD-73FE-422E-9740-EE8EFB93FD74}"/>
              </a:ext>
            </a:extLst>
          </p:cNvPr>
          <p:cNvGrpSpPr/>
          <p:nvPr userDrawn="1"/>
        </p:nvGrpSpPr>
        <p:grpSpPr>
          <a:xfrm>
            <a:off x="1322926" y="3058622"/>
            <a:ext cx="416560" cy="416560"/>
            <a:chOff x="5108410" y="1700592"/>
            <a:chExt cx="416560" cy="416560"/>
          </a:xfrm>
        </p:grpSpPr>
        <p:sp>
          <p:nvSpPr>
            <p:cNvPr id="23" name="Oval 6">
              <a:extLst>
                <a:ext uri="{FF2B5EF4-FFF2-40B4-BE49-F238E27FC236}">
                  <a16:creationId xmlns:a16="http://schemas.microsoft.com/office/drawing/2014/main" id="{9629C38A-C082-48E5-9489-317DCE24FF36}"/>
                </a:ext>
              </a:extLst>
            </p:cNvPr>
            <p:cNvSpPr/>
            <p:nvPr/>
          </p:nvSpPr>
          <p:spPr>
            <a:xfrm>
              <a:off x="5108410" y="1700592"/>
              <a:ext cx="416560" cy="4165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hape 3612">
              <a:extLst>
                <a:ext uri="{FF2B5EF4-FFF2-40B4-BE49-F238E27FC236}">
                  <a16:creationId xmlns:a16="http://schemas.microsoft.com/office/drawing/2014/main" id="{3759DE22-8D9C-46E2-9422-556DA350223B}"/>
                </a:ext>
              </a:extLst>
            </p:cNvPr>
            <p:cNvSpPr/>
            <p:nvPr/>
          </p:nvSpPr>
          <p:spPr>
            <a:xfrm>
              <a:off x="5213922" y="1846848"/>
              <a:ext cx="203466" cy="13872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chemeClr val="bg1"/>
            </a:solidFill>
            <a:ln w="12700">
              <a:solidFill>
                <a:schemeClr val="bg1"/>
              </a:solidFill>
              <a:miter lim="400000"/>
            </a:ln>
          </p:spPr>
          <p:txBody>
            <a:bodyPr lIns="38100" tIns="38100" rIns="38100" bIns="38100" anchor="ctr"/>
            <a:lstStyle/>
            <a:p>
              <a:endParaRPr>
                <a:solidFill>
                  <a:prstClr val="black"/>
                </a:solidFill>
              </a:endParaRPr>
            </a:p>
          </p:txBody>
        </p:sp>
      </p:grpSp>
      <p:sp>
        <p:nvSpPr>
          <p:cNvPr id="31" name="Text Placeholder 3">
            <a:extLst>
              <a:ext uri="{FF2B5EF4-FFF2-40B4-BE49-F238E27FC236}">
                <a16:creationId xmlns:a16="http://schemas.microsoft.com/office/drawing/2014/main" id="{62CF629D-6FBB-44A3-AE2B-7F3C4025E154}"/>
              </a:ext>
            </a:extLst>
          </p:cNvPr>
          <p:cNvSpPr>
            <a:spLocks noGrp="1"/>
          </p:cNvSpPr>
          <p:nvPr>
            <p:ph type="body" sz="quarter" idx="26" hasCustomPrompt="1"/>
          </p:nvPr>
        </p:nvSpPr>
        <p:spPr>
          <a:xfrm>
            <a:off x="4579923" y="4066896"/>
            <a:ext cx="2359444" cy="1536446"/>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
        <p:nvSpPr>
          <p:cNvPr id="32" name="Text Placeholder 3">
            <a:extLst>
              <a:ext uri="{FF2B5EF4-FFF2-40B4-BE49-F238E27FC236}">
                <a16:creationId xmlns:a16="http://schemas.microsoft.com/office/drawing/2014/main" id="{03FD40AF-014B-4F5B-8158-23642361D6BA}"/>
              </a:ext>
            </a:extLst>
          </p:cNvPr>
          <p:cNvSpPr>
            <a:spLocks noGrp="1"/>
          </p:cNvSpPr>
          <p:nvPr>
            <p:ph type="body" sz="quarter" idx="27" hasCustomPrompt="1"/>
          </p:nvPr>
        </p:nvSpPr>
        <p:spPr>
          <a:xfrm>
            <a:off x="4586705" y="3680182"/>
            <a:ext cx="2359444"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a:t>
            </a:r>
            <a:r>
              <a:rPr lang="en-US" sz="1400" b="1" i="0" kern="1200" noProof="0" dirty="0">
                <a:solidFill>
                  <a:srgbClr val="222222"/>
                </a:solidFill>
                <a:latin typeface="+mn-lt"/>
                <a:ea typeface="Open Sans" charset="0"/>
                <a:cs typeface="Open Sans" charset="0"/>
              </a:rPr>
              <a:t>#2</a:t>
            </a:r>
            <a:endParaRPr lang="sk-SK" noProof="0" dirty="0"/>
          </a:p>
        </p:txBody>
      </p:sp>
      <p:sp>
        <p:nvSpPr>
          <p:cNvPr id="46" name="Text Placeholder 3">
            <a:extLst>
              <a:ext uri="{FF2B5EF4-FFF2-40B4-BE49-F238E27FC236}">
                <a16:creationId xmlns:a16="http://schemas.microsoft.com/office/drawing/2014/main" id="{B344EABB-9C74-4F23-8855-C7288FFC964D}"/>
              </a:ext>
            </a:extLst>
          </p:cNvPr>
          <p:cNvSpPr>
            <a:spLocks noGrp="1"/>
          </p:cNvSpPr>
          <p:nvPr>
            <p:ph type="body" sz="quarter" idx="28" hasCustomPrompt="1"/>
          </p:nvPr>
        </p:nvSpPr>
        <p:spPr>
          <a:xfrm>
            <a:off x="7635008" y="4066896"/>
            <a:ext cx="2359444" cy="1911934"/>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a:p>
            <a:pPr lvl="0"/>
            <a:r>
              <a:rPr lang="en-US" noProof="0" dirty="0"/>
              <a:t>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p>
        </p:txBody>
      </p:sp>
      <p:sp>
        <p:nvSpPr>
          <p:cNvPr id="47" name="Text Placeholder 3">
            <a:extLst>
              <a:ext uri="{FF2B5EF4-FFF2-40B4-BE49-F238E27FC236}">
                <a16:creationId xmlns:a16="http://schemas.microsoft.com/office/drawing/2014/main" id="{F82930C6-67BF-4E31-B143-C342D325EEBC}"/>
              </a:ext>
            </a:extLst>
          </p:cNvPr>
          <p:cNvSpPr>
            <a:spLocks noGrp="1"/>
          </p:cNvSpPr>
          <p:nvPr>
            <p:ph type="body" sz="quarter" idx="29" hasCustomPrompt="1"/>
          </p:nvPr>
        </p:nvSpPr>
        <p:spPr>
          <a:xfrm>
            <a:off x="7641790" y="3680182"/>
            <a:ext cx="2359444"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a:t>
            </a:r>
            <a:r>
              <a:rPr lang="en-US" sz="1400" b="1" i="0" kern="1200" noProof="0" dirty="0">
                <a:solidFill>
                  <a:srgbClr val="222222"/>
                </a:solidFill>
                <a:latin typeface="+mn-lt"/>
                <a:ea typeface="Open Sans" charset="0"/>
                <a:cs typeface="Open Sans" charset="0"/>
              </a:rPr>
              <a:t>#3</a:t>
            </a:r>
            <a:endParaRPr lang="sk-SK" noProof="0" dirty="0"/>
          </a:p>
        </p:txBody>
      </p:sp>
      <p:cxnSp>
        <p:nvCxnSpPr>
          <p:cNvPr id="48" name="Straight Connector 12">
            <a:extLst>
              <a:ext uri="{FF2B5EF4-FFF2-40B4-BE49-F238E27FC236}">
                <a16:creationId xmlns:a16="http://schemas.microsoft.com/office/drawing/2014/main" id="{3C3D3E03-A691-41FA-BA12-AC5E221A4D29}"/>
              </a:ext>
            </a:extLst>
          </p:cNvPr>
          <p:cNvCxnSpPr>
            <a:cxnSpLocks/>
          </p:cNvCxnSpPr>
          <p:nvPr userDrawn="1"/>
        </p:nvCxnSpPr>
        <p:spPr>
          <a:xfrm>
            <a:off x="4956561" y="3250246"/>
            <a:ext cx="232445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5" name="Group 8">
            <a:extLst>
              <a:ext uri="{FF2B5EF4-FFF2-40B4-BE49-F238E27FC236}">
                <a16:creationId xmlns:a16="http://schemas.microsoft.com/office/drawing/2014/main" id="{7D2B5F68-40AE-4545-AB4E-211C6000BE37}"/>
              </a:ext>
            </a:extLst>
          </p:cNvPr>
          <p:cNvGrpSpPr/>
          <p:nvPr userDrawn="1"/>
        </p:nvGrpSpPr>
        <p:grpSpPr>
          <a:xfrm>
            <a:off x="4423065" y="3058622"/>
            <a:ext cx="416560" cy="416560"/>
            <a:chOff x="5108410" y="1700592"/>
            <a:chExt cx="416560" cy="416560"/>
          </a:xfrm>
          <a:solidFill>
            <a:schemeClr val="accent1"/>
          </a:solidFill>
        </p:grpSpPr>
        <p:sp>
          <p:nvSpPr>
            <p:cNvPr id="26" name="Oval 9">
              <a:extLst>
                <a:ext uri="{FF2B5EF4-FFF2-40B4-BE49-F238E27FC236}">
                  <a16:creationId xmlns:a16="http://schemas.microsoft.com/office/drawing/2014/main" id="{26FB6336-29FA-4347-9648-E4C4363A49F5}"/>
                </a:ext>
              </a:extLst>
            </p:cNvPr>
            <p:cNvSpPr/>
            <p:nvPr/>
          </p:nvSpPr>
          <p:spPr>
            <a:xfrm>
              <a:off x="5108410" y="1700592"/>
              <a:ext cx="416560" cy="41656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hape 3612">
              <a:extLst>
                <a:ext uri="{FF2B5EF4-FFF2-40B4-BE49-F238E27FC236}">
                  <a16:creationId xmlns:a16="http://schemas.microsoft.com/office/drawing/2014/main" id="{78F93D5C-E35D-41ED-9EE7-5869A2547A6A}"/>
                </a:ext>
              </a:extLst>
            </p:cNvPr>
            <p:cNvSpPr/>
            <p:nvPr/>
          </p:nvSpPr>
          <p:spPr>
            <a:xfrm>
              <a:off x="5213922" y="1846848"/>
              <a:ext cx="203466" cy="13872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grpFill/>
            <a:ln w="12700">
              <a:solidFill>
                <a:schemeClr val="bg1"/>
              </a:solidFill>
              <a:miter lim="400000"/>
            </a:ln>
          </p:spPr>
          <p:txBody>
            <a:bodyPr lIns="38100" tIns="38100" rIns="38100" bIns="38100" anchor="ctr"/>
            <a:lstStyle/>
            <a:p>
              <a:endParaRPr>
                <a:solidFill>
                  <a:prstClr val="black"/>
                </a:solidFill>
              </a:endParaRPr>
            </a:p>
          </p:txBody>
        </p:sp>
      </p:grpSp>
      <p:grpSp>
        <p:nvGrpSpPr>
          <p:cNvPr id="49" name="Group 8">
            <a:extLst>
              <a:ext uri="{FF2B5EF4-FFF2-40B4-BE49-F238E27FC236}">
                <a16:creationId xmlns:a16="http://schemas.microsoft.com/office/drawing/2014/main" id="{40B02A4F-168D-4C6E-9AA8-8E875870979F}"/>
              </a:ext>
            </a:extLst>
          </p:cNvPr>
          <p:cNvGrpSpPr/>
          <p:nvPr userDrawn="1"/>
        </p:nvGrpSpPr>
        <p:grpSpPr>
          <a:xfrm>
            <a:off x="7415032" y="3058622"/>
            <a:ext cx="416560" cy="416560"/>
            <a:chOff x="5108410" y="1700592"/>
            <a:chExt cx="416560" cy="416560"/>
          </a:xfrm>
          <a:solidFill>
            <a:schemeClr val="accent1"/>
          </a:solidFill>
        </p:grpSpPr>
        <p:sp>
          <p:nvSpPr>
            <p:cNvPr id="50" name="Oval 9">
              <a:extLst>
                <a:ext uri="{FF2B5EF4-FFF2-40B4-BE49-F238E27FC236}">
                  <a16:creationId xmlns:a16="http://schemas.microsoft.com/office/drawing/2014/main" id="{8BBC1AF9-5D69-4A69-8CE8-9961D2FA6F90}"/>
                </a:ext>
              </a:extLst>
            </p:cNvPr>
            <p:cNvSpPr/>
            <p:nvPr/>
          </p:nvSpPr>
          <p:spPr>
            <a:xfrm>
              <a:off x="5108410" y="1700592"/>
              <a:ext cx="416560" cy="4165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hape 3612">
              <a:extLst>
                <a:ext uri="{FF2B5EF4-FFF2-40B4-BE49-F238E27FC236}">
                  <a16:creationId xmlns:a16="http://schemas.microsoft.com/office/drawing/2014/main" id="{A9C3CD02-631F-4DCC-83B8-D5A5C668C099}"/>
                </a:ext>
              </a:extLst>
            </p:cNvPr>
            <p:cNvSpPr/>
            <p:nvPr/>
          </p:nvSpPr>
          <p:spPr>
            <a:xfrm>
              <a:off x="5213922" y="1846848"/>
              <a:ext cx="203466" cy="138726"/>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grpFill/>
            <a:ln w="12700">
              <a:solidFill>
                <a:schemeClr val="bg1"/>
              </a:solidFill>
              <a:miter lim="400000"/>
            </a:ln>
          </p:spPr>
          <p:txBody>
            <a:bodyPr lIns="38100" tIns="38100" rIns="38100" bIns="38100" anchor="ctr"/>
            <a:lstStyle/>
            <a:p>
              <a:endParaRPr>
                <a:solidFill>
                  <a:prstClr val="black"/>
                </a:solidFill>
              </a:endParaRPr>
            </a:p>
          </p:txBody>
        </p:sp>
      </p:grpSp>
      <p:sp>
        <p:nvSpPr>
          <p:cNvPr id="28" name="Picture Placeholder 14">
            <a:extLst>
              <a:ext uri="{FF2B5EF4-FFF2-40B4-BE49-F238E27FC236}">
                <a16:creationId xmlns:a16="http://schemas.microsoft.com/office/drawing/2014/main" id="{847FDB87-4E3D-40D4-816E-75F97D59313F}"/>
              </a:ext>
            </a:extLst>
          </p:cNvPr>
          <p:cNvSpPr>
            <a:spLocks noGrp="1"/>
          </p:cNvSpPr>
          <p:nvPr>
            <p:ph type="pic" sz="quarter" idx="25" hasCustomPrompt="1"/>
          </p:nvPr>
        </p:nvSpPr>
        <p:spPr>
          <a:xfrm>
            <a:off x="9165745" y="765173"/>
            <a:ext cx="3026255" cy="1526486"/>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Tree>
    <p:extLst>
      <p:ext uri="{BB962C8B-B14F-4D97-AF65-F5344CB8AC3E}">
        <p14:creationId xmlns:p14="http://schemas.microsoft.com/office/powerpoint/2010/main" val="355588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22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decel="50000" fill="hold" nodeType="withEffect">
                                  <p:stCondLst>
                                    <p:cond delay="250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tgtEl>
                                          <p:spTgt spid="25"/>
                                        </p:tgtEl>
                                        <p:attrNameLst>
                                          <p:attrName>ppt_x</p:attrName>
                                        </p:attrNameLst>
                                      </p:cBhvr>
                                      <p:tavLst>
                                        <p:tav tm="0">
                                          <p:val>
                                            <p:strVal val="#ppt_x"/>
                                          </p:val>
                                        </p:tav>
                                        <p:tav tm="100000">
                                          <p:val>
                                            <p:strVal val="#ppt_x"/>
                                          </p:val>
                                        </p:tav>
                                      </p:tavLst>
                                    </p:anim>
                                    <p:anim calcmode="lin" valueType="num">
                                      <p:cBhvr additive="base">
                                        <p:cTn id="20" dur="10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decel="50000" fill="hold" nodeType="withEffect">
                                  <p:stCondLst>
                                    <p:cond delay="275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1000" fill="hold"/>
                                        <p:tgtEl>
                                          <p:spTgt spid="49"/>
                                        </p:tgtEl>
                                        <p:attrNameLst>
                                          <p:attrName>ppt_x</p:attrName>
                                        </p:attrNameLst>
                                      </p:cBhvr>
                                      <p:tavLst>
                                        <p:tav tm="0">
                                          <p:val>
                                            <p:strVal val="#ppt_x"/>
                                          </p:val>
                                        </p:tav>
                                        <p:tav tm="100000">
                                          <p:val>
                                            <p:strVal val="#ppt_x"/>
                                          </p:val>
                                        </p:tav>
                                      </p:tavLst>
                                    </p:anim>
                                    <p:anim calcmode="lin" valueType="num">
                                      <p:cBhvr additive="base">
                                        <p:cTn id="24" dur="1000" fill="hold"/>
                                        <p:tgtEl>
                                          <p:spTgt spid="49"/>
                                        </p:tgtEl>
                                        <p:attrNameLst>
                                          <p:attrName>ppt_y</p:attrName>
                                        </p:attrNameLst>
                                      </p:cBhvr>
                                      <p:tavLst>
                                        <p:tav tm="0">
                                          <p:val>
                                            <p:strVal val="1+#ppt_h/2"/>
                                          </p:val>
                                        </p:tav>
                                        <p:tav tm="100000">
                                          <p:val>
                                            <p:strVal val="#ppt_y"/>
                                          </p:val>
                                        </p:tav>
                                      </p:tavLst>
                                    </p:anim>
                                  </p:childTnLst>
                                </p:cTn>
                              </p:par>
                              <p:par>
                                <p:cTn id="25" presetID="22" presetClass="entr" presetSubtype="8" fill="hold" nodeType="withEffect">
                                  <p:stCondLst>
                                    <p:cond delay="325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par>
                                <p:cTn id="28" presetID="22" presetClass="entr" presetSubtype="8" fill="hold" nodeType="withEffect">
                                  <p:stCondLst>
                                    <p:cond delay="3250"/>
                                  </p:stCondLst>
                                  <p:childTnLst>
                                    <p:set>
                                      <p:cBhvr>
                                        <p:cTn id="29" dur="1" fill="hold">
                                          <p:stCondLst>
                                            <p:cond delay="0"/>
                                          </p:stCondLst>
                                        </p:cTn>
                                        <p:tgtEl>
                                          <p:spTgt spid="48"/>
                                        </p:tgtEl>
                                        <p:attrNameLst>
                                          <p:attrName>style.visibility</p:attrName>
                                        </p:attrNameLst>
                                      </p:cBhvr>
                                      <p:to>
                                        <p:strVal val="visible"/>
                                      </p:to>
                                    </p:set>
                                    <p:animEffect transition="in" filter="wipe(left)">
                                      <p:cBhvr>
                                        <p:cTn id="30" dur="500"/>
                                        <p:tgtEl>
                                          <p:spTgt spid="48"/>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par>
                                <p:cTn id="34" presetID="6" presetClass="emph" presetSubtype="0" accel="50000" decel="48000" autoRev="1" fill="hold" grpId="1" nodeType="withEffect">
                                  <p:stCondLst>
                                    <p:cond delay="1750"/>
                                  </p:stCondLst>
                                  <p:childTnLst>
                                    <p:animScale>
                                      <p:cBhvr>
                                        <p:cTn id="35" dur="500" fill="hold"/>
                                        <p:tgtEl>
                                          <p:spTgt spid="28"/>
                                        </p:tgtEl>
                                      </p:cBhvr>
                                      <p:by x="120000" y="120000"/>
                                    </p:animScale>
                                  </p:childTnLst>
                                </p:cTn>
                              </p:par>
                              <p:par>
                                <p:cTn id="36" presetID="22" presetClass="entr" presetSubtype="8" fill="hold" grpId="0" nodeType="withEffect">
                                  <p:stCondLst>
                                    <p:cond delay="3000"/>
                                  </p:stCondLst>
                                  <p:childTnLst>
                                    <p:set>
                                      <p:cBhvr>
                                        <p:cTn id="37" dur="1" fill="hold">
                                          <p:stCondLst>
                                            <p:cond delay="0"/>
                                          </p:stCondLst>
                                        </p:cTn>
                                        <p:tgtEl>
                                          <p:spTgt spid="41">
                                            <p:txEl>
                                              <p:pRg st="0" end="0"/>
                                            </p:txEl>
                                          </p:spTgt>
                                        </p:tgtEl>
                                        <p:attrNameLst>
                                          <p:attrName>style.visibility</p:attrName>
                                        </p:attrNameLst>
                                      </p:cBhvr>
                                      <p:to>
                                        <p:strVal val="visible"/>
                                      </p:to>
                                    </p:set>
                                    <p:animEffect transition="in" filter="wipe(left)">
                                      <p:cBhvr>
                                        <p:cTn id="38" dur="500"/>
                                        <p:tgtEl>
                                          <p:spTgt spid="41">
                                            <p:txEl>
                                              <p:pRg st="0" end="0"/>
                                            </p:txEl>
                                          </p:spTgt>
                                        </p:tgtEl>
                                      </p:cBhvr>
                                    </p:animEffect>
                                  </p:childTnLst>
                                </p:cTn>
                              </p:par>
                              <p:par>
                                <p:cTn id="39" presetID="42" presetClass="entr" presetSubtype="0" fill="hold" grpId="0" nodeType="withEffect">
                                  <p:stCondLst>
                                    <p:cond delay="300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anim calcmode="lin" valueType="num">
                                      <p:cBhvr>
                                        <p:cTn id="42" dur="500" fill="hold"/>
                                        <p:tgtEl>
                                          <p:spTgt spid="19"/>
                                        </p:tgtEl>
                                        <p:attrNameLst>
                                          <p:attrName>ppt_x</p:attrName>
                                        </p:attrNameLst>
                                      </p:cBhvr>
                                      <p:tavLst>
                                        <p:tav tm="0">
                                          <p:val>
                                            <p:strVal val="#ppt_x"/>
                                          </p:val>
                                        </p:tav>
                                        <p:tav tm="100000">
                                          <p:val>
                                            <p:strVal val="#ppt_x"/>
                                          </p:val>
                                        </p:tav>
                                      </p:tavLst>
                                    </p:anim>
                                    <p:anim calcmode="lin" valueType="num">
                                      <p:cBhvr>
                                        <p:cTn id="43" dur="500" fill="hold"/>
                                        <p:tgtEl>
                                          <p:spTgt spid="19"/>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3250"/>
                                  </p:stCondLst>
                                  <p:childTnLst>
                                    <p:set>
                                      <p:cBhvr>
                                        <p:cTn id="45" dur="1" fill="hold">
                                          <p:stCondLst>
                                            <p:cond delay="0"/>
                                          </p:stCondLst>
                                        </p:cTn>
                                        <p:tgtEl>
                                          <p:spTgt spid="32">
                                            <p:txEl>
                                              <p:pRg st="0" end="0"/>
                                            </p:txEl>
                                          </p:spTgt>
                                        </p:tgtEl>
                                        <p:attrNameLst>
                                          <p:attrName>style.visibility</p:attrName>
                                        </p:attrNameLst>
                                      </p:cBhvr>
                                      <p:to>
                                        <p:strVal val="visible"/>
                                      </p:to>
                                    </p:set>
                                    <p:animEffect transition="in" filter="wipe(left)">
                                      <p:cBhvr>
                                        <p:cTn id="46" dur="500"/>
                                        <p:tgtEl>
                                          <p:spTgt spid="32">
                                            <p:txEl>
                                              <p:pRg st="0" end="0"/>
                                            </p:txEl>
                                          </p:spTgt>
                                        </p:tgtEl>
                                      </p:cBhvr>
                                    </p:animEffect>
                                  </p:childTnLst>
                                </p:cTn>
                              </p:par>
                              <p:par>
                                <p:cTn id="47" presetID="42" presetClass="entr" presetSubtype="0" fill="hold" grpId="0" nodeType="withEffect">
                                  <p:stCondLst>
                                    <p:cond delay="325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anim calcmode="lin" valueType="num">
                                      <p:cBhvr>
                                        <p:cTn id="50" dur="500" fill="hold"/>
                                        <p:tgtEl>
                                          <p:spTgt spid="31"/>
                                        </p:tgtEl>
                                        <p:attrNameLst>
                                          <p:attrName>ppt_x</p:attrName>
                                        </p:attrNameLst>
                                      </p:cBhvr>
                                      <p:tavLst>
                                        <p:tav tm="0">
                                          <p:val>
                                            <p:strVal val="#ppt_x"/>
                                          </p:val>
                                        </p:tav>
                                        <p:tav tm="100000">
                                          <p:val>
                                            <p:strVal val="#ppt_x"/>
                                          </p:val>
                                        </p:tav>
                                      </p:tavLst>
                                    </p:anim>
                                    <p:anim calcmode="lin" valueType="num">
                                      <p:cBhvr>
                                        <p:cTn id="51" dur="500" fill="hold"/>
                                        <p:tgtEl>
                                          <p:spTgt spid="31"/>
                                        </p:tgtEl>
                                        <p:attrNameLst>
                                          <p:attrName>ppt_y</p:attrName>
                                        </p:attrNameLst>
                                      </p:cBhvr>
                                      <p:tavLst>
                                        <p:tav tm="0">
                                          <p:val>
                                            <p:strVal val="#ppt_y+.1"/>
                                          </p:val>
                                        </p:tav>
                                        <p:tav tm="100000">
                                          <p:val>
                                            <p:strVal val="#ppt_y"/>
                                          </p:val>
                                        </p:tav>
                                      </p:tavLst>
                                    </p:anim>
                                  </p:childTnLst>
                                </p:cTn>
                              </p:par>
                              <p:par>
                                <p:cTn id="52" presetID="22" presetClass="entr" presetSubtype="8" fill="hold" grpId="0" nodeType="withEffect">
                                  <p:stCondLst>
                                    <p:cond delay="3500"/>
                                  </p:stCondLst>
                                  <p:childTnLst>
                                    <p:set>
                                      <p:cBhvr>
                                        <p:cTn id="53" dur="1" fill="hold">
                                          <p:stCondLst>
                                            <p:cond delay="0"/>
                                          </p:stCondLst>
                                        </p:cTn>
                                        <p:tgtEl>
                                          <p:spTgt spid="47">
                                            <p:txEl>
                                              <p:pRg st="0" end="0"/>
                                            </p:txEl>
                                          </p:spTgt>
                                        </p:tgtEl>
                                        <p:attrNameLst>
                                          <p:attrName>style.visibility</p:attrName>
                                        </p:attrNameLst>
                                      </p:cBhvr>
                                      <p:to>
                                        <p:strVal val="visible"/>
                                      </p:to>
                                    </p:set>
                                    <p:animEffect transition="in" filter="wipe(left)">
                                      <p:cBhvr>
                                        <p:cTn id="54" dur="500"/>
                                        <p:tgtEl>
                                          <p:spTgt spid="47">
                                            <p:txEl>
                                              <p:pRg st="0" end="0"/>
                                            </p:txEl>
                                          </p:spTgt>
                                        </p:tgtEl>
                                      </p:cBhvr>
                                    </p:animEffect>
                                  </p:childTnLst>
                                </p:cTn>
                              </p:par>
                              <p:par>
                                <p:cTn id="55" presetID="42" presetClass="entr" presetSubtype="0" fill="hold" grpId="0" nodeType="withEffect">
                                  <p:stCondLst>
                                    <p:cond delay="35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500"/>
                                        <p:tgtEl>
                                          <p:spTgt spid="46"/>
                                        </p:tgtEl>
                                      </p:cBhvr>
                                    </p:animEffect>
                                    <p:anim calcmode="lin" valueType="num">
                                      <p:cBhvr>
                                        <p:cTn id="58" dur="500" fill="hold"/>
                                        <p:tgtEl>
                                          <p:spTgt spid="46"/>
                                        </p:tgtEl>
                                        <p:attrNameLst>
                                          <p:attrName>ppt_x</p:attrName>
                                        </p:attrNameLst>
                                      </p:cBhvr>
                                      <p:tavLst>
                                        <p:tav tm="0">
                                          <p:val>
                                            <p:strVal val="#ppt_x"/>
                                          </p:val>
                                        </p:tav>
                                        <p:tav tm="100000">
                                          <p:val>
                                            <p:strVal val="#ppt_x"/>
                                          </p:val>
                                        </p:tav>
                                      </p:tavLst>
                                    </p:anim>
                                    <p:anim calcmode="lin" valueType="num">
                                      <p:cBhvr>
                                        <p:cTn id="59"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p:tmplLst>
          <p:tmpl>
            <p:tnLst>
              <p:par>
                <p:cTn presetID="42" presetClass="entr" presetSubtype="0" fill="hold" nodeType="withEffect">
                  <p:stCondLst>
                    <p:cond delay="300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anim calcmode="lin" valueType="num">
                      <p:cBhvr>
                        <p:cTn dur="500" fill="hold"/>
                        <p:tgtEl>
                          <p:spTgt spid="19"/>
                        </p:tgtEl>
                        <p:attrNameLst>
                          <p:attrName>ppt_x</p:attrName>
                        </p:attrNameLst>
                      </p:cBhvr>
                      <p:tavLst>
                        <p:tav tm="0">
                          <p:val>
                            <p:strVal val="#ppt_x"/>
                          </p:val>
                        </p:tav>
                        <p:tav tm="100000">
                          <p:val>
                            <p:strVal val="#ppt_x"/>
                          </p:val>
                        </p:tav>
                      </p:tavLst>
                    </p:anim>
                    <p:anim calcmode="lin" valueType="num">
                      <p:cBhvr>
                        <p:cTn dur="500" fill="hold"/>
                        <p:tgtEl>
                          <p:spTgt spid="19"/>
                        </p:tgtEl>
                        <p:attrNameLst>
                          <p:attrName>ppt_y</p:attrName>
                        </p:attrNameLst>
                      </p:cBhvr>
                      <p:tavLst>
                        <p:tav tm="0">
                          <p:val>
                            <p:strVal val="#ppt_y+.1"/>
                          </p:val>
                        </p:tav>
                        <p:tav tm="100000">
                          <p:val>
                            <p:strVal val="#ppt_y"/>
                          </p:val>
                        </p:tav>
                      </p:tavLst>
                    </p:anim>
                  </p:childTnLst>
                </p:cTn>
              </p:par>
            </p:tnLst>
          </p:tmpl>
        </p:tmplLst>
      </p:bldP>
      <p:bldP spid="34" grpId="0"/>
      <p:bldP spid="41" grpId="0" build="p">
        <p:tmplLst>
          <p:tmpl lvl="1">
            <p:tnLst>
              <p:par>
                <p:cTn presetID="22" presetClass="entr" presetSubtype="8" fill="hold" nodeType="withEffect">
                  <p:stCondLst>
                    <p:cond delay="30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31" grpId="0">
        <p:tmplLst>
          <p:tmpl>
            <p:tnLst>
              <p:par>
                <p:cTn presetID="42" presetClass="entr" presetSubtype="0" fill="hold" nodeType="withEffect">
                  <p:stCondLst>
                    <p:cond delay="325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22" presetClass="entr" presetSubtype="8" fill="hold" nodeType="withEffect">
                  <p:stCondLst>
                    <p:cond delay="325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46" grpId="0">
        <p:tmplLst>
          <p:tmpl>
            <p:tnLst>
              <p:par>
                <p:cTn presetID="42" presetClass="entr" presetSubtype="0" fill="hold" nodeType="withEffect">
                  <p:stCondLst>
                    <p:cond delay="3500"/>
                  </p:stCondLst>
                  <p:childTnLst>
                    <p:set>
                      <p:cBhvr>
                        <p:cTn dur="1" fill="hold">
                          <p:stCondLst>
                            <p:cond delay="0"/>
                          </p:stCondLst>
                        </p:cTn>
                        <p:tgtEl>
                          <p:spTgt spid="46"/>
                        </p:tgtEl>
                        <p:attrNameLst>
                          <p:attrName>style.visibility</p:attrName>
                        </p:attrNameLst>
                      </p:cBhvr>
                      <p:to>
                        <p:strVal val="visible"/>
                      </p:to>
                    </p:set>
                    <p:animEffect transition="in" filter="fade">
                      <p:cBhvr>
                        <p:cTn dur="500"/>
                        <p:tgtEl>
                          <p:spTgt spid="46"/>
                        </p:tgtEl>
                      </p:cBhvr>
                    </p:animEffect>
                    <p:anim calcmode="lin" valueType="num">
                      <p:cBhvr>
                        <p:cTn dur="500" fill="hold"/>
                        <p:tgtEl>
                          <p:spTgt spid="46"/>
                        </p:tgtEl>
                        <p:attrNameLst>
                          <p:attrName>ppt_x</p:attrName>
                        </p:attrNameLst>
                      </p:cBhvr>
                      <p:tavLst>
                        <p:tav tm="0">
                          <p:val>
                            <p:strVal val="#ppt_x"/>
                          </p:val>
                        </p:tav>
                        <p:tav tm="100000">
                          <p:val>
                            <p:strVal val="#ppt_x"/>
                          </p:val>
                        </p:tav>
                      </p:tavLst>
                    </p:anim>
                    <p:anim calcmode="lin" valueType="num">
                      <p:cBhvr>
                        <p:cTn dur="5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2" presetClass="entr" presetSubtype="8" fill="hold" nodeType="withEffect">
                  <p:stCondLst>
                    <p:cond delay="3500"/>
                  </p:stCondLst>
                  <p:childTnLst>
                    <p:set>
                      <p:cBhvr>
                        <p:cTn dur="1" fill="hold">
                          <p:stCondLst>
                            <p:cond delay="0"/>
                          </p:stCondLst>
                        </p:cTn>
                        <p:tgtEl>
                          <p:spTgt spid="47"/>
                        </p:tgtEl>
                        <p:attrNameLst>
                          <p:attrName>style.visibility</p:attrName>
                        </p:attrNameLst>
                      </p:cBhvr>
                      <p:to>
                        <p:strVal val="visible"/>
                      </p:to>
                    </p:set>
                    <p:animEffect transition="in" filter="wipe(left)">
                      <p:cBhvr>
                        <p:cTn dur="500"/>
                        <p:tgtEl>
                          <p:spTgt spid="47"/>
                        </p:tgtEl>
                      </p:cBhvr>
                    </p:animEffect>
                  </p:childTnLst>
                </p:cTn>
              </p:par>
            </p:tnLst>
          </p:tmpl>
        </p:tmplLst>
      </p:bldP>
      <p:bldP spid="28" grpId="0" animBg="1"/>
      <p:bldP spid="28" grpId="1"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Text + body Slide - 4x check">
    <p:spTree>
      <p:nvGrpSpPr>
        <p:cNvPr id="1" name=""/>
        <p:cNvGrpSpPr/>
        <p:nvPr/>
      </p:nvGrpSpPr>
      <p:grpSpPr>
        <a:xfrm>
          <a:off x="0" y="0"/>
          <a:ext cx="0" cy="0"/>
          <a:chOff x="0" y="0"/>
          <a:chExt cx="0" cy="0"/>
        </a:xfrm>
      </p:grpSpPr>
      <p:pic>
        <p:nvPicPr>
          <p:cNvPr id="18" name="Grafický objekt 17">
            <a:extLst>
              <a:ext uri="{FF2B5EF4-FFF2-40B4-BE49-F238E27FC236}">
                <a16:creationId xmlns:a16="http://schemas.microsoft.com/office/drawing/2014/main" id="{A641685A-316D-4916-ADA6-B76857D812F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19" name="Text Placeholder 3">
            <a:extLst>
              <a:ext uri="{FF2B5EF4-FFF2-40B4-BE49-F238E27FC236}">
                <a16:creationId xmlns:a16="http://schemas.microsoft.com/office/drawing/2014/main" id="{19DD57F3-8661-42A2-8F2D-D7F4805F8A08}"/>
              </a:ext>
            </a:extLst>
          </p:cNvPr>
          <p:cNvSpPr>
            <a:spLocks noGrp="1"/>
          </p:cNvSpPr>
          <p:nvPr>
            <p:ph type="body" sz="quarter" idx="21" hasCustomPrompt="1"/>
          </p:nvPr>
        </p:nvSpPr>
        <p:spPr>
          <a:xfrm>
            <a:off x="1531620" y="3724500"/>
            <a:ext cx="2650647" cy="16903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a:p>
            <a:pPr lvl="0"/>
            <a:r>
              <a:rPr lang="en-US" noProof="0" dirty="0"/>
              <a:t>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cxnSp>
        <p:nvCxnSpPr>
          <p:cNvPr id="33" name="Straight Connector 12">
            <a:extLst>
              <a:ext uri="{FF2B5EF4-FFF2-40B4-BE49-F238E27FC236}">
                <a16:creationId xmlns:a16="http://schemas.microsoft.com/office/drawing/2014/main" id="{3B37D5C8-257B-4F9B-B0CE-B18993817944}"/>
              </a:ext>
            </a:extLst>
          </p:cNvPr>
          <p:cNvCxnSpPr/>
          <p:nvPr/>
        </p:nvCxnSpPr>
        <p:spPr>
          <a:xfrm>
            <a:off x="1531620" y="3248330"/>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2800">
                <a:latin typeface="+mn-lt"/>
              </a:defRPr>
            </a:lvl1pPr>
          </a:lstStyle>
          <a:p>
            <a:r>
              <a:rPr lang="en-US" dirty="0" err="1"/>
              <a:t>Zoznam</a:t>
            </a:r>
            <a:r>
              <a:rPr lang="en-US" dirty="0"/>
              <a:t> </a:t>
            </a:r>
            <a:br>
              <a:rPr lang="en-US" dirty="0"/>
            </a:br>
            <a:r>
              <a:rPr lang="en-US" dirty="0"/>
              <a:t>s </a:t>
            </a:r>
            <a:r>
              <a:rPr lang="en-US" dirty="0" err="1"/>
              <a:t>odrážkami</a:t>
            </a:r>
            <a:r>
              <a:rPr lang="en-US" dirty="0"/>
              <a:t> 2</a:t>
            </a:r>
          </a:p>
        </p:txBody>
      </p:sp>
      <p:sp>
        <p:nvSpPr>
          <p:cNvPr id="41" name="Text Placeholder 3">
            <a:extLst>
              <a:ext uri="{FF2B5EF4-FFF2-40B4-BE49-F238E27FC236}">
                <a16:creationId xmlns:a16="http://schemas.microsoft.com/office/drawing/2014/main" id="{46D9DB4A-FF24-4AFB-93C4-016B8345CB8A}"/>
              </a:ext>
            </a:extLst>
          </p:cNvPr>
          <p:cNvSpPr>
            <a:spLocks noGrp="1"/>
          </p:cNvSpPr>
          <p:nvPr>
            <p:ph type="body" sz="quarter" idx="22" hasCustomPrompt="1"/>
          </p:nvPr>
        </p:nvSpPr>
        <p:spPr>
          <a:xfrm>
            <a:off x="1538402" y="3386426"/>
            <a:ext cx="2650647"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endParaRPr lang="sk-SK" noProof="0" dirty="0"/>
          </a:p>
        </p:txBody>
      </p:sp>
      <p:pic>
        <p:nvPicPr>
          <p:cNvPr id="4" name="Grafický objekt 3">
            <a:extLst>
              <a:ext uri="{FF2B5EF4-FFF2-40B4-BE49-F238E27FC236}">
                <a16:creationId xmlns:a16="http://schemas.microsoft.com/office/drawing/2014/main" id="{B18D497D-E494-4B81-87EF-21D3C726BB1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434403" y="1174034"/>
            <a:ext cx="870962" cy="870962"/>
          </a:xfrm>
          <a:prstGeom prst="rect">
            <a:avLst/>
          </a:prstGeom>
        </p:spPr>
      </p:pic>
      <p:pic>
        <p:nvPicPr>
          <p:cNvPr id="6" name="Grafický objekt 5">
            <a:extLst>
              <a:ext uri="{FF2B5EF4-FFF2-40B4-BE49-F238E27FC236}">
                <a16:creationId xmlns:a16="http://schemas.microsoft.com/office/drawing/2014/main" id="{1EC69317-7A2F-4E13-A149-1AD3AA0DAE24}"/>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rcRect/>
          <a:stretch/>
        </p:blipFill>
        <p:spPr>
          <a:xfrm>
            <a:off x="6434403" y="2466824"/>
            <a:ext cx="870962" cy="870962"/>
          </a:xfrm>
          <a:prstGeom prst="rect">
            <a:avLst/>
          </a:prstGeom>
        </p:spPr>
      </p:pic>
      <p:sp>
        <p:nvSpPr>
          <p:cNvPr id="35" name="Text Placeholder 3">
            <a:extLst>
              <a:ext uri="{FF2B5EF4-FFF2-40B4-BE49-F238E27FC236}">
                <a16:creationId xmlns:a16="http://schemas.microsoft.com/office/drawing/2014/main" id="{E18FE3AE-3A95-4CA3-9143-DB3E146E235A}"/>
              </a:ext>
            </a:extLst>
          </p:cNvPr>
          <p:cNvSpPr>
            <a:spLocks noGrp="1"/>
          </p:cNvSpPr>
          <p:nvPr>
            <p:ph type="body" sz="quarter" idx="23" hasCustomPrompt="1"/>
          </p:nvPr>
        </p:nvSpPr>
        <p:spPr>
          <a:xfrm>
            <a:off x="7628215" y="1518605"/>
            <a:ext cx="3051825"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36" name="Text Placeholder 3">
            <a:extLst>
              <a:ext uri="{FF2B5EF4-FFF2-40B4-BE49-F238E27FC236}">
                <a16:creationId xmlns:a16="http://schemas.microsoft.com/office/drawing/2014/main" id="{24D33C1B-738D-4A09-9206-24352B268BB8}"/>
              </a:ext>
            </a:extLst>
          </p:cNvPr>
          <p:cNvSpPr>
            <a:spLocks noGrp="1"/>
          </p:cNvSpPr>
          <p:nvPr>
            <p:ph type="body" sz="quarter" idx="24" hasCustomPrompt="1"/>
          </p:nvPr>
        </p:nvSpPr>
        <p:spPr>
          <a:xfrm>
            <a:off x="7628215" y="1131891"/>
            <a:ext cx="3051825"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bodu</a:t>
            </a:r>
            <a:r>
              <a:rPr lang="en-US" noProof="0" dirty="0"/>
              <a:t> #1</a:t>
            </a:r>
            <a:endParaRPr lang="sk-SK" noProof="0" dirty="0"/>
          </a:p>
        </p:txBody>
      </p:sp>
      <p:sp>
        <p:nvSpPr>
          <p:cNvPr id="37" name="Text Placeholder 3">
            <a:extLst>
              <a:ext uri="{FF2B5EF4-FFF2-40B4-BE49-F238E27FC236}">
                <a16:creationId xmlns:a16="http://schemas.microsoft.com/office/drawing/2014/main" id="{2077D6E9-C10D-467B-A5BB-07BBCD36FEA7}"/>
              </a:ext>
            </a:extLst>
          </p:cNvPr>
          <p:cNvSpPr>
            <a:spLocks noGrp="1"/>
          </p:cNvSpPr>
          <p:nvPr>
            <p:ph type="body" sz="quarter" idx="25" hasCustomPrompt="1"/>
          </p:nvPr>
        </p:nvSpPr>
        <p:spPr>
          <a:xfrm>
            <a:off x="7628215" y="2782890"/>
            <a:ext cx="3051825"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38" name="Text Placeholder 3">
            <a:extLst>
              <a:ext uri="{FF2B5EF4-FFF2-40B4-BE49-F238E27FC236}">
                <a16:creationId xmlns:a16="http://schemas.microsoft.com/office/drawing/2014/main" id="{25C52124-84C8-4CFB-8EB9-FE2B0589B7D6}"/>
              </a:ext>
            </a:extLst>
          </p:cNvPr>
          <p:cNvSpPr>
            <a:spLocks noGrp="1"/>
          </p:cNvSpPr>
          <p:nvPr>
            <p:ph type="body" sz="quarter" idx="26" hasCustomPrompt="1"/>
          </p:nvPr>
        </p:nvSpPr>
        <p:spPr>
          <a:xfrm>
            <a:off x="7628215" y="2396176"/>
            <a:ext cx="3051825" cy="241285"/>
          </a:xfrm>
          <a:prstGeom prst="rect">
            <a:avLst/>
          </a:prstGeom>
        </p:spPr>
        <p:txBody>
          <a:bodyPr wrap="square" lIns="0" tIns="0" rIns="0" bIns="0">
            <a:spAutoFit/>
          </a:bodyPr>
          <a:lstStyle>
            <a:lvl1pPr marL="0" indent="0" algn="l">
              <a:lnSpc>
                <a:spcPct val="120000"/>
              </a:lnSpc>
              <a:buNone/>
              <a:defRPr sz="1400" b="1" baseline="0">
                <a:solidFill>
                  <a:schemeClr val="tx1"/>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bodu</a:t>
            </a:r>
            <a:r>
              <a:rPr lang="en-US" noProof="0" dirty="0"/>
              <a:t> #2</a:t>
            </a:r>
            <a:endParaRPr lang="sk-SK" noProof="0" dirty="0"/>
          </a:p>
        </p:txBody>
      </p:sp>
      <p:pic>
        <p:nvPicPr>
          <p:cNvPr id="39" name="Grafický objekt 38">
            <a:extLst>
              <a:ext uri="{FF2B5EF4-FFF2-40B4-BE49-F238E27FC236}">
                <a16:creationId xmlns:a16="http://schemas.microsoft.com/office/drawing/2014/main" id="{9BCC7887-25F3-45D2-B29A-91C91CAB241E}"/>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434403" y="3714820"/>
            <a:ext cx="870962" cy="870962"/>
          </a:xfrm>
          <a:prstGeom prst="rect">
            <a:avLst/>
          </a:prstGeom>
        </p:spPr>
      </p:pic>
      <p:sp>
        <p:nvSpPr>
          <p:cNvPr id="40" name="Text Placeholder 3">
            <a:extLst>
              <a:ext uri="{FF2B5EF4-FFF2-40B4-BE49-F238E27FC236}">
                <a16:creationId xmlns:a16="http://schemas.microsoft.com/office/drawing/2014/main" id="{FF643481-82AD-4A6C-988B-545B5ABD52E8}"/>
              </a:ext>
            </a:extLst>
          </p:cNvPr>
          <p:cNvSpPr>
            <a:spLocks noGrp="1"/>
          </p:cNvSpPr>
          <p:nvPr>
            <p:ph type="body" sz="quarter" idx="27" hasCustomPrompt="1"/>
          </p:nvPr>
        </p:nvSpPr>
        <p:spPr>
          <a:xfrm>
            <a:off x="7628215" y="4059391"/>
            <a:ext cx="3051825"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42" name="Text Placeholder 3">
            <a:extLst>
              <a:ext uri="{FF2B5EF4-FFF2-40B4-BE49-F238E27FC236}">
                <a16:creationId xmlns:a16="http://schemas.microsoft.com/office/drawing/2014/main" id="{ED917F21-1431-40D3-97DB-84C27E39B315}"/>
              </a:ext>
            </a:extLst>
          </p:cNvPr>
          <p:cNvSpPr>
            <a:spLocks noGrp="1"/>
          </p:cNvSpPr>
          <p:nvPr>
            <p:ph type="body" sz="quarter" idx="28" hasCustomPrompt="1"/>
          </p:nvPr>
        </p:nvSpPr>
        <p:spPr>
          <a:xfrm>
            <a:off x="7628215" y="3672677"/>
            <a:ext cx="3051825"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bodu</a:t>
            </a:r>
            <a:r>
              <a:rPr lang="en-US" noProof="0" dirty="0"/>
              <a:t> #3</a:t>
            </a:r>
            <a:endParaRPr lang="sk-SK" noProof="0" dirty="0"/>
          </a:p>
        </p:txBody>
      </p:sp>
      <p:pic>
        <p:nvPicPr>
          <p:cNvPr id="43" name="Grafický objekt 42">
            <a:extLst>
              <a:ext uri="{FF2B5EF4-FFF2-40B4-BE49-F238E27FC236}">
                <a16:creationId xmlns:a16="http://schemas.microsoft.com/office/drawing/2014/main" id="{0B1CC6B1-FCA2-4DB7-BAF5-CF2B3314E57B}"/>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434403" y="4977410"/>
            <a:ext cx="870962" cy="870962"/>
          </a:xfrm>
          <a:prstGeom prst="rect">
            <a:avLst/>
          </a:prstGeom>
        </p:spPr>
      </p:pic>
      <p:sp>
        <p:nvSpPr>
          <p:cNvPr id="44" name="Text Placeholder 3">
            <a:extLst>
              <a:ext uri="{FF2B5EF4-FFF2-40B4-BE49-F238E27FC236}">
                <a16:creationId xmlns:a16="http://schemas.microsoft.com/office/drawing/2014/main" id="{1413C681-4B10-45E0-8940-F130586BE770}"/>
              </a:ext>
            </a:extLst>
          </p:cNvPr>
          <p:cNvSpPr>
            <a:spLocks noGrp="1"/>
          </p:cNvSpPr>
          <p:nvPr>
            <p:ph type="body" sz="quarter" idx="29" hasCustomPrompt="1"/>
          </p:nvPr>
        </p:nvSpPr>
        <p:spPr>
          <a:xfrm>
            <a:off x="7628215" y="5321981"/>
            <a:ext cx="3051825"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45" name="Text Placeholder 3">
            <a:extLst>
              <a:ext uri="{FF2B5EF4-FFF2-40B4-BE49-F238E27FC236}">
                <a16:creationId xmlns:a16="http://schemas.microsoft.com/office/drawing/2014/main" id="{7C220781-3675-460A-A0F8-81BE46C1C738}"/>
              </a:ext>
            </a:extLst>
          </p:cNvPr>
          <p:cNvSpPr>
            <a:spLocks noGrp="1"/>
          </p:cNvSpPr>
          <p:nvPr>
            <p:ph type="body" sz="quarter" idx="30" hasCustomPrompt="1"/>
          </p:nvPr>
        </p:nvSpPr>
        <p:spPr>
          <a:xfrm>
            <a:off x="7628215" y="4935267"/>
            <a:ext cx="3051825" cy="241285"/>
          </a:xfrm>
          <a:prstGeom prst="rect">
            <a:avLst/>
          </a:prstGeom>
        </p:spPr>
        <p:txBody>
          <a:bodyPr wrap="square" lIns="0" tIns="0" rIns="0" bIns="0">
            <a:spAutoFit/>
          </a:bodyPr>
          <a:lstStyle>
            <a:lvl1pPr marL="0" indent="0" algn="l">
              <a:lnSpc>
                <a:spcPct val="120000"/>
              </a:lnSpc>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bodu</a:t>
            </a:r>
            <a:r>
              <a:rPr lang="en-US" noProof="0" dirty="0"/>
              <a:t> #4</a:t>
            </a:r>
            <a:endParaRPr lang="sk-SK" noProof="0" dirty="0"/>
          </a:p>
        </p:txBody>
      </p:sp>
    </p:spTree>
    <p:extLst>
      <p:ext uri="{BB962C8B-B14F-4D97-AF65-F5344CB8AC3E}">
        <p14:creationId xmlns:p14="http://schemas.microsoft.com/office/powerpoint/2010/main" val="168425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par>
                                <p:cTn id="17" presetID="22" presetClass="entr" presetSubtype="8" fill="hold" nodeType="withEffect">
                                  <p:stCondLst>
                                    <p:cond delay="225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par>
                                <p:cTn id="20" presetID="22" presetClass="entr" presetSubtype="8" fill="hold" grpId="0" nodeType="withEffect">
                                  <p:stCondLst>
                                    <p:cond delay="2250"/>
                                  </p:stCondLst>
                                  <p:childTnLst>
                                    <p:set>
                                      <p:cBhvr>
                                        <p:cTn id="21" dur="1" fill="hold">
                                          <p:stCondLst>
                                            <p:cond delay="0"/>
                                          </p:stCondLst>
                                        </p:cTn>
                                        <p:tgtEl>
                                          <p:spTgt spid="41">
                                            <p:txEl>
                                              <p:pRg st="0" end="0"/>
                                            </p:txEl>
                                          </p:spTgt>
                                        </p:tgtEl>
                                        <p:attrNameLst>
                                          <p:attrName>style.visibility</p:attrName>
                                        </p:attrNameLst>
                                      </p:cBhvr>
                                      <p:to>
                                        <p:strVal val="visible"/>
                                      </p:to>
                                    </p:set>
                                    <p:animEffect transition="in" filter="wipe(left)">
                                      <p:cBhvr>
                                        <p:cTn id="22" dur="500"/>
                                        <p:tgtEl>
                                          <p:spTgt spid="41">
                                            <p:txEl>
                                              <p:pRg st="0" end="0"/>
                                            </p:txEl>
                                          </p:spTgt>
                                        </p:tgtEl>
                                      </p:cBhvr>
                                    </p:animEffect>
                                  </p:childTnLst>
                                </p:cTn>
                              </p:par>
                              <p:par>
                                <p:cTn id="23" presetID="2" presetClass="entr" presetSubtype="4" decel="100000" fill="hold" nodeType="withEffect">
                                  <p:stCondLst>
                                    <p:cond delay="22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750" fill="hold"/>
                                        <p:tgtEl>
                                          <p:spTgt spid="4"/>
                                        </p:tgtEl>
                                        <p:attrNameLst>
                                          <p:attrName>ppt_x</p:attrName>
                                        </p:attrNameLst>
                                      </p:cBhvr>
                                      <p:tavLst>
                                        <p:tav tm="0">
                                          <p:val>
                                            <p:strVal val="#ppt_x"/>
                                          </p:val>
                                        </p:tav>
                                        <p:tav tm="100000">
                                          <p:val>
                                            <p:strVal val="#ppt_x"/>
                                          </p:val>
                                        </p:tav>
                                      </p:tavLst>
                                    </p:anim>
                                    <p:anim calcmode="lin" valueType="num">
                                      <p:cBhvr additive="base">
                                        <p:cTn id="26" dur="75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275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325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750" fill="hold"/>
                                        <p:tgtEl>
                                          <p:spTgt spid="39"/>
                                        </p:tgtEl>
                                        <p:attrNameLst>
                                          <p:attrName>ppt_x</p:attrName>
                                        </p:attrNameLst>
                                      </p:cBhvr>
                                      <p:tavLst>
                                        <p:tav tm="0">
                                          <p:val>
                                            <p:strVal val="#ppt_x"/>
                                          </p:val>
                                        </p:tav>
                                        <p:tav tm="100000">
                                          <p:val>
                                            <p:strVal val="#ppt_x"/>
                                          </p:val>
                                        </p:tav>
                                      </p:tavLst>
                                    </p:anim>
                                    <p:anim calcmode="lin" valueType="num">
                                      <p:cBhvr additive="base">
                                        <p:cTn id="34" dur="750" fill="hold"/>
                                        <p:tgtEl>
                                          <p:spTgt spid="39"/>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375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750" fill="hold"/>
                                        <p:tgtEl>
                                          <p:spTgt spid="43"/>
                                        </p:tgtEl>
                                        <p:attrNameLst>
                                          <p:attrName>ppt_x</p:attrName>
                                        </p:attrNameLst>
                                      </p:cBhvr>
                                      <p:tavLst>
                                        <p:tav tm="0">
                                          <p:val>
                                            <p:strVal val="#ppt_x"/>
                                          </p:val>
                                        </p:tav>
                                        <p:tav tm="100000">
                                          <p:val>
                                            <p:strVal val="#ppt_x"/>
                                          </p:val>
                                        </p:tav>
                                      </p:tavLst>
                                    </p:anim>
                                    <p:anim calcmode="lin" valueType="num">
                                      <p:cBhvr additive="base">
                                        <p:cTn id="38" dur="750" fill="hold"/>
                                        <p:tgtEl>
                                          <p:spTgt spid="43"/>
                                        </p:tgtEl>
                                        <p:attrNameLst>
                                          <p:attrName>ppt_y</p:attrName>
                                        </p:attrNameLst>
                                      </p:cBhvr>
                                      <p:tavLst>
                                        <p:tav tm="0">
                                          <p:val>
                                            <p:strVal val="1+#ppt_h/2"/>
                                          </p:val>
                                        </p:tav>
                                        <p:tav tm="100000">
                                          <p:val>
                                            <p:strVal val="#ppt_y"/>
                                          </p:val>
                                        </p:tav>
                                      </p:tavLst>
                                    </p:anim>
                                  </p:childTnLst>
                                </p:cTn>
                              </p:par>
                              <p:par>
                                <p:cTn id="39" presetID="22" presetClass="entr" presetSubtype="8" fill="hold" grpId="0" nodeType="withEffect">
                                  <p:stCondLst>
                                    <p:cond delay="375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wipe(left)">
                                      <p:cBhvr>
                                        <p:cTn id="41" dur="500"/>
                                        <p:tgtEl>
                                          <p:spTgt spid="35">
                                            <p:txEl>
                                              <p:pRg st="0" end="0"/>
                                            </p:txEl>
                                          </p:spTgt>
                                        </p:tgtEl>
                                      </p:cBhvr>
                                    </p:animEffect>
                                  </p:childTnLst>
                                </p:cTn>
                              </p:par>
                              <p:par>
                                <p:cTn id="42" presetID="6" presetClass="emph" presetSubtype="0" accel="50000" decel="50000" autoRev="1" fill="hold" grpId="1" nodeType="withEffect">
                                  <p:stCondLst>
                                    <p:cond delay="3750"/>
                                  </p:stCondLst>
                                  <p:childTnLst>
                                    <p:animScale>
                                      <p:cBhvr>
                                        <p:cTn id="43" dur="500" fill="hold"/>
                                        <p:tgtEl>
                                          <p:spTgt spid="35">
                                            <p:txEl>
                                              <p:pRg st="0" end="0"/>
                                            </p:txEl>
                                          </p:spTgt>
                                        </p:tgtEl>
                                      </p:cBhvr>
                                      <p:by x="105000" y="105000"/>
                                    </p:animScale>
                                  </p:childTnLst>
                                </p:cTn>
                              </p:par>
                              <p:par>
                                <p:cTn id="44" presetID="22" presetClass="entr" presetSubtype="8" fill="hold" grpId="0" nodeType="withEffect">
                                  <p:stCondLst>
                                    <p:cond delay="375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par>
                                <p:cTn id="47" presetID="6" presetClass="emph" presetSubtype="0" accel="50000" decel="50000" autoRev="1" fill="hold" grpId="1" nodeType="withEffect">
                                  <p:stCondLst>
                                    <p:cond delay="3750"/>
                                  </p:stCondLst>
                                  <p:childTnLst>
                                    <p:animScale>
                                      <p:cBhvr>
                                        <p:cTn id="48" dur="500" fill="hold"/>
                                        <p:tgtEl>
                                          <p:spTgt spid="36"/>
                                        </p:tgtEl>
                                      </p:cBhvr>
                                      <p:by x="120000" y="120000"/>
                                    </p:animScale>
                                  </p:childTnLst>
                                </p:cTn>
                              </p:par>
                              <p:par>
                                <p:cTn id="49" presetID="22" presetClass="entr" presetSubtype="8" fill="hold" grpId="0" nodeType="withEffect">
                                  <p:stCondLst>
                                    <p:cond delay="40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6" presetClass="emph" presetSubtype="0" accel="50000" decel="50000" autoRev="1" fill="hold" grpId="1" nodeType="withEffect">
                                  <p:stCondLst>
                                    <p:cond delay="4000"/>
                                  </p:stCondLst>
                                  <p:childTnLst>
                                    <p:animScale>
                                      <p:cBhvr>
                                        <p:cTn id="53" dur="500" fill="hold"/>
                                        <p:tgtEl>
                                          <p:spTgt spid="38"/>
                                        </p:tgtEl>
                                      </p:cBhvr>
                                      <p:by x="120000" y="120000"/>
                                    </p:animScale>
                                  </p:childTnLst>
                                </p:cTn>
                              </p:par>
                              <p:par>
                                <p:cTn id="54" presetID="22" presetClass="entr" presetSubtype="8" fill="hold" grpId="0" nodeType="withEffect">
                                  <p:stCondLst>
                                    <p:cond delay="4000"/>
                                  </p:stCondLst>
                                  <p:childTnLst>
                                    <p:set>
                                      <p:cBhvr>
                                        <p:cTn id="55" dur="1" fill="hold">
                                          <p:stCondLst>
                                            <p:cond delay="0"/>
                                          </p:stCondLst>
                                        </p:cTn>
                                        <p:tgtEl>
                                          <p:spTgt spid="37">
                                            <p:txEl>
                                              <p:pRg st="0" end="0"/>
                                            </p:txEl>
                                          </p:spTgt>
                                        </p:tgtEl>
                                        <p:attrNameLst>
                                          <p:attrName>style.visibility</p:attrName>
                                        </p:attrNameLst>
                                      </p:cBhvr>
                                      <p:to>
                                        <p:strVal val="visible"/>
                                      </p:to>
                                    </p:set>
                                    <p:animEffect transition="in" filter="wipe(left)">
                                      <p:cBhvr>
                                        <p:cTn id="56" dur="500"/>
                                        <p:tgtEl>
                                          <p:spTgt spid="37">
                                            <p:txEl>
                                              <p:pRg st="0" end="0"/>
                                            </p:txEl>
                                          </p:spTgt>
                                        </p:tgtEl>
                                      </p:cBhvr>
                                    </p:animEffect>
                                  </p:childTnLst>
                                </p:cTn>
                              </p:par>
                              <p:par>
                                <p:cTn id="57" presetID="6" presetClass="emph" presetSubtype="0" accel="50000" decel="50000" autoRev="1" fill="hold" grpId="1" nodeType="withEffect">
                                  <p:stCondLst>
                                    <p:cond delay="4000"/>
                                  </p:stCondLst>
                                  <p:childTnLst>
                                    <p:animScale>
                                      <p:cBhvr>
                                        <p:cTn id="58" dur="500" fill="hold"/>
                                        <p:tgtEl>
                                          <p:spTgt spid="37">
                                            <p:txEl>
                                              <p:pRg st="0" end="0"/>
                                            </p:txEl>
                                          </p:spTgt>
                                        </p:tgtEl>
                                      </p:cBhvr>
                                      <p:by x="105000" y="105000"/>
                                    </p:animScale>
                                  </p:childTnLst>
                                </p:cTn>
                              </p:par>
                              <p:par>
                                <p:cTn id="59" presetID="22" presetClass="entr" presetSubtype="8" fill="hold" grpId="0" nodeType="withEffect">
                                  <p:stCondLst>
                                    <p:cond delay="400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par>
                                <p:cTn id="62" presetID="6" presetClass="emph" presetSubtype="0" accel="50000" decel="50000" autoRev="1" fill="hold" grpId="1" nodeType="withEffect">
                                  <p:stCondLst>
                                    <p:cond delay="4000"/>
                                  </p:stCondLst>
                                  <p:childTnLst>
                                    <p:animScale>
                                      <p:cBhvr>
                                        <p:cTn id="63" dur="500" fill="hold"/>
                                        <p:tgtEl>
                                          <p:spTgt spid="42"/>
                                        </p:tgtEl>
                                      </p:cBhvr>
                                      <p:by x="120000" y="120000"/>
                                    </p:animScale>
                                  </p:childTnLst>
                                </p:cTn>
                              </p:par>
                              <p:par>
                                <p:cTn id="64" presetID="22" presetClass="entr" presetSubtype="8" fill="hold" grpId="0" nodeType="withEffect">
                                  <p:stCondLst>
                                    <p:cond delay="4000"/>
                                  </p:stCondLst>
                                  <p:childTnLst>
                                    <p:set>
                                      <p:cBhvr>
                                        <p:cTn id="65" dur="1" fill="hold">
                                          <p:stCondLst>
                                            <p:cond delay="0"/>
                                          </p:stCondLst>
                                        </p:cTn>
                                        <p:tgtEl>
                                          <p:spTgt spid="40">
                                            <p:txEl>
                                              <p:pRg st="0" end="0"/>
                                            </p:txEl>
                                          </p:spTgt>
                                        </p:tgtEl>
                                        <p:attrNameLst>
                                          <p:attrName>style.visibility</p:attrName>
                                        </p:attrNameLst>
                                      </p:cBhvr>
                                      <p:to>
                                        <p:strVal val="visible"/>
                                      </p:to>
                                    </p:set>
                                    <p:animEffect transition="in" filter="wipe(left)">
                                      <p:cBhvr>
                                        <p:cTn id="66" dur="500"/>
                                        <p:tgtEl>
                                          <p:spTgt spid="40">
                                            <p:txEl>
                                              <p:pRg st="0" end="0"/>
                                            </p:txEl>
                                          </p:spTgt>
                                        </p:tgtEl>
                                      </p:cBhvr>
                                    </p:animEffect>
                                  </p:childTnLst>
                                </p:cTn>
                              </p:par>
                              <p:par>
                                <p:cTn id="67" presetID="6" presetClass="emph" presetSubtype="0" accel="50000" decel="50000" autoRev="1" fill="hold" grpId="1" nodeType="withEffect">
                                  <p:stCondLst>
                                    <p:cond delay="4000"/>
                                  </p:stCondLst>
                                  <p:childTnLst>
                                    <p:animScale>
                                      <p:cBhvr>
                                        <p:cTn id="68" dur="500" fill="hold"/>
                                        <p:tgtEl>
                                          <p:spTgt spid="40">
                                            <p:txEl>
                                              <p:pRg st="0" end="0"/>
                                            </p:txEl>
                                          </p:spTgt>
                                        </p:tgtEl>
                                      </p:cBhvr>
                                      <p:by x="105000" y="105000"/>
                                    </p:animScale>
                                  </p:childTnLst>
                                </p:cTn>
                              </p:par>
                              <p:par>
                                <p:cTn id="69" presetID="22" presetClass="entr" presetSubtype="8" fill="hold" grpId="0" nodeType="withEffect">
                                  <p:stCondLst>
                                    <p:cond delay="425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500"/>
                                        <p:tgtEl>
                                          <p:spTgt spid="45"/>
                                        </p:tgtEl>
                                      </p:cBhvr>
                                    </p:animEffect>
                                  </p:childTnLst>
                                </p:cTn>
                              </p:par>
                              <p:par>
                                <p:cTn id="72" presetID="6" presetClass="emph" presetSubtype="0" accel="50000" decel="50000" autoRev="1" fill="hold" grpId="1" nodeType="withEffect">
                                  <p:stCondLst>
                                    <p:cond delay="4250"/>
                                  </p:stCondLst>
                                  <p:childTnLst>
                                    <p:animScale>
                                      <p:cBhvr>
                                        <p:cTn id="73" dur="500" fill="hold"/>
                                        <p:tgtEl>
                                          <p:spTgt spid="45"/>
                                        </p:tgtEl>
                                      </p:cBhvr>
                                      <p:by x="120000" y="120000"/>
                                    </p:animScale>
                                  </p:childTnLst>
                                </p:cTn>
                              </p:par>
                              <p:par>
                                <p:cTn id="74" presetID="22" presetClass="entr" presetSubtype="8" fill="hold" grpId="0" nodeType="withEffect">
                                  <p:stCondLst>
                                    <p:cond delay="4250"/>
                                  </p:stCondLst>
                                  <p:childTnLst>
                                    <p:set>
                                      <p:cBhvr>
                                        <p:cTn id="75" dur="1" fill="hold">
                                          <p:stCondLst>
                                            <p:cond delay="0"/>
                                          </p:stCondLst>
                                        </p:cTn>
                                        <p:tgtEl>
                                          <p:spTgt spid="44">
                                            <p:txEl>
                                              <p:pRg st="0" end="0"/>
                                            </p:txEl>
                                          </p:spTgt>
                                        </p:tgtEl>
                                        <p:attrNameLst>
                                          <p:attrName>style.visibility</p:attrName>
                                        </p:attrNameLst>
                                      </p:cBhvr>
                                      <p:to>
                                        <p:strVal val="visible"/>
                                      </p:to>
                                    </p:set>
                                    <p:animEffect transition="in" filter="wipe(left)">
                                      <p:cBhvr>
                                        <p:cTn id="76" dur="500"/>
                                        <p:tgtEl>
                                          <p:spTgt spid="44">
                                            <p:txEl>
                                              <p:pRg st="0" end="0"/>
                                            </p:txEl>
                                          </p:spTgt>
                                        </p:tgtEl>
                                      </p:cBhvr>
                                    </p:animEffect>
                                  </p:childTnLst>
                                </p:cTn>
                              </p:par>
                              <p:par>
                                <p:cTn id="77" presetID="6" presetClass="emph" presetSubtype="0" accel="50000" decel="50000" autoRev="1" fill="hold" grpId="1" nodeType="withEffect">
                                  <p:stCondLst>
                                    <p:cond delay="4250"/>
                                  </p:stCondLst>
                                  <p:childTnLst>
                                    <p:animScale>
                                      <p:cBhvr>
                                        <p:cTn id="78" dur="500" fill="hold"/>
                                        <p:tgtEl>
                                          <p:spTgt spid="44">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4" decel="100000" fill="hold" nodeType="withEffect">
                  <p:stCondLst>
                    <p:cond delay="25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34" grpId="0"/>
      <p:bldP spid="41" grpId="0" build="p">
        <p:tmplLst>
          <p:tmpl lvl="1">
            <p:tnLst>
              <p:par>
                <p:cTn presetID="22" presetClass="entr" presetSubtype="8" fill="hold" nodeType="withEffect">
                  <p:stCondLst>
                    <p:cond delay="2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35" grpId="0" build="p">
        <p:tmplLst>
          <p:tmpl lvl="1">
            <p:tnLst>
              <p:par>
                <p:cTn presetID="22" presetClass="entr" presetSubtype="8" fill="hold" nodeType="withEffect">
                  <p:stCondLst>
                    <p:cond delay="375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5" grpId="1" build="p">
        <p:tmplLst>
          <p:tmpl lvl="1">
            <p:tnLst>
              <p:par>
                <p:cTn presetID="6" presetClass="emph" presetSubtype="0" accel="50000" decel="50000" autoRev="1" fill="hold" nodeType="withEffect">
                  <p:stCondLst>
                    <p:cond delay="3750"/>
                  </p:stCondLst>
                  <p:childTnLst>
                    <p:animScale>
                      <p:cBhvr>
                        <p:cTn dur="500" fill="hold"/>
                        <p:tgtEl>
                          <p:spTgt spid="35"/>
                        </p:tgtEl>
                      </p:cBhvr>
                      <p:by x="105000" y="105000"/>
                    </p:animScale>
                  </p:childTnLst>
                </p:cTn>
              </p:par>
            </p:tnLst>
          </p:tmpl>
        </p:tmplLst>
      </p:bldP>
      <p:bldP spid="36" grpId="0">
        <p:tmplLst>
          <p:tmpl>
            <p:tnLst>
              <p:par>
                <p:cTn presetID="22" presetClass="entr" presetSubtype="8" fill="hold" nodeType="withEffect">
                  <p:stCondLst>
                    <p:cond delay="375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6" grpId="1">
        <p:tmplLst>
          <p:tmpl>
            <p:tnLst>
              <p:par>
                <p:cTn presetID="6" presetClass="emph" presetSubtype="0" accel="50000" decel="50000" autoRev="1" fill="hold" nodeType="withEffect">
                  <p:stCondLst>
                    <p:cond delay="3750"/>
                  </p:stCondLst>
                  <p:childTnLst>
                    <p:animScale>
                      <p:cBhvr>
                        <p:cTn dur="500" fill="hold"/>
                        <p:tgtEl>
                          <p:spTgt spid="36"/>
                        </p:tgtEl>
                      </p:cBhvr>
                      <p:by x="120000" y="120000"/>
                    </p:animScale>
                  </p:childTnLst>
                </p:cTn>
              </p:par>
            </p:tnLst>
          </p:tmpl>
        </p:tmplLst>
      </p:bldP>
      <p:bldP spid="37" grpId="0" build="p">
        <p:tmplLst>
          <p:tmpl lvl="1">
            <p:tnLst>
              <p:par>
                <p:cTn presetID="22" presetClass="entr" presetSubtype="8" fill="hold" nodeType="withEffect">
                  <p:stCondLst>
                    <p:cond delay="400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7" grpId="1" build="p">
        <p:tmplLst>
          <p:tmpl lvl="1">
            <p:tnLst>
              <p:par>
                <p:cTn presetID="6" presetClass="emph" presetSubtype="0" accel="50000" decel="50000" autoRev="1" fill="hold" nodeType="withEffect">
                  <p:stCondLst>
                    <p:cond delay="4000"/>
                  </p:stCondLst>
                  <p:childTnLst>
                    <p:animScale>
                      <p:cBhvr>
                        <p:cTn dur="500" fill="hold"/>
                        <p:tgtEl>
                          <p:spTgt spid="37"/>
                        </p:tgtEl>
                      </p:cBhvr>
                      <p:by x="105000" y="105000"/>
                    </p:animScale>
                  </p:childTnLst>
                </p:cTn>
              </p:par>
            </p:tnLst>
          </p:tmpl>
        </p:tmplLst>
      </p:bldP>
      <p:bldP spid="38" grpId="0">
        <p:tmplLst>
          <p:tmpl>
            <p:tnLst>
              <p:par>
                <p:cTn presetID="22" presetClass="entr" presetSubtype="8" fill="hold" nodeType="withEffect">
                  <p:stCondLst>
                    <p:cond delay="400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8" grpId="1">
        <p:tmplLst>
          <p:tmpl>
            <p:tnLst>
              <p:par>
                <p:cTn presetID="6" presetClass="emph" presetSubtype="0" accel="50000" decel="50000" autoRev="1" fill="hold" nodeType="withEffect">
                  <p:stCondLst>
                    <p:cond delay="4000"/>
                  </p:stCondLst>
                  <p:childTnLst>
                    <p:animScale>
                      <p:cBhvr>
                        <p:cTn dur="500" fill="hold"/>
                        <p:tgtEl>
                          <p:spTgt spid="38"/>
                        </p:tgtEl>
                      </p:cBhvr>
                      <p:by x="120000" y="120000"/>
                    </p:animScale>
                  </p:childTnLst>
                </p:cTn>
              </p:par>
            </p:tnLst>
          </p:tmpl>
        </p:tmplLst>
      </p:bldP>
      <p:bldP spid="40" grpId="0" build="p"/>
      <p:bldP spid="40" grpId="1" build="p"/>
      <p:bldP spid="42" grpId="0">
        <p:tmplLst>
          <p:tmpl>
            <p:tnLst>
              <p:par>
                <p:cTn presetID="22" presetClass="entr" presetSubtype="8" fill="hold" nodeType="withEffect">
                  <p:stCondLst>
                    <p:cond delay="40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2" grpId="1"/>
      <p:bldP spid="44" grpId="0" build="p">
        <p:tmplLst>
          <p:tmpl lvl="1">
            <p:tnLst>
              <p:par>
                <p:cTn presetID="22" presetClass="entr" presetSubtype="8" fill="hold" nodeType="withEffect">
                  <p:stCondLst>
                    <p:cond delay="425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4" grpId="1" build="p">
        <p:tmplLst>
          <p:tmpl lvl="1">
            <p:tnLst>
              <p:par>
                <p:cTn presetID="6" presetClass="emph" presetSubtype="0" accel="50000" decel="50000" autoRev="1" fill="hold" nodeType="withEffect">
                  <p:stCondLst>
                    <p:cond delay="4250"/>
                  </p:stCondLst>
                  <p:childTnLst>
                    <p:animScale>
                      <p:cBhvr>
                        <p:cTn dur="500" fill="hold"/>
                        <p:tgtEl>
                          <p:spTgt spid="44"/>
                        </p:tgtEl>
                      </p:cBhvr>
                      <p:by x="105000" y="105000"/>
                    </p:animScale>
                  </p:childTnLst>
                </p:cTn>
              </p:par>
            </p:tnLst>
          </p:tmpl>
        </p:tmplLst>
      </p:bldP>
      <p:bldP spid="45" grpId="0">
        <p:tmplLst>
          <p:tmpl>
            <p:tnLst>
              <p:par>
                <p:cTn presetID="22" presetClass="entr" presetSubtype="8" fill="hold" nodeType="withEffect">
                  <p:stCondLst>
                    <p:cond delay="425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5" grpId="1">
        <p:tmplLst>
          <p:tmpl>
            <p:tnLst>
              <p:par>
                <p:cTn presetID="6" presetClass="emph" presetSubtype="0" accel="50000" decel="50000" autoRev="1" fill="hold" nodeType="withEffect">
                  <p:stCondLst>
                    <p:cond delay="4250"/>
                  </p:stCondLst>
                  <p:childTnLst>
                    <p:animScale>
                      <p:cBhvr>
                        <p:cTn dur="500" fill="hold"/>
                        <p:tgtEl>
                          <p:spTgt spid="45"/>
                        </p:tgtEl>
                      </p:cBhvr>
                      <p:by x="120000" y="120000"/>
                    </p:animScale>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Infografika Slide /Organizacia 1">
    <p:spTree>
      <p:nvGrpSpPr>
        <p:cNvPr id="1" name=""/>
        <p:cNvGrpSpPr/>
        <p:nvPr/>
      </p:nvGrpSpPr>
      <p:grpSpPr>
        <a:xfrm>
          <a:off x="0" y="0"/>
          <a:ext cx="0" cy="0"/>
          <a:chOff x="0" y="0"/>
          <a:chExt cx="0" cy="0"/>
        </a:xfrm>
      </p:grpSpPr>
      <p:sp>
        <p:nvSpPr>
          <p:cNvPr id="25" name="Obdélník 24">
            <a:extLst>
              <a:ext uri="{FF2B5EF4-FFF2-40B4-BE49-F238E27FC236}">
                <a16:creationId xmlns:a16="http://schemas.microsoft.com/office/drawing/2014/main" id="{39D15416-A2B6-4072-9228-D9FD75E4D099}"/>
              </a:ext>
            </a:extLst>
          </p:cNvPr>
          <p:cNvSpPr/>
          <p:nvPr userDrawn="1"/>
        </p:nvSpPr>
        <p:spPr>
          <a:xfrm>
            <a:off x="6096000" y="0"/>
            <a:ext cx="6096000" cy="57645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26" name="Straight Connector 9">
            <a:extLst>
              <a:ext uri="{FF2B5EF4-FFF2-40B4-BE49-F238E27FC236}">
                <a16:creationId xmlns:a16="http://schemas.microsoft.com/office/drawing/2014/main" id="{81B63C64-DF5A-433B-9BDD-E5C9514DDE1F}"/>
              </a:ext>
            </a:extLst>
          </p:cNvPr>
          <p:cNvCxnSpPr>
            <a:cxnSpLocks/>
          </p:cNvCxnSpPr>
          <p:nvPr userDrawn="1"/>
        </p:nvCxnSpPr>
        <p:spPr>
          <a:xfrm>
            <a:off x="6085258" y="2904073"/>
            <a:ext cx="3544464"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7" name="Grafický objekt 26">
            <a:extLst>
              <a:ext uri="{FF2B5EF4-FFF2-40B4-BE49-F238E27FC236}">
                <a16:creationId xmlns:a16="http://schemas.microsoft.com/office/drawing/2014/main" id="{181EA5D8-F5CC-445D-BA2D-4AC193945BDD}"/>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28" name="Title Placeholder 1">
            <a:extLst>
              <a:ext uri="{FF2B5EF4-FFF2-40B4-BE49-F238E27FC236}">
                <a16:creationId xmlns:a16="http://schemas.microsoft.com/office/drawing/2014/main" id="{17D89A84-686C-40D5-AEB2-5188B9BE29E6}"/>
              </a:ext>
            </a:extLst>
          </p:cNvPr>
          <p:cNvSpPr>
            <a:spLocks noGrp="1"/>
          </p:cNvSpPr>
          <p:nvPr>
            <p:ph type="title" hasCustomPrompt="1"/>
          </p:nvPr>
        </p:nvSpPr>
        <p:spPr>
          <a:xfrm>
            <a:off x="1524001" y="5557383"/>
            <a:ext cx="2985391" cy="748788"/>
          </a:xfrm>
          <a:prstGeom prst="rect">
            <a:avLst/>
          </a:prstGeom>
        </p:spPr>
        <p:txBody>
          <a:bodyPr vert="horz" lIns="0" tIns="0" rIns="0" bIns="0" rtlCol="0" anchor="t">
            <a:normAutofit/>
          </a:bodyPr>
          <a:lstStyle>
            <a:lvl1pPr>
              <a:defRPr sz="2800">
                <a:latin typeface="+mn-lt"/>
              </a:defRPr>
            </a:lvl1pPr>
          </a:lstStyle>
          <a:p>
            <a:r>
              <a:rPr lang="en-US" dirty="0" err="1"/>
              <a:t>Infografika</a:t>
            </a:r>
            <a:r>
              <a:rPr lang="en-US" dirty="0"/>
              <a:t/>
            </a:r>
            <a:br>
              <a:rPr lang="en-US" dirty="0"/>
            </a:br>
            <a:r>
              <a:rPr lang="en-US" dirty="0"/>
              <a:t>/</a:t>
            </a:r>
            <a:r>
              <a:rPr lang="en-US" dirty="0" err="1"/>
              <a:t>Organizácia</a:t>
            </a:r>
            <a:endParaRPr lang="en-US" dirty="0"/>
          </a:p>
        </p:txBody>
      </p:sp>
      <p:cxnSp>
        <p:nvCxnSpPr>
          <p:cNvPr id="29" name="Straight Connector 9">
            <a:extLst>
              <a:ext uri="{FF2B5EF4-FFF2-40B4-BE49-F238E27FC236}">
                <a16:creationId xmlns:a16="http://schemas.microsoft.com/office/drawing/2014/main" id="{8182EF6A-ECD6-4D72-9BFA-1CA0FFA9CF31}"/>
              </a:ext>
            </a:extLst>
          </p:cNvPr>
          <p:cNvCxnSpPr>
            <a:cxnSpLocks/>
          </p:cNvCxnSpPr>
          <p:nvPr userDrawn="1"/>
        </p:nvCxnSpPr>
        <p:spPr>
          <a:xfrm>
            <a:off x="2538013" y="2904073"/>
            <a:ext cx="3544464"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0" name="Spojnice: pravoúhlá 29">
            <a:extLst>
              <a:ext uri="{FF2B5EF4-FFF2-40B4-BE49-F238E27FC236}">
                <a16:creationId xmlns:a16="http://schemas.microsoft.com/office/drawing/2014/main" id="{F6B6B8DC-755C-4395-90E1-EF95DB6CA5FD}"/>
              </a:ext>
            </a:extLst>
          </p:cNvPr>
          <p:cNvCxnSpPr>
            <a:cxnSpLocks/>
          </p:cNvCxnSpPr>
          <p:nvPr userDrawn="1"/>
        </p:nvCxnSpPr>
        <p:spPr>
          <a:xfrm rot="16200000" flipH="1">
            <a:off x="5449826" y="2091332"/>
            <a:ext cx="4218510" cy="2947645"/>
          </a:xfrm>
          <a:prstGeom prst="bentConnector3">
            <a:avLst>
              <a:gd name="adj1" fmla="val 102468"/>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Rectangle 33">
            <a:extLst>
              <a:ext uri="{FF2B5EF4-FFF2-40B4-BE49-F238E27FC236}">
                <a16:creationId xmlns:a16="http://schemas.microsoft.com/office/drawing/2014/main" id="{79C7A8E6-4693-4534-8132-7C3B843987A2}"/>
              </a:ext>
            </a:extLst>
          </p:cNvPr>
          <p:cNvSpPr/>
          <p:nvPr userDrawn="1"/>
        </p:nvSpPr>
        <p:spPr>
          <a:xfrm>
            <a:off x="983395" y="2279051"/>
            <a:ext cx="3229682" cy="1286103"/>
          </a:xfrm>
          <a:prstGeom prst="rect">
            <a:avLst/>
          </a:prstGeom>
          <a:solidFill>
            <a:schemeClr val="bg1"/>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2" name="Rectangle 33">
            <a:extLst>
              <a:ext uri="{FF2B5EF4-FFF2-40B4-BE49-F238E27FC236}">
                <a16:creationId xmlns:a16="http://schemas.microsoft.com/office/drawing/2014/main" id="{941A6965-3A92-4853-9965-96A16DCC86FB}"/>
              </a:ext>
            </a:extLst>
          </p:cNvPr>
          <p:cNvSpPr/>
          <p:nvPr userDrawn="1"/>
        </p:nvSpPr>
        <p:spPr>
          <a:xfrm>
            <a:off x="4509392" y="2279051"/>
            <a:ext cx="3229682" cy="1286103"/>
          </a:xfrm>
          <a:prstGeom prst="rect">
            <a:avLst/>
          </a:prstGeom>
          <a:solidFill>
            <a:schemeClr val="bg1"/>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3" name="Rectangle 33">
            <a:extLst>
              <a:ext uri="{FF2B5EF4-FFF2-40B4-BE49-F238E27FC236}">
                <a16:creationId xmlns:a16="http://schemas.microsoft.com/office/drawing/2014/main" id="{6C9AFF0E-DCAF-4E4A-B941-CFB9F9946470}"/>
              </a:ext>
            </a:extLst>
          </p:cNvPr>
          <p:cNvSpPr/>
          <p:nvPr userDrawn="1"/>
        </p:nvSpPr>
        <p:spPr>
          <a:xfrm>
            <a:off x="8035389" y="2279051"/>
            <a:ext cx="3229682" cy="1286103"/>
          </a:xfrm>
          <a:prstGeom prst="rect">
            <a:avLst/>
          </a:prstGeom>
          <a:solidFill>
            <a:schemeClr val="bg1"/>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4" name="Rectangle 33">
            <a:extLst>
              <a:ext uri="{FF2B5EF4-FFF2-40B4-BE49-F238E27FC236}">
                <a16:creationId xmlns:a16="http://schemas.microsoft.com/office/drawing/2014/main" id="{990CE559-C419-48CA-BEE1-21B1F29DD2DA}"/>
              </a:ext>
            </a:extLst>
          </p:cNvPr>
          <p:cNvSpPr/>
          <p:nvPr userDrawn="1"/>
        </p:nvSpPr>
        <p:spPr>
          <a:xfrm>
            <a:off x="4509392" y="3861889"/>
            <a:ext cx="3229682" cy="1286103"/>
          </a:xfrm>
          <a:prstGeom prst="rect">
            <a:avLst/>
          </a:prstGeom>
          <a:solidFill>
            <a:schemeClr val="bg1"/>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5" name="Rectangle 33">
            <a:extLst>
              <a:ext uri="{FF2B5EF4-FFF2-40B4-BE49-F238E27FC236}">
                <a16:creationId xmlns:a16="http://schemas.microsoft.com/office/drawing/2014/main" id="{319E7D35-10E8-4C86-AA88-4BF6F7DBC1C3}"/>
              </a:ext>
            </a:extLst>
          </p:cNvPr>
          <p:cNvSpPr/>
          <p:nvPr userDrawn="1"/>
        </p:nvSpPr>
        <p:spPr>
          <a:xfrm>
            <a:off x="8035389" y="5150649"/>
            <a:ext cx="3229682" cy="1286103"/>
          </a:xfrm>
          <a:prstGeom prst="rect">
            <a:avLst/>
          </a:prstGeom>
          <a:solidFill>
            <a:schemeClr val="bg1"/>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7" name="Rectangle 33">
            <a:extLst>
              <a:ext uri="{FF2B5EF4-FFF2-40B4-BE49-F238E27FC236}">
                <a16:creationId xmlns:a16="http://schemas.microsoft.com/office/drawing/2014/main" id="{1C3019AA-5740-4C9B-B4FC-4B9DF3BD2652}"/>
              </a:ext>
            </a:extLst>
          </p:cNvPr>
          <p:cNvSpPr/>
          <p:nvPr userDrawn="1"/>
        </p:nvSpPr>
        <p:spPr>
          <a:xfrm>
            <a:off x="4509392" y="693557"/>
            <a:ext cx="3229682" cy="1286103"/>
          </a:xfrm>
          <a:prstGeom prst="rect">
            <a:avLst/>
          </a:prstGeom>
          <a:solidFill>
            <a:schemeClr val="accent3"/>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38" name="Text Placeholder 3">
            <a:extLst>
              <a:ext uri="{FF2B5EF4-FFF2-40B4-BE49-F238E27FC236}">
                <a16:creationId xmlns:a16="http://schemas.microsoft.com/office/drawing/2014/main" id="{A38A1A50-D71B-4C0F-B541-4126C42EDC05}"/>
              </a:ext>
            </a:extLst>
          </p:cNvPr>
          <p:cNvSpPr>
            <a:spLocks noGrp="1"/>
          </p:cNvSpPr>
          <p:nvPr>
            <p:ph type="body" sz="quarter" idx="23" hasCustomPrompt="1"/>
          </p:nvPr>
        </p:nvSpPr>
        <p:spPr>
          <a:xfrm>
            <a:off x="1286723" y="2904073"/>
            <a:ext cx="2566368" cy="374846"/>
          </a:xfrm>
          <a:prstGeom prst="rect">
            <a:avLst/>
          </a:prstGeom>
        </p:spPr>
        <p:txBody>
          <a:bodyPr wrap="square" lIns="0" tIns="0" rIns="0" bIns="0">
            <a:spAutoFit/>
          </a:bodyPr>
          <a:lstStyle>
            <a:lvl1pPr marL="0" indent="0" algn="l">
              <a:lnSpc>
                <a:spcPct val="120000"/>
              </a:lnSpc>
              <a:buNone/>
              <a:defRPr sz="105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39" name="Text Placeholder 3">
            <a:extLst>
              <a:ext uri="{FF2B5EF4-FFF2-40B4-BE49-F238E27FC236}">
                <a16:creationId xmlns:a16="http://schemas.microsoft.com/office/drawing/2014/main" id="{FF0522DF-B817-47A6-BBE4-7EACF609D329}"/>
              </a:ext>
            </a:extLst>
          </p:cNvPr>
          <p:cNvSpPr>
            <a:spLocks noGrp="1"/>
          </p:cNvSpPr>
          <p:nvPr>
            <p:ph type="body" sz="quarter" idx="24" hasCustomPrompt="1"/>
          </p:nvPr>
        </p:nvSpPr>
        <p:spPr>
          <a:xfrm>
            <a:off x="1286723" y="2517359"/>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#3</a:t>
            </a:r>
            <a:endParaRPr lang="sk-SK" noProof="0" dirty="0"/>
          </a:p>
        </p:txBody>
      </p:sp>
      <p:sp>
        <p:nvSpPr>
          <p:cNvPr id="40" name="Text Placeholder 3">
            <a:extLst>
              <a:ext uri="{FF2B5EF4-FFF2-40B4-BE49-F238E27FC236}">
                <a16:creationId xmlns:a16="http://schemas.microsoft.com/office/drawing/2014/main" id="{931A615F-9777-4EEE-82E7-7367BABEDF8A}"/>
              </a:ext>
            </a:extLst>
          </p:cNvPr>
          <p:cNvSpPr>
            <a:spLocks noGrp="1"/>
          </p:cNvSpPr>
          <p:nvPr>
            <p:ph type="body" sz="quarter" idx="25" hasCustomPrompt="1"/>
          </p:nvPr>
        </p:nvSpPr>
        <p:spPr>
          <a:xfrm>
            <a:off x="4876293" y="2904073"/>
            <a:ext cx="2566368" cy="374846"/>
          </a:xfrm>
          <a:prstGeom prst="rect">
            <a:avLst/>
          </a:prstGeom>
        </p:spPr>
        <p:txBody>
          <a:bodyPr wrap="square" lIns="0" tIns="0" rIns="0" bIns="0">
            <a:spAutoFit/>
          </a:bodyPr>
          <a:lstStyle>
            <a:lvl1pPr marL="0" indent="0" algn="l">
              <a:lnSpc>
                <a:spcPct val="120000"/>
              </a:lnSpc>
              <a:buNone/>
              <a:defRPr sz="105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41" name="Text Placeholder 3">
            <a:extLst>
              <a:ext uri="{FF2B5EF4-FFF2-40B4-BE49-F238E27FC236}">
                <a16:creationId xmlns:a16="http://schemas.microsoft.com/office/drawing/2014/main" id="{4BF70EBE-59D4-4B63-B721-86BE6C645CD8}"/>
              </a:ext>
            </a:extLst>
          </p:cNvPr>
          <p:cNvSpPr>
            <a:spLocks noGrp="1"/>
          </p:cNvSpPr>
          <p:nvPr>
            <p:ph type="body" sz="quarter" idx="26" hasCustomPrompt="1"/>
          </p:nvPr>
        </p:nvSpPr>
        <p:spPr>
          <a:xfrm>
            <a:off x="4876293" y="2517359"/>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42" name="Text Placeholder 3">
            <a:extLst>
              <a:ext uri="{FF2B5EF4-FFF2-40B4-BE49-F238E27FC236}">
                <a16:creationId xmlns:a16="http://schemas.microsoft.com/office/drawing/2014/main" id="{3CBCE279-E094-4A98-91F5-CB1CF6BDE344}"/>
              </a:ext>
            </a:extLst>
          </p:cNvPr>
          <p:cNvSpPr>
            <a:spLocks noGrp="1"/>
          </p:cNvSpPr>
          <p:nvPr>
            <p:ph type="body" sz="quarter" idx="27" hasCustomPrompt="1"/>
          </p:nvPr>
        </p:nvSpPr>
        <p:spPr>
          <a:xfrm>
            <a:off x="8354765" y="2904073"/>
            <a:ext cx="2566368" cy="374846"/>
          </a:xfrm>
          <a:prstGeom prst="rect">
            <a:avLst/>
          </a:prstGeom>
        </p:spPr>
        <p:txBody>
          <a:bodyPr wrap="square" lIns="0" tIns="0" rIns="0" bIns="0">
            <a:spAutoFit/>
          </a:bodyPr>
          <a:lstStyle>
            <a:lvl1pPr marL="0" indent="0" algn="l">
              <a:lnSpc>
                <a:spcPct val="120000"/>
              </a:lnSpc>
              <a:buNone/>
              <a:defRPr sz="105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43" name="Text Placeholder 3">
            <a:extLst>
              <a:ext uri="{FF2B5EF4-FFF2-40B4-BE49-F238E27FC236}">
                <a16:creationId xmlns:a16="http://schemas.microsoft.com/office/drawing/2014/main" id="{B59E7D74-A6EE-4ED4-8AF1-312F9D2F2D21}"/>
              </a:ext>
            </a:extLst>
          </p:cNvPr>
          <p:cNvSpPr>
            <a:spLocks noGrp="1"/>
          </p:cNvSpPr>
          <p:nvPr>
            <p:ph type="body" sz="quarter" idx="28" hasCustomPrompt="1"/>
          </p:nvPr>
        </p:nvSpPr>
        <p:spPr>
          <a:xfrm>
            <a:off x="8354765" y="2517359"/>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#4</a:t>
            </a:r>
            <a:endParaRPr lang="sk-SK" noProof="0" dirty="0"/>
          </a:p>
        </p:txBody>
      </p:sp>
      <p:sp>
        <p:nvSpPr>
          <p:cNvPr id="44" name="Text Placeholder 3">
            <a:extLst>
              <a:ext uri="{FF2B5EF4-FFF2-40B4-BE49-F238E27FC236}">
                <a16:creationId xmlns:a16="http://schemas.microsoft.com/office/drawing/2014/main" id="{629C6C8D-0BDA-4EC1-A2AA-470E62B4AF5F}"/>
              </a:ext>
            </a:extLst>
          </p:cNvPr>
          <p:cNvSpPr>
            <a:spLocks noGrp="1"/>
          </p:cNvSpPr>
          <p:nvPr>
            <p:ph type="body" sz="quarter" idx="29" hasCustomPrompt="1"/>
          </p:nvPr>
        </p:nvSpPr>
        <p:spPr>
          <a:xfrm>
            <a:off x="4876293" y="4463150"/>
            <a:ext cx="2566368" cy="374846"/>
          </a:xfrm>
          <a:prstGeom prst="rect">
            <a:avLst/>
          </a:prstGeom>
        </p:spPr>
        <p:txBody>
          <a:bodyPr wrap="square" lIns="0" tIns="0" rIns="0" bIns="0">
            <a:spAutoFit/>
          </a:bodyPr>
          <a:lstStyle>
            <a:lvl1pPr marL="0" indent="0" algn="l">
              <a:lnSpc>
                <a:spcPct val="120000"/>
              </a:lnSpc>
              <a:buNone/>
              <a:defRPr sz="105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45" name="Text Placeholder 3">
            <a:extLst>
              <a:ext uri="{FF2B5EF4-FFF2-40B4-BE49-F238E27FC236}">
                <a16:creationId xmlns:a16="http://schemas.microsoft.com/office/drawing/2014/main" id="{4D7F06C0-AE14-4FED-AECA-17C7887E0841}"/>
              </a:ext>
            </a:extLst>
          </p:cNvPr>
          <p:cNvSpPr>
            <a:spLocks noGrp="1"/>
          </p:cNvSpPr>
          <p:nvPr>
            <p:ph type="body" sz="quarter" idx="30" hasCustomPrompt="1"/>
          </p:nvPr>
        </p:nvSpPr>
        <p:spPr>
          <a:xfrm>
            <a:off x="4876293" y="4076436"/>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#5</a:t>
            </a:r>
            <a:endParaRPr lang="sk-SK" noProof="0" dirty="0"/>
          </a:p>
        </p:txBody>
      </p:sp>
      <p:sp>
        <p:nvSpPr>
          <p:cNvPr id="46" name="Text Placeholder 3">
            <a:extLst>
              <a:ext uri="{FF2B5EF4-FFF2-40B4-BE49-F238E27FC236}">
                <a16:creationId xmlns:a16="http://schemas.microsoft.com/office/drawing/2014/main" id="{7DF26BF4-4E4D-4B64-A3A8-CF02A27847E3}"/>
              </a:ext>
            </a:extLst>
          </p:cNvPr>
          <p:cNvSpPr>
            <a:spLocks noGrp="1"/>
          </p:cNvSpPr>
          <p:nvPr>
            <p:ph type="body" sz="quarter" idx="31" hasCustomPrompt="1"/>
          </p:nvPr>
        </p:nvSpPr>
        <p:spPr>
          <a:xfrm>
            <a:off x="8362483" y="5764502"/>
            <a:ext cx="2566368" cy="374846"/>
          </a:xfrm>
          <a:prstGeom prst="rect">
            <a:avLst/>
          </a:prstGeom>
        </p:spPr>
        <p:txBody>
          <a:bodyPr wrap="square" lIns="0" tIns="0" rIns="0" bIns="0">
            <a:spAutoFit/>
          </a:bodyPr>
          <a:lstStyle>
            <a:lvl1pPr marL="0" indent="0" algn="l">
              <a:lnSpc>
                <a:spcPct val="120000"/>
              </a:lnSpc>
              <a:buNone/>
              <a:defRPr sz="105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47" name="Text Placeholder 3">
            <a:extLst>
              <a:ext uri="{FF2B5EF4-FFF2-40B4-BE49-F238E27FC236}">
                <a16:creationId xmlns:a16="http://schemas.microsoft.com/office/drawing/2014/main" id="{F3E201AD-DE47-45E3-ADB0-C994EEDEB521}"/>
              </a:ext>
            </a:extLst>
          </p:cNvPr>
          <p:cNvSpPr>
            <a:spLocks noGrp="1"/>
          </p:cNvSpPr>
          <p:nvPr>
            <p:ph type="body" sz="quarter" idx="32" hasCustomPrompt="1"/>
          </p:nvPr>
        </p:nvSpPr>
        <p:spPr>
          <a:xfrm>
            <a:off x="8362483" y="5377788"/>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#6</a:t>
            </a:r>
            <a:endParaRPr lang="sk-SK" noProof="0" dirty="0"/>
          </a:p>
        </p:txBody>
      </p:sp>
      <p:sp>
        <p:nvSpPr>
          <p:cNvPr id="48" name="Text Placeholder 3">
            <a:extLst>
              <a:ext uri="{FF2B5EF4-FFF2-40B4-BE49-F238E27FC236}">
                <a16:creationId xmlns:a16="http://schemas.microsoft.com/office/drawing/2014/main" id="{852EBD14-C5FA-4947-8A01-DA1BE41691EF}"/>
              </a:ext>
            </a:extLst>
          </p:cNvPr>
          <p:cNvSpPr>
            <a:spLocks noGrp="1"/>
          </p:cNvSpPr>
          <p:nvPr>
            <p:ph type="body" sz="quarter" idx="33" hasCustomPrompt="1"/>
          </p:nvPr>
        </p:nvSpPr>
        <p:spPr>
          <a:xfrm>
            <a:off x="4876293" y="1313505"/>
            <a:ext cx="2566368" cy="374846"/>
          </a:xfrm>
          <a:prstGeom prst="rect">
            <a:avLst/>
          </a:prstGeom>
        </p:spPr>
        <p:txBody>
          <a:bodyPr wrap="square" lIns="0" tIns="0" rIns="0" bIns="0">
            <a:spAutoFit/>
          </a:bodyPr>
          <a:lstStyle>
            <a:lvl1pPr marL="0" indent="0" algn="l">
              <a:lnSpc>
                <a:spcPct val="120000"/>
              </a:lnSpc>
              <a:buNone/>
              <a:defRPr sz="1050" baseline="0">
                <a:solidFill>
                  <a:schemeClr val="bg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en-US" noProof="0" dirty="0"/>
              <a:t>.</a:t>
            </a:r>
            <a:endParaRPr lang="sk-SK" noProof="0" dirty="0"/>
          </a:p>
        </p:txBody>
      </p:sp>
      <p:sp>
        <p:nvSpPr>
          <p:cNvPr id="49" name="Text Placeholder 3">
            <a:extLst>
              <a:ext uri="{FF2B5EF4-FFF2-40B4-BE49-F238E27FC236}">
                <a16:creationId xmlns:a16="http://schemas.microsoft.com/office/drawing/2014/main" id="{06291BA7-C0E0-4204-9C4C-AE3F8D7531DF}"/>
              </a:ext>
            </a:extLst>
          </p:cNvPr>
          <p:cNvSpPr>
            <a:spLocks noGrp="1"/>
          </p:cNvSpPr>
          <p:nvPr>
            <p:ph type="body" sz="quarter" idx="34" hasCustomPrompt="1"/>
          </p:nvPr>
        </p:nvSpPr>
        <p:spPr>
          <a:xfrm>
            <a:off x="4876293" y="926791"/>
            <a:ext cx="2566368" cy="215444"/>
          </a:xfrm>
          <a:prstGeom prst="rect">
            <a:avLst/>
          </a:prstGeom>
        </p:spPr>
        <p:txBody>
          <a:bodyPr wrap="square" lIns="0" tIns="0" rIns="0" bIns="0">
            <a:spAutoFit/>
          </a:bodyPr>
          <a:lstStyle>
            <a:lvl1pPr marL="0" indent="0" algn="l">
              <a:lnSpc>
                <a:spcPct val="100000"/>
              </a:lnSpc>
              <a:spcBef>
                <a:spcPts val="0"/>
              </a:spcBef>
              <a:buNone/>
              <a:defRPr sz="1400" b="1" baseline="0">
                <a:solidFill>
                  <a:schemeClr val="bg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spTree>
    <p:extLst>
      <p:ext uri="{BB962C8B-B14F-4D97-AF65-F5344CB8AC3E}">
        <p14:creationId xmlns:p14="http://schemas.microsoft.com/office/powerpoint/2010/main" val="4172107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750" fill="hold"/>
                                        <p:tgtEl>
                                          <p:spTgt spid="27"/>
                                        </p:tgtEl>
                                        <p:attrNameLst>
                                          <p:attrName>ppt_x</p:attrName>
                                        </p:attrNameLst>
                                      </p:cBhvr>
                                      <p:tavLst>
                                        <p:tav tm="0">
                                          <p:val>
                                            <p:strVal val="#ppt_x"/>
                                          </p:val>
                                        </p:tav>
                                        <p:tav tm="100000">
                                          <p:val>
                                            <p:strVal val="#ppt_x"/>
                                          </p:val>
                                        </p:tav>
                                      </p:tavLst>
                                    </p:anim>
                                    <p:anim calcmode="lin" valueType="num">
                                      <p:cBhvr additive="base">
                                        <p:cTn id="8" dur="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ppt_x"/>
                                          </p:val>
                                        </p:tav>
                                        <p:tav tm="100000">
                                          <p:val>
                                            <p:strVal val="#ppt_x"/>
                                          </p:val>
                                        </p:tav>
                                      </p:tavLst>
                                    </p:anim>
                                    <p:anim calcmode="lin" valueType="num">
                                      <p:cBhvr additive="base">
                                        <p:cTn id="12" dur="1000" fill="hold"/>
                                        <p:tgtEl>
                                          <p:spTgt spid="28"/>
                                        </p:tgtEl>
                                        <p:attrNameLst>
                                          <p:attrName>ppt_y</p:attrName>
                                        </p:attrNameLst>
                                      </p:cBhvr>
                                      <p:tavLst>
                                        <p:tav tm="0">
                                          <p:val>
                                            <p:strVal val="1+#ppt_h/2"/>
                                          </p:val>
                                        </p:tav>
                                        <p:tav tm="100000">
                                          <p:val>
                                            <p:strVal val="#ppt_y"/>
                                          </p:val>
                                        </p:tav>
                                      </p:tavLst>
                                    </p:anim>
                                  </p:childTnLst>
                                </p:cTn>
                              </p:par>
                              <p:par>
                                <p:cTn id="13" presetID="22" presetClass="entr" presetSubtype="1" fill="hold" nodeType="withEffect">
                                  <p:stCondLst>
                                    <p:cond delay="50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par>
                                <p:cTn id="16" presetID="22" presetClass="entr" presetSubtype="2" fill="hold" nodeType="withEffect">
                                  <p:stCondLst>
                                    <p:cond delay="750"/>
                                  </p:stCondLst>
                                  <p:childTnLst>
                                    <p:set>
                                      <p:cBhvr>
                                        <p:cTn id="17" dur="1" fill="hold">
                                          <p:stCondLst>
                                            <p:cond delay="0"/>
                                          </p:stCondLst>
                                        </p:cTn>
                                        <p:tgtEl>
                                          <p:spTgt spid="29"/>
                                        </p:tgtEl>
                                        <p:attrNameLst>
                                          <p:attrName>style.visibility</p:attrName>
                                        </p:attrNameLst>
                                      </p:cBhvr>
                                      <p:to>
                                        <p:strVal val="visible"/>
                                      </p:to>
                                    </p:set>
                                    <p:animEffect transition="in" filter="wipe(right)">
                                      <p:cBhvr>
                                        <p:cTn id="18" dur="500"/>
                                        <p:tgtEl>
                                          <p:spTgt spid="29"/>
                                        </p:tgtEl>
                                      </p:cBhvr>
                                    </p:animEffect>
                                  </p:childTnLst>
                                </p:cTn>
                              </p:par>
                              <p:par>
                                <p:cTn id="19" presetID="22" presetClass="entr" presetSubtype="8" fill="hold" nodeType="withEffect">
                                  <p:stCondLst>
                                    <p:cond delay="100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wipe(left)">
                                      <p:cBhvr>
                                        <p:cTn id="24" dur="500"/>
                                        <p:tgtEl>
                                          <p:spTgt spid="35"/>
                                        </p:tgtEl>
                                      </p:cBhvr>
                                    </p:animEffect>
                                  </p:childTnLst>
                                </p:cTn>
                              </p:par>
                              <p:par>
                                <p:cTn id="25" presetID="6" presetClass="emph" presetSubtype="0" accel="50000" decel="50000" autoRev="1" fill="hold" grpId="1" nodeType="withEffect">
                                  <p:stCondLst>
                                    <p:cond delay="0"/>
                                  </p:stCondLst>
                                  <p:childTnLst>
                                    <p:animScale>
                                      <p:cBhvr>
                                        <p:cTn id="26" dur="500" fill="hold"/>
                                        <p:tgtEl>
                                          <p:spTgt spid="35"/>
                                        </p:tgtEl>
                                      </p:cBhvr>
                                      <p:by x="105000" y="105000"/>
                                    </p:animScale>
                                  </p:childTnLst>
                                </p:cTn>
                              </p:par>
                              <p:par>
                                <p:cTn id="27" presetID="22" presetClass="entr" presetSubtype="8" fill="hold" grpId="0" nodeType="withEffect">
                                  <p:stCondLst>
                                    <p:cond delay="30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par>
                                <p:cTn id="30" presetID="6" presetClass="emph" presetSubtype="0" accel="50000" decel="50000" autoRev="1" fill="hold" grpId="1" nodeType="withEffect">
                                  <p:stCondLst>
                                    <p:cond delay="300"/>
                                  </p:stCondLst>
                                  <p:childTnLst>
                                    <p:animScale>
                                      <p:cBhvr>
                                        <p:cTn id="31" dur="500" fill="hold"/>
                                        <p:tgtEl>
                                          <p:spTgt spid="33"/>
                                        </p:tgtEl>
                                      </p:cBhvr>
                                      <p:by x="105000" y="105000"/>
                                    </p:animScale>
                                  </p:childTnLst>
                                </p:cTn>
                              </p:par>
                              <p:par>
                                <p:cTn id="32" presetID="22" presetClass="entr" presetSubtype="8" fill="hold" grpId="0" nodeType="withEffect">
                                  <p:stCondLst>
                                    <p:cond delay="60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par>
                                <p:cTn id="35" presetID="6" presetClass="emph" presetSubtype="0" accel="50000" decel="50000" autoRev="1" fill="hold" grpId="1" nodeType="withEffect">
                                  <p:stCondLst>
                                    <p:cond delay="600"/>
                                  </p:stCondLst>
                                  <p:childTnLst>
                                    <p:animScale>
                                      <p:cBhvr>
                                        <p:cTn id="36" dur="500" fill="hold"/>
                                        <p:tgtEl>
                                          <p:spTgt spid="34"/>
                                        </p:tgtEl>
                                      </p:cBhvr>
                                      <p:by x="105000" y="105000"/>
                                    </p:animScale>
                                  </p:childTnLst>
                                </p:cTn>
                              </p:par>
                              <p:par>
                                <p:cTn id="37" presetID="22" presetClass="entr" presetSubtype="8" fill="hold" grpId="0" nodeType="withEffect">
                                  <p:stCondLst>
                                    <p:cond delay="900"/>
                                  </p:stCondLst>
                                  <p:childTnLst>
                                    <p:set>
                                      <p:cBhvr>
                                        <p:cTn id="38" dur="1" fill="hold">
                                          <p:stCondLst>
                                            <p:cond delay="0"/>
                                          </p:stCondLst>
                                        </p:cTn>
                                        <p:tgtEl>
                                          <p:spTgt spid="32"/>
                                        </p:tgtEl>
                                        <p:attrNameLst>
                                          <p:attrName>style.visibility</p:attrName>
                                        </p:attrNameLst>
                                      </p:cBhvr>
                                      <p:to>
                                        <p:strVal val="visible"/>
                                      </p:to>
                                    </p:set>
                                    <p:animEffect transition="in" filter="wipe(left)">
                                      <p:cBhvr>
                                        <p:cTn id="39" dur="500"/>
                                        <p:tgtEl>
                                          <p:spTgt spid="32"/>
                                        </p:tgtEl>
                                      </p:cBhvr>
                                    </p:animEffect>
                                  </p:childTnLst>
                                </p:cTn>
                              </p:par>
                              <p:par>
                                <p:cTn id="40" presetID="6" presetClass="emph" presetSubtype="0" accel="50000" decel="50000" autoRev="1" fill="hold" grpId="1" nodeType="withEffect">
                                  <p:stCondLst>
                                    <p:cond delay="900"/>
                                  </p:stCondLst>
                                  <p:childTnLst>
                                    <p:animScale>
                                      <p:cBhvr>
                                        <p:cTn id="41" dur="500" fill="hold"/>
                                        <p:tgtEl>
                                          <p:spTgt spid="32"/>
                                        </p:tgtEl>
                                      </p:cBhvr>
                                      <p:by x="105000" y="105000"/>
                                    </p:animScale>
                                  </p:childTnLst>
                                </p:cTn>
                              </p:par>
                              <p:par>
                                <p:cTn id="42" presetID="22" presetClass="entr" presetSubtype="8" fill="hold" grpId="0" nodeType="withEffect">
                                  <p:stCondLst>
                                    <p:cond delay="1200"/>
                                  </p:stCondLst>
                                  <p:childTnLst>
                                    <p:set>
                                      <p:cBhvr>
                                        <p:cTn id="43" dur="1" fill="hold">
                                          <p:stCondLst>
                                            <p:cond delay="0"/>
                                          </p:stCondLst>
                                        </p:cTn>
                                        <p:tgtEl>
                                          <p:spTgt spid="37"/>
                                        </p:tgtEl>
                                        <p:attrNameLst>
                                          <p:attrName>style.visibility</p:attrName>
                                        </p:attrNameLst>
                                      </p:cBhvr>
                                      <p:to>
                                        <p:strVal val="visible"/>
                                      </p:to>
                                    </p:set>
                                    <p:animEffect transition="in" filter="wipe(left)">
                                      <p:cBhvr>
                                        <p:cTn id="44" dur="500"/>
                                        <p:tgtEl>
                                          <p:spTgt spid="37"/>
                                        </p:tgtEl>
                                      </p:cBhvr>
                                    </p:animEffect>
                                  </p:childTnLst>
                                </p:cTn>
                              </p:par>
                              <p:par>
                                <p:cTn id="45" presetID="6" presetClass="emph" presetSubtype="0" accel="50000" decel="50000" autoRev="1" fill="hold" grpId="1" nodeType="withEffect">
                                  <p:stCondLst>
                                    <p:cond delay="1200"/>
                                  </p:stCondLst>
                                  <p:childTnLst>
                                    <p:animScale>
                                      <p:cBhvr>
                                        <p:cTn id="46" dur="500" fill="hold"/>
                                        <p:tgtEl>
                                          <p:spTgt spid="37"/>
                                        </p:tgtEl>
                                      </p:cBhvr>
                                      <p:by x="105000" y="105000"/>
                                    </p:animScale>
                                  </p:childTnLst>
                                </p:cTn>
                              </p:par>
                              <p:par>
                                <p:cTn id="47" presetID="22" presetClass="entr" presetSubtype="8" fill="hold" grpId="0" nodeType="withEffect">
                                  <p:stCondLst>
                                    <p:cond delay="1500"/>
                                  </p:stCondLst>
                                  <p:childTnLst>
                                    <p:set>
                                      <p:cBhvr>
                                        <p:cTn id="48" dur="1" fill="hold">
                                          <p:stCondLst>
                                            <p:cond delay="0"/>
                                          </p:stCondLst>
                                        </p:cTn>
                                        <p:tgtEl>
                                          <p:spTgt spid="31"/>
                                        </p:tgtEl>
                                        <p:attrNameLst>
                                          <p:attrName>style.visibility</p:attrName>
                                        </p:attrNameLst>
                                      </p:cBhvr>
                                      <p:to>
                                        <p:strVal val="visible"/>
                                      </p:to>
                                    </p:set>
                                    <p:animEffect transition="in" filter="wipe(left)">
                                      <p:cBhvr>
                                        <p:cTn id="49" dur="500"/>
                                        <p:tgtEl>
                                          <p:spTgt spid="31"/>
                                        </p:tgtEl>
                                      </p:cBhvr>
                                    </p:animEffect>
                                  </p:childTnLst>
                                </p:cTn>
                              </p:par>
                              <p:par>
                                <p:cTn id="50" presetID="6" presetClass="emph" presetSubtype="0" accel="50000" decel="50000" autoRev="1" fill="hold" grpId="1" nodeType="withEffect">
                                  <p:stCondLst>
                                    <p:cond delay="1500"/>
                                  </p:stCondLst>
                                  <p:childTnLst>
                                    <p:animScale>
                                      <p:cBhvr>
                                        <p:cTn id="51" dur="500" fill="hold"/>
                                        <p:tgtEl>
                                          <p:spTgt spid="31"/>
                                        </p:tgtEl>
                                      </p:cBhvr>
                                      <p:by x="105000" y="105000"/>
                                    </p:animScale>
                                  </p:childTnLst>
                                </p:cTn>
                              </p:par>
                              <p:par>
                                <p:cTn id="52" presetID="10" presetClass="entr" presetSubtype="0" fill="hold" grpId="0" nodeType="withEffect">
                                  <p:stCondLst>
                                    <p:cond delay="195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250"/>
                                        <p:tgtEl>
                                          <p:spTgt spid="47"/>
                                        </p:tgtEl>
                                      </p:cBhvr>
                                    </p:animEffect>
                                  </p:childTnLst>
                                </p:cTn>
                              </p:par>
                              <p:par>
                                <p:cTn id="55" presetID="10" presetClass="entr" presetSubtype="0" fill="hold" grpId="0" nodeType="withEffect">
                                  <p:stCondLst>
                                    <p:cond delay="195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250"/>
                                        <p:tgtEl>
                                          <p:spTgt spid="43"/>
                                        </p:tgtEl>
                                      </p:cBhvr>
                                    </p:animEffect>
                                  </p:childTnLst>
                                </p:cTn>
                              </p:par>
                              <p:par>
                                <p:cTn id="58" presetID="10" presetClass="entr" presetSubtype="0" fill="hold" grpId="0" nodeType="withEffect">
                                  <p:stCondLst>
                                    <p:cond delay="195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250"/>
                                        <p:tgtEl>
                                          <p:spTgt spid="45"/>
                                        </p:tgtEl>
                                      </p:cBhvr>
                                    </p:animEffect>
                                  </p:childTnLst>
                                </p:cTn>
                              </p:par>
                              <p:par>
                                <p:cTn id="61" presetID="10" presetClass="entr" presetSubtype="0" fill="hold" grpId="0" nodeType="withEffect">
                                  <p:stCondLst>
                                    <p:cond delay="1950"/>
                                  </p:stCondLst>
                                  <p:childTnLst>
                                    <p:set>
                                      <p:cBhvr>
                                        <p:cTn id="62" dur="1" fill="hold">
                                          <p:stCondLst>
                                            <p:cond delay="0"/>
                                          </p:stCondLst>
                                        </p:cTn>
                                        <p:tgtEl>
                                          <p:spTgt spid="41"/>
                                        </p:tgtEl>
                                        <p:attrNameLst>
                                          <p:attrName>style.visibility</p:attrName>
                                        </p:attrNameLst>
                                      </p:cBhvr>
                                      <p:to>
                                        <p:strVal val="visible"/>
                                      </p:to>
                                    </p:set>
                                    <p:animEffect transition="in" filter="fade">
                                      <p:cBhvr>
                                        <p:cTn id="63" dur="250"/>
                                        <p:tgtEl>
                                          <p:spTgt spid="41"/>
                                        </p:tgtEl>
                                      </p:cBhvr>
                                    </p:animEffect>
                                  </p:childTnLst>
                                </p:cTn>
                              </p:par>
                              <p:par>
                                <p:cTn id="64" presetID="10" presetClass="entr" presetSubtype="0" fill="hold" grpId="0" nodeType="withEffect">
                                  <p:stCondLst>
                                    <p:cond delay="195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250"/>
                                        <p:tgtEl>
                                          <p:spTgt spid="49"/>
                                        </p:tgtEl>
                                      </p:cBhvr>
                                    </p:animEffect>
                                  </p:childTnLst>
                                </p:cTn>
                              </p:par>
                              <p:par>
                                <p:cTn id="67" presetID="10" presetClass="entr" presetSubtype="0" fill="hold" grpId="0" nodeType="withEffect">
                                  <p:stCondLst>
                                    <p:cond delay="195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250"/>
                                        <p:tgtEl>
                                          <p:spTgt spid="39"/>
                                        </p:tgtEl>
                                      </p:cBhvr>
                                    </p:animEffect>
                                  </p:childTnLst>
                                </p:cTn>
                              </p:par>
                              <p:par>
                                <p:cTn id="70" presetID="22" presetClass="entr" presetSubtype="8" fill="hold" grpId="0" nodeType="withEffect">
                                  <p:stCondLst>
                                    <p:cond delay="200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par>
                                <p:cTn id="73" presetID="22" presetClass="entr" presetSubtype="8" fill="hold" grpId="0" nodeType="withEffect">
                                  <p:stCondLst>
                                    <p:cond delay="2000"/>
                                  </p:stCondLst>
                                  <p:childTnLst>
                                    <p:set>
                                      <p:cBhvr>
                                        <p:cTn id="74" dur="1" fill="hold">
                                          <p:stCondLst>
                                            <p:cond delay="0"/>
                                          </p:stCondLst>
                                        </p:cTn>
                                        <p:tgtEl>
                                          <p:spTgt spid="42"/>
                                        </p:tgtEl>
                                        <p:attrNameLst>
                                          <p:attrName>style.visibility</p:attrName>
                                        </p:attrNameLst>
                                      </p:cBhvr>
                                      <p:to>
                                        <p:strVal val="visible"/>
                                      </p:to>
                                    </p:set>
                                    <p:animEffect transition="in" filter="wipe(left)">
                                      <p:cBhvr>
                                        <p:cTn id="75" dur="500"/>
                                        <p:tgtEl>
                                          <p:spTgt spid="42"/>
                                        </p:tgtEl>
                                      </p:cBhvr>
                                    </p:animEffect>
                                  </p:childTnLst>
                                </p:cTn>
                              </p:par>
                              <p:par>
                                <p:cTn id="76" presetID="22" presetClass="entr" presetSubtype="8" fill="hold" grpId="0" nodeType="withEffect">
                                  <p:stCondLst>
                                    <p:cond delay="200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par>
                                <p:cTn id="79" presetID="22" presetClass="entr" presetSubtype="8" fill="hold" grpId="0" nodeType="withEffect">
                                  <p:stCondLst>
                                    <p:cond delay="2000"/>
                                  </p:stCondLst>
                                  <p:childTnLst>
                                    <p:set>
                                      <p:cBhvr>
                                        <p:cTn id="80" dur="1" fill="hold">
                                          <p:stCondLst>
                                            <p:cond delay="0"/>
                                          </p:stCondLst>
                                        </p:cTn>
                                        <p:tgtEl>
                                          <p:spTgt spid="40"/>
                                        </p:tgtEl>
                                        <p:attrNameLst>
                                          <p:attrName>style.visibility</p:attrName>
                                        </p:attrNameLst>
                                      </p:cBhvr>
                                      <p:to>
                                        <p:strVal val="visible"/>
                                      </p:to>
                                    </p:set>
                                    <p:animEffect transition="in" filter="wipe(left)">
                                      <p:cBhvr>
                                        <p:cTn id="81" dur="500"/>
                                        <p:tgtEl>
                                          <p:spTgt spid="40"/>
                                        </p:tgtEl>
                                      </p:cBhvr>
                                    </p:animEffect>
                                  </p:childTnLst>
                                </p:cTn>
                              </p:par>
                              <p:par>
                                <p:cTn id="82" presetID="22" presetClass="entr" presetSubtype="8" fill="hold" grpId="0" nodeType="withEffect">
                                  <p:stCondLst>
                                    <p:cond delay="2000"/>
                                  </p:stCondLst>
                                  <p:childTnLst>
                                    <p:set>
                                      <p:cBhvr>
                                        <p:cTn id="83" dur="1" fill="hold">
                                          <p:stCondLst>
                                            <p:cond delay="0"/>
                                          </p:stCondLst>
                                        </p:cTn>
                                        <p:tgtEl>
                                          <p:spTgt spid="48"/>
                                        </p:tgtEl>
                                        <p:attrNameLst>
                                          <p:attrName>style.visibility</p:attrName>
                                        </p:attrNameLst>
                                      </p:cBhvr>
                                      <p:to>
                                        <p:strVal val="visible"/>
                                      </p:to>
                                    </p:set>
                                    <p:animEffect transition="in" filter="wipe(left)">
                                      <p:cBhvr>
                                        <p:cTn id="84" dur="500"/>
                                        <p:tgtEl>
                                          <p:spTgt spid="48"/>
                                        </p:tgtEl>
                                      </p:cBhvr>
                                    </p:animEffect>
                                  </p:childTnLst>
                                </p:cTn>
                              </p:par>
                              <p:par>
                                <p:cTn id="85" presetID="22" presetClass="entr" presetSubtype="8" fill="hold" grpId="0" nodeType="withEffect">
                                  <p:stCondLst>
                                    <p:cond delay="2000"/>
                                  </p:stCondLst>
                                  <p:childTnLst>
                                    <p:set>
                                      <p:cBhvr>
                                        <p:cTn id="86" dur="1" fill="hold">
                                          <p:stCondLst>
                                            <p:cond delay="0"/>
                                          </p:stCondLst>
                                        </p:cTn>
                                        <p:tgtEl>
                                          <p:spTgt spid="38"/>
                                        </p:tgtEl>
                                        <p:attrNameLst>
                                          <p:attrName>style.visibility</p:attrName>
                                        </p:attrNameLst>
                                      </p:cBhvr>
                                      <p:to>
                                        <p:strVal val="visible"/>
                                      </p:to>
                                    </p:set>
                                    <p:animEffect transition="in" filter="wipe(left)">
                                      <p:cBhvr>
                                        <p:cTn id="87" dur="500"/>
                                        <p:tgtEl>
                                          <p:spTgt spid="38"/>
                                        </p:tgtEl>
                                      </p:cBhvr>
                                    </p:animEffect>
                                  </p:childTnLst>
                                </p:cTn>
                              </p:par>
                              <p:par>
                                <p:cTn id="88" presetID="10" presetClass="entr" presetSubtype="0" fill="hold" grpId="0" nodeType="withEffect">
                                  <p:stCondLst>
                                    <p:cond delay="250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7" grpId="0" animBg="1"/>
      <p:bldP spid="37" grpId="1" animBg="1"/>
      <p:bldP spid="38" grpId="0">
        <p:tmplLst>
          <p:tmpl>
            <p:tnLst>
              <p:par>
                <p:cTn presetID="22" presetClass="entr" presetSubtype="8" fill="hold" nodeType="withEffect">
                  <p:stCondLst>
                    <p:cond delay="200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p:tmplLst>
          <p:tmpl>
            <p:tnLst>
              <p:par>
                <p:cTn presetID="10" presetClass="entr" presetSubtype="0" fill="hold" nodeType="withEffect">
                  <p:stCondLst>
                    <p:cond delay="1950"/>
                  </p:stCondLst>
                  <p:childTnLst>
                    <p:set>
                      <p:cBhvr>
                        <p:cTn dur="1" fill="hold">
                          <p:stCondLst>
                            <p:cond delay="0"/>
                          </p:stCondLst>
                        </p:cTn>
                        <p:tgtEl>
                          <p:spTgt spid="39"/>
                        </p:tgtEl>
                        <p:attrNameLst>
                          <p:attrName>style.visibility</p:attrName>
                        </p:attrNameLst>
                      </p:cBhvr>
                      <p:to>
                        <p:strVal val="visible"/>
                      </p:to>
                    </p:set>
                    <p:animEffect transition="in" filter="fade">
                      <p:cBhvr>
                        <p:cTn dur="250"/>
                        <p:tgtEl>
                          <p:spTgt spid="39"/>
                        </p:tgtEl>
                      </p:cBhvr>
                    </p:animEffect>
                  </p:childTnLst>
                </p:cTn>
              </p:par>
            </p:tnLst>
          </p:tmpl>
        </p:tmplLst>
      </p:bldP>
      <p:bldP spid="40" grpId="0">
        <p:tmplLst>
          <p:tmpl>
            <p:tnLst>
              <p:par>
                <p:cTn presetID="22" presetClass="entr" presetSubtype="8" fill="hold" nodeType="withEffect">
                  <p:stCondLst>
                    <p:cond delay="20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p:tmplLst>
          <p:tmpl>
            <p:tnLst>
              <p:par>
                <p:cTn presetID="10" presetClass="entr" presetSubtype="0" fill="hold" nodeType="withEffect">
                  <p:stCondLst>
                    <p:cond delay="1950"/>
                  </p:stCondLst>
                  <p:childTnLst>
                    <p:set>
                      <p:cBhvr>
                        <p:cTn dur="1" fill="hold">
                          <p:stCondLst>
                            <p:cond delay="0"/>
                          </p:stCondLst>
                        </p:cTn>
                        <p:tgtEl>
                          <p:spTgt spid="41"/>
                        </p:tgtEl>
                        <p:attrNameLst>
                          <p:attrName>style.visibility</p:attrName>
                        </p:attrNameLst>
                      </p:cBhvr>
                      <p:to>
                        <p:strVal val="visible"/>
                      </p:to>
                    </p:set>
                    <p:animEffect transition="in" filter="fade">
                      <p:cBhvr>
                        <p:cTn dur="250"/>
                        <p:tgtEl>
                          <p:spTgt spid="41"/>
                        </p:tgtEl>
                      </p:cBhvr>
                    </p:animEffect>
                  </p:childTnLst>
                </p:cTn>
              </p:par>
            </p:tnLst>
          </p:tmpl>
        </p:tmplLst>
      </p:bldP>
      <p:bldP spid="42" grpId="0">
        <p:tmplLst>
          <p:tmpl>
            <p:tnLst>
              <p:par>
                <p:cTn presetID="22" presetClass="entr" presetSubtype="8" fill="hold" nodeType="withEffect">
                  <p:stCondLst>
                    <p:cond delay="20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p:tmplLst>
          <p:tmpl>
            <p:tnLst>
              <p:par>
                <p:cTn presetID="10" presetClass="entr" presetSubtype="0" fill="hold" nodeType="withEffect">
                  <p:stCondLst>
                    <p:cond delay="1950"/>
                  </p:stCondLst>
                  <p:childTnLst>
                    <p:set>
                      <p:cBhvr>
                        <p:cTn dur="1" fill="hold">
                          <p:stCondLst>
                            <p:cond delay="0"/>
                          </p:stCondLst>
                        </p:cTn>
                        <p:tgtEl>
                          <p:spTgt spid="43"/>
                        </p:tgtEl>
                        <p:attrNameLst>
                          <p:attrName>style.visibility</p:attrName>
                        </p:attrNameLst>
                      </p:cBhvr>
                      <p:to>
                        <p:strVal val="visible"/>
                      </p:to>
                    </p:set>
                    <p:animEffect transition="in" filter="fade">
                      <p:cBhvr>
                        <p:cTn dur="250"/>
                        <p:tgtEl>
                          <p:spTgt spid="43"/>
                        </p:tgtEl>
                      </p:cBhvr>
                    </p:animEffect>
                  </p:childTnLst>
                </p:cTn>
              </p:par>
            </p:tnLst>
          </p:tmpl>
        </p:tmplLst>
      </p:bldP>
      <p:bldP spid="44" grpId="0">
        <p:tmplLst>
          <p:tmpl>
            <p:tnLst>
              <p:par>
                <p:cTn presetID="22" presetClass="entr" presetSubtype="8" fill="hold" nodeType="withEffect">
                  <p:stCondLst>
                    <p:cond delay="200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p:tmplLst>
          <p:tmpl>
            <p:tnLst>
              <p:par>
                <p:cTn presetID="10" presetClass="entr" presetSubtype="0" fill="hold" nodeType="withEffect">
                  <p:stCondLst>
                    <p:cond delay="1950"/>
                  </p:stCondLst>
                  <p:childTnLst>
                    <p:set>
                      <p:cBhvr>
                        <p:cTn dur="1" fill="hold">
                          <p:stCondLst>
                            <p:cond delay="0"/>
                          </p:stCondLst>
                        </p:cTn>
                        <p:tgtEl>
                          <p:spTgt spid="45"/>
                        </p:tgtEl>
                        <p:attrNameLst>
                          <p:attrName>style.visibility</p:attrName>
                        </p:attrNameLst>
                      </p:cBhvr>
                      <p:to>
                        <p:strVal val="visible"/>
                      </p:to>
                    </p:set>
                    <p:animEffect transition="in" filter="fade">
                      <p:cBhvr>
                        <p:cTn dur="250"/>
                        <p:tgtEl>
                          <p:spTgt spid="45"/>
                        </p:tgtEl>
                      </p:cBhvr>
                    </p:animEffect>
                  </p:childTnLst>
                </p:cTn>
              </p:par>
            </p:tnLst>
          </p:tmpl>
        </p:tmplLst>
      </p:bldP>
      <p:bldP spid="46" grpId="0">
        <p:tmplLst>
          <p:tmpl>
            <p:tnLst>
              <p:par>
                <p:cTn presetID="22" presetClass="entr" presetSubtype="8" fill="hold" nodeType="withEffect">
                  <p:stCondLst>
                    <p:cond delay="200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p:tmplLst>
          <p:tmpl>
            <p:tnLst>
              <p:par>
                <p:cTn presetID="10" presetClass="entr" presetSubtype="0" fill="hold" nodeType="withEffect">
                  <p:stCondLst>
                    <p:cond delay="1950"/>
                  </p:stCondLst>
                  <p:childTnLst>
                    <p:set>
                      <p:cBhvr>
                        <p:cTn dur="1" fill="hold">
                          <p:stCondLst>
                            <p:cond delay="0"/>
                          </p:stCondLst>
                        </p:cTn>
                        <p:tgtEl>
                          <p:spTgt spid="47"/>
                        </p:tgtEl>
                        <p:attrNameLst>
                          <p:attrName>style.visibility</p:attrName>
                        </p:attrNameLst>
                      </p:cBhvr>
                      <p:to>
                        <p:strVal val="visible"/>
                      </p:to>
                    </p:set>
                    <p:animEffect transition="in" filter="fade">
                      <p:cBhvr>
                        <p:cTn dur="250"/>
                        <p:tgtEl>
                          <p:spTgt spid="47"/>
                        </p:tgtEl>
                      </p:cBhvr>
                    </p:animEffect>
                  </p:childTnLst>
                </p:cTn>
              </p:par>
            </p:tnLst>
          </p:tmpl>
        </p:tmplLst>
      </p:bldP>
      <p:bldP spid="48" grpId="0">
        <p:tmplLst>
          <p:tmpl>
            <p:tnLst>
              <p:par>
                <p:cTn presetID="22" presetClass="entr" presetSubtype="8" fill="hold" nodeType="withEffect">
                  <p:stCondLst>
                    <p:cond delay="20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p:tmplLst>
          <p:tmpl>
            <p:tnLst>
              <p:par>
                <p:cTn presetID="10" presetClass="entr" presetSubtype="0" fill="hold" nodeType="withEffect">
                  <p:stCondLst>
                    <p:cond delay="1950"/>
                  </p:stCondLst>
                  <p:childTnLst>
                    <p:set>
                      <p:cBhvr>
                        <p:cTn dur="1" fill="hold">
                          <p:stCondLst>
                            <p:cond delay="0"/>
                          </p:stCondLst>
                        </p:cTn>
                        <p:tgtEl>
                          <p:spTgt spid="49"/>
                        </p:tgtEl>
                        <p:attrNameLst>
                          <p:attrName>style.visibility</p:attrName>
                        </p:attrNameLst>
                      </p:cBhvr>
                      <p:to>
                        <p:strVal val="visible"/>
                      </p:to>
                    </p:set>
                    <p:animEffect transition="in" filter="fade">
                      <p:cBhvr>
                        <p:cTn dur="250"/>
                        <p:tgtEl>
                          <p:spTgt spid="49"/>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Infografika Slide /Organizacia 2">
    <p:spTree>
      <p:nvGrpSpPr>
        <p:cNvPr id="1" name=""/>
        <p:cNvGrpSpPr/>
        <p:nvPr/>
      </p:nvGrpSpPr>
      <p:grpSpPr>
        <a:xfrm>
          <a:off x="0" y="0"/>
          <a:ext cx="0" cy="0"/>
          <a:chOff x="0" y="0"/>
          <a:chExt cx="0" cy="0"/>
        </a:xfrm>
      </p:grpSpPr>
      <p:sp>
        <p:nvSpPr>
          <p:cNvPr id="50" name="Rectangle 33">
            <a:extLst>
              <a:ext uri="{FF2B5EF4-FFF2-40B4-BE49-F238E27FC236}">
                <a16:creationId xmlns:a16="http://schemas.microsoft.com/office/drawing/2014/main" id="{624E3455-41F4-44AB-9B00-2018B38A0B58}"/>
              </a:ext>
            </a:extLst>
          </p:cNvPr>
          <p:cNvSpPr/>
          <p:nvPr userDrawn="1"/>
        </p:nvSpPr>
        <p:spPr>
          <a:xfrm>
            <a:off x="8962315" y="2120130"/>
            <a:ext cx="3229682" cy="1286103"/>
          </a:xfrm>
          <a:prstGeom prst="rect">
            <a:avLst/>
          </a:prstGeom>
          <a:solidFill>
            <a:srgbClr val="ECEC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pic>
        <p:nvPicPr>
          <p:cNvPr id="51" name="Grafický objekt 50">
            <a:extLst>
              <a:ext uri="{FF2B5EF4-FFF2-40B4-BE49-F238E27FC236}">
                <a16:creationId xmlns:a16="http://schemas.microsoft.com/office/drawing/2014/main" id="{EE103496-B716-4FA3-8BAC-7F78517EA2AD}"/>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52" name="Rectangle 33">
            <a:extLst>
              <a:ext uri="{FF2B5EF4-FFF2-40B4-BE49-F238E27FC236}">
                <a16:creationId xmlns:a16="http://schemas.microsoft.com/office/drawing/2014/main" id="{CA066E8C-A1C8-45AB-B526-856F103FEDEA}"/>
              </a:ext>
            </a:extLst>
          </p:cNvPr>
          <p:cNvSpPr/>
          <p:nvPr userDrawn="1"/>
        </p:nvSpPr>
        <p:spPr>
          <a:xfrm>
            <a:off x="5471707" y="2100563"/>
            <a:ext cx="3229682" cy="1286103"/>
          </a:xfrm>
          <a:prstGeom prst="rect">
            <a:avLst/>
          </a:prstGeom>
          <a:solidFill>
            <a:srgbClr val="ECECE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53" name="Rectangle 33">
            <a:extLst>
              <a:ext uri="{FF2B5EF4-FFF2-40B4-BE49-F238E27FC236}">
                <a16:creationId xmlns:a16="http://schemas.microsoft.com/office/drawing/2014/main" id="{1A589E94-252B-44A5-BBCB-91B14B1C26D6}"/>
              </a:ext>
            </a:extLst>
          </p:cNvPr>
          <p:cNvSpPr/>
          <p:nvPr userDrawn="1"/>
        </p:nvSpPr>
        <p:spPr>
          <a:xfrm>
            <a:off x="1981099" y="2100563"/>
            <a:ext cx="3229682" cy="1286103"/>
          </a:xfrm>
          <a:prstGeom prst="rect">
            <a:avLst/>
          </a:prstGeom>
          <a:solidFill>
            <a:schemeClr val="tx2"/>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a:lnSpc>
                <a:spcPct val="130000"/>
              </a:lnSpc>
            </a:pPr>
            <a:endParaRPr lang="en-US" sz="1000" dirty="0">
              <a:solidFill>
                <a:srgbClr val="FFFFFF">
                  <a:alpha val="70000"/>
                </a:srgbClr>
              </a:solidFill>
            </a:endParaRPr>
          </a:p>
        </p:txBody>
      </p:sp>
      <p:sp>
        <p:nvSpPr>
          <p:cNvPr id="54" name="Text Placeholder 3">
            <a:extLst>
              <a:ext uri="{FF2B5EF4-FFF2-40B4-BE49-F238E27FC236}">
                <a16:creationId xmlns:a16="http://schemas.microsoft.com/office/drawing/2014/main" id="{590285AA-0D65-4B60-ADC6-F303E6DE599F}"/>
              </a:ext>
            </a:extLst>
          </p:cNvPr>
          <p:cNvSpPr>
            <a:spLocks noGrp="1"/>
          </p:cNvSpPr>
          <p:nvPr>
            <p:ph type="body" sz="quarter" idx="21" hasCustomPrompt="1"/>
          </p:nvPr>
        </p:nvSpPr>
        <p:spPr>
          <a:xfrm>
            <a:off x="2099511" y="4458503"/>
            <a:ext cx="2650647" cy="16903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a:p>
            <a:pPr lvl="0"/>
            <a:r>
              <a:rPr lang="en-US" noProof="0" dirty="0"/>
              <a:t>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sp>
        <p:nvSpPr>
          <p:cNvPr id="55" name="Text Placeholder 3">
            <a:extLst>
              <a:ext uri="{FF2B5EF4-FFF2-40B4-BE49-F238E27FC236}">
                <a16:creationId xmlns:a16="http://schemas.microsoft.com/office/drawing/2014/main" id="{AC74D060-1FF2-4B69-A865-7E4A109BF8E8}"/>
              </a:ext>
            </a:extLst>
          </p:cNvPr>
          <p:cNvSpPr>
            <a:spLocks noGrp="1"/>
          </p:cNvSpPr>
          <p:nvPr>
            <p:ph type="body" sz="quarter" idx="22" hasCustomPrompt="1"/>
          </p:nvPr>
        </p:nvSpPr>
        <p:spPr>
          <a:xfrm>
            <a:off x="2106293" y="407178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sp>
        <p:nvSpPr>
          <p:cNvPr id="56" name="Text Placeholder 3">
            <a:extLst>
              <a:ext uri="{FF2B5EF4-FFF2-40B4-BE49-F238E27FC236}">
                <a16:creationId xmlns:a16="http://schemas.microsoft.com/office/drawing/2014/main" id="{EF435245-67BC-4D56-8B8B-A83F04790A31}"/>
              </a:ext>
            </a:extLst>
          </p:cNvPr>
          <p:cNvSpPr>
            <a:spLocks noGrp="1"/>
          </p:cNvSpPr>
          <p:nvPr>
            <p:ph type="body" sz="quarter" idx="24" hasCustomPrompt="1"/>
          </p:nvPr>
        </p:nvSpPr>
        <p:spPr>
          <a:xfrm>
            <a:off x="5537909" y="4458503"/>
            <a:ext cx="2650647" cy="14687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a:p>
            <a:pPr lvl="0"/>
            <a:r>
              <a:rPr lang="en-US" noProof="0" dirty="0"/>
              <a:t>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p>
        </p:txBody>
      </p:sp>
      <p:sp>
        <p:nvSpPr>
          <p:cNvPr id="57" name="Text Placeholder 3">
            <a:extLst>
              <a:ext uri="{FF2B5EF4-FFF2-40B4-BE49-F238E27FC236}">
                <a16:creationId xmlns:a16="http://schemas.microsoft.com/office/drawing/2014/main" id="{DE977836-32B9-437B-94B3-A55213BF7922}"/>
              </a:ext>
            </a:extLst>
          </p:cNvPr>
          <p:cNvSpPr>
            <a:spLocks noGrp="1"/>
          </p:cNvSpPr>
          <p:nvPr>
            <p:ph type="body" sz="quarter" idx="25" hasCustomPrompt="1"/>
          </p:nvPr>
        </p:nvSpPr>
        <p:spPr>
          <a:xfrm>
            <a:off x="5544691" y="407178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58" name="Rectangle 27">
            <a:extLst>
              <a:ext uri="{FF2B5EF4-FFF2-40B4-BE49-F238E27FC236}">
                <a16:creationId xmlns:a16="http://schemas.microsoft.com/office/drawing/2014/main" id="{EFD36A6F-AF6B-4216-8AFE-39A3F14BFB9A}"/>
              </a:ext>
            </a:extLst>
          </p:cNvPr>
          <p:cNvSpPr>
            <a:spLocks noChangeArrowheads="1"/>
          </p:cNvSpPr>
          <p:nvPr userDrawn="1"/>
        </p:nvSpPr>
        <p:spPr bwMode="auto">
          <a:xfrm>
            <a:off x="2214470" y="2434998"/>
            <a:ext cx="70403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4000" dirty="0">
                <a:solidFill>
                  <a:schemeClr val="bg2"/>
                </a:solidFill>
                <a:latin typeface="+mj-lt"/>
              </a:rPr>
              <a:t>01</a:t>
            </a:r>
          </a:p>
        </p:txBody>
      </p:sp>
      <p:sp>
        <p:nvSpPr>
          <p:cNvPr id="59" name="Rectangle 28">
            <a:extLst>
              <a:ext uri="{FF2B5EF4-FFF2-40B4-BE49-F238E27FC236}">
                <a16:creationId xmlns:a16="http://schemas.microsoft.com/office/drawing/2014/main" id="{69D0E94A-3CC9-4002-8005-CDC86AE0A10F}"/>
              </a:ext>
            </a:extLst>
          </p:cNvPr>
          <p:cNvSpPr>
            <a:spLocks noChangeArrowheads="1"/>
          </p:cNvSpPr>
          <p:nvPr userDrawn="1"/>
        </p:nvSpPr>
        <p:spPr bwMode="auto">
          <a:xfrm>
            <a:off x="5738338" y="2434998"/>
            <a:ext cx="70403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4000" dirty="0">
                <a:solidFill>
                  <a:srgbClr val="004C96"/>
                </a:solidFill>
                <a:latin typeface="+mj-lt"/>
              </a:rPr>
              <a:t>02</a:t>
            </a:r>
          </a:p>
        </p:txBody>
      </p:sp>
      <p:sp>
        <p:nvSpPr>
          <p:cNvPr id="60" name="Rectangle 29">
            <a:extLst>
              <a:ext uri="{FF2B5EF4-FFF2-40B4-BE49-F238E27FC236}">
                <a16:creationId xmlns:a16="http://schemas.microsoft.com/office/drawing/2014/main" id="{2E3E07E8-74E1-4F67-A074-638E4045D75F}"/>
              </a:ext>
            </a:extLst>
          </p:cNvPr>
          <p:cNvSpPr/>
          <p:nvPr userDrawn="1"/>
        </p:nvSpPr>
        <p:spPr>
          <a:xfrm>
            <a:off x="9273491" y="2434998"/>
            <a:ext cx="704039" cy="707886"/>
          </a:xfrm>
          <a:prstGeom prst="rect">
            <a:avLst/>
          </a:prstGeom>
        </p:spPr>
        <p:txBody>
          <a:bodyPr wrap="none">
            <a:spAutoFit/>
          </a:bodyPr>
          <a:lstStyle/>
          <a:p>
            <a:pPr algn="ctr" eaLnBrk="1" fontAlgn="auto" hangingPunct="1">
              <a:spcBef>
                <a:spcPts val="0"/>
              </a:spcBef>
              <a:spcAft>
                <a:spcPts val="0"/>
              </a:spcAft>
              <a:defRPr/>
            </a:pPr>
            <a:r>
              <a:rPr lang="en-US" sz="4000" dirty="0">
                <a:solidFill>
                  <a:srgbClr val="004C96"/>
                </a:solidFill>
                <a:latin typeface="+mj-lt"/>
              </a:rPr>
              <a:t>03</a:t>
            </a:r>
          </a:p>
        </p:txBody>
      </p:sp>
      <p:sp>
        <p:nvSpPr>
          <p:cNvPr id="61" name="Text Placeholder 3">
            <a:extLst>
              <a:ext uri="{FF2B5EF4-FFF2-40B4-BE49-F238E27FC236}">
                <a16:creationId xmlns:a16="http://schemas.microsoft.com/office/drawing/2014/main" id="{6AA1D542-8B4E-46F3-9B5A-CA6318FF5A57}"/>
              </a:ext>
            </a:extLst>
          </p:cNvPr>
          <p:cNvSpPr>
            <a:spLocks noGrp="1"/>
          </p:cNvSpPr>
          <p:nvPr>
            <p:ph type="body" sz="quarter" idx="26" hasCustomPrompt="1"/>
          </p:nvPr>
        </p:nvSpPr>
        <p:spPr>
          <a:xfrm>
            <a:off x="8962315" y="4458503"/>
            <a:ext cx="2650647" cy="16903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a:p>
            <a:pPr lvl="0"/>
            <a:r>
              <a:rPr lang="en-US" noProof="0" dirty="0"/>
              <a:t>Nunc </a:t>
            </a:r>
            <a:r>
              <a:rPr lang="en-US" noProof="0" dirty="0" err="1"/>
              <a:t>viverra</a:t>
            </a:r>
            <a:r>
              <a:rPr lang="en-US" noProof="0" dirty="0"/>
              <a:t> </a:t>
            </a:r>
            <a:r>
              <a:rPr lang="en-US" noProof="0" dirty="0" err="1"/>
              <a:t>imperdiet</a:t>
            </a:r>
            <a:r>
              <a:rPr lang="en-US" noProof="0" dirty="0"/>
              <a:t> </a:t>
            </a:r>
            <a:r>
              <a:rPr lang="en-US" noProof="0" dirty="0" err="1"/>
              <a:t>enim</a:t>
            </a:r>
            <a:r>
              <a:rPr lang="en-US" noProof="0" dirty="0"/>
              <a:t>. </a:t>
            </a:r>
            <a:r>
              <a:rPr lang="en-US" noProof="0" dirty="0" err="1"/>
              <a:t>Fusce</a:t>
            </a:r>
            <a:r>
              <a:rPr lang="en-US" noProof="0" dirty="0"/>
              <a:t> est. </a:t>
            </a:r>
            <a:r>
              <a:rPr lang="en-US" noProof="0" dirty="0" err="1"/>
              <a:t>Vivamus</a:t>
            </a:r>
            <a:r>
              <a:rPr lang="en-US" noProof="0" dirty="0"/>
              <a:t> a </a:t>
            </a:r>
            <a:r>
              <a:rPr lang="en-US" noProof="0" dirty="0" err="1"/>
              <a:t>tellus</a:t>
            </a:r>
            <a:r>
              <a:rPr lang="en-US" noProof="0" dirty="0"/>
              <a:t>.</a:t>
            </a:r>
          </a:p>
        </p:txBody>
      </p:sp>
      <p:sp>
        <p:nvSpPr>
          <p:cNvPr id="62" name="Text Placeholder 3">
            <a:extLst>
              <a:ext uri="{FF2B5EF4-FFF2-40B4-BE49-F238E27FC236}">
                <a16:creationId xmlns:a16="http://schemas.microsoft.com/office/drawing/2014/main" id="{942B2698-0CAA-4F27-8E3F-A0F6D88527A1}"/>
              </a:ext>
            </a:extLst>
          </p:cNvPr>
          <p:cNvSpPr>
            <a:spLocks noGrp="1"/>
          </p:cNvSpPr>
          <p:nvPr>
            <p:ph type="body" sz="quarter" idx="27" hasCustomPrompt="1"/>
          </p:nvPr>
        </p:nvSpPr>
        <p:spPr>
          <a:xfrm>
            <a:off x="8969097" y="407178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#3</a:t>
            </a:r>
            <a:endParaRPr lang="sk-SK" noProof="0" dirty="0"/>
          </a:p>
        </p:txBody>
      </p:sp>
      <p:sp>
        <p:nvSpPr>
          <p:cNvPr id="63" name="Title Placeholder 1">
            <a:extLst>
              <a:ext uri="{FF2B5EF4-FFF2-40B4-BE49-F238E27FC236}">
                <a16:creationId xmlns:a16="http://schemas.microsoft.com/office/drawing/2014/main" id="{C8471B12-2DB4-4A2F-987A-92E662851EC4}"/>
              </a:ext>
            </a:extLst>
          </p:cNvPr>
          <p:cNvSpPr>
            <a:spLocks noGrp="1"/>
          </p:cNvSpPr>
          <p:nvPr>
            <p:ph type="title" hasCustomPrompt="1"/>
          </p:nvPr>
        </p:nvSpPr>
        <p:spPr>
          <a:xfrm>
            <a:off x="6099381" y="686219"/>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Infografika</a:t>
            </a:r>
            <a:r>
              <a:rPr lang="en-US" dirty="0"/>
              <a:t> /</a:t>
            </a:r>
            <a:r>
              <a:rPr lang="en-US" dirty="0" err="1"/>
              <a:t>Organizácia</a:t>
            </a:r>
            <a:r>
              <a:rPr lang="en-US" dirty="0"/>
              <a:t> 2</a:t>
            </a:r>
          </a:p>
        </p:txBody>
      </p:sp>
      <p:pic>
        <p:nvPicPr>
          <p:cNvPr id="64" name="Grafický objekt 63">
            <a:extLst>
              <a:ext uri="{FF2B5EF4-FFF2-40B4-BE49-F238E27FC236}">
                <a16:creationId xmlns:a16="http://schemas.microsoft.com/office/drawing/2014/main" id="{7B975272-D422-49A5-9A9B-B62D1904229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5019353" y="3307088"/>
            <a:ext cx="8197697" cy="452780"/>
          </a:xfrm>
          <a:prstGeom prst="rect">
            <a:avLst/>
          </a:prstGeom>
        </p:spPr>
      </p:pic>
    </p:spTree>
    <p:extLst>
      <p:ext uri="{BB962C8B-B14F-4D97-AF65-F5344CB8AC3E}">
        <p14:creationId xmlns:p14="http://schemas.microsoft.com/office/powerpoint/2010/main" val="2390756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250"/>
                                  </p:stCondLst>
                                  <p:childTnLst>
                                    <p:set>
                                      <p:cBhvr>
                                        <p:cTn id="6" dur="1" fill="hold">
                                          <p:stCondLst>
                                            <p:cond delay="0"/>
                                          </p:stCondLst>
                                        </p:cTn>
                                        <p:tgtEl>
                                          <p:spTgt spid="53"/>
                                        </p:tgtEl>
                                        <p:attrNameLst>
                                          <p:attrName>style.visibility</p:attrName>
                                        </p:attrNameLst>
                                      </p:cBhvr>
                                      <p:to>
                                        <p:strVal val="visible"/>
                                      </p:to>
                                    </p:set>
                                    <p:animEffect transition="in" filter="wipe(left)">
                                      <p:cBhvr>
                                        <p:cTn id="7" dur="500"/>
                                        <p:tgtEl>
                                          <p:spTgt spid="53"/>
                                        </p:tgtEl>
                                      </p:cBhvr>
                                    </p:animEffect>
                                  </p:childTnLst>
                                </p:cTn>
                              </p:par>
                              <p:par>
                                <p:cTn id="8" presetID="6" presetClass="emph" presetSubtype="0" accel="50000" decel="50000" autoRev="1" fill="hold" grpId="1" nodeType="withEffect">
                                  <p:stCondLst>
                                    <p:cond delay="2250"/>
                                  </p:stCondLst>
                                  <p:childTnLst>
                                    <p:animScale>
                                      <p:cBhvr>
                                        <p:cTn id="9" dur="500" fill="hold"/>
                                        <p:tgtEl>
                                          <p:spTgt spid="53"/>
                                        </p:tgtEl>
                                      </p:cBhvr>
                                      <p:by x="110000" y="110000"/>
                                    </p:animScale>
                                  </p:childTnLst>
                                </p:cTn>
                              </p:par>
                              <p:par>
                                <p:cTn id="10" presetID="22" presetClass="entr" presetSubtype="8" fill="hold" grpId="0" nodeType="withEffect">
                                  <p:stCondLst>
                                    <p:cond delay="250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6" presetClass="emph" presetSubtype="0" accel="50000" decel="50000" autoRev="1" fill="hold" grpId="1" nodeType="withEffect">
                                  <p:stCondLst>
                                    <p:cond delay="2500"/>
                                  </p:stCondLst>
                                  <p:childTnLst>
                                    <p:animScale>
                                      <p:cBhvr>
                                        <p:cTn id="14" dur="500" fill="hold"/>
                                        <p:tgtEl>
                                          <p:spTgt spid="52"/>
                                        </p:tgtEl>
                                      </p:cBhvr>
                                      <p:by x="110000" y="110000"/>
                                    </p:animScale>
                                  </p:childTnLst>
                                </p:cTn>
                              </p:par>
                              <p:par>
                                <p:cTn id="15" presetID="22" presetClass="entr" presetSubtype="8" fill="hold" grpId="0" nodeType="withEffect">
                                  <p:stCondLst>
                                    <p:cond delay="2750"/>
                                  </p:stCondLst>
                                  <p:childTnLst>
                                    <p:set>
                                      <p:cBhvr>
                                        <p:cTn id="16" dur="1" fill="hold">
                                          <p:stCondLst>
                                            <p:cond delay="0"/>
                                          </p:stCondLst>
                                        </p:cTn>
                                        <p:tgtEl>
                                          <p:spTgt spid="50"/>
                                        </p:tgtEl>
                                        <p:attrNameLst>
                                          <p:attrName>style.visibility</p:attrName>
                                        </p:attrNameLst>
                                      </p:cBhvr>
                                      <p:to>
                                        <p:strVal val="visible"/>
                                      </p:to>
                                    </p:set>
                                    <p:animEffect transition="in" filter="wipe(left)">
                                      <p:cBhvr>
                                        <p:cTn id="17" dur="500"/>
                                        <p:tgtEl>
                                          <p:spTgt spid="50"/>
                                        </p:tgtEl>
                                      </p:cBhvr>
                                    </p:animEffect>
                                  </p:childTnLst>
                                </p:cTn>
                              </p:par>
                              <p:par>
                                <p:cTn id="18" presetID="6" presetClass="emph" presetSubtype="0" accel="50000" decel="50000" autoRev="1" fill="hold" grpId="1" nodeType="withEffect">
                                  <p:stCondLst>
                                    <p:cond delay="2750"/>
                                  </p:stCondLst>
                                  <p:childTnLst>
                                    <p:animScale>
                                      <p:cBhvr>
                                        <p:cTn id="19" dur="500" fill="hold"/>
                                        <p:tgtEl>
                                          <p:spTgt spid="50"/>
                                        </p:tgtEl>
                                      </p:cBhvr>
                                      <p:by x="110000" y="110000"/>
                                    </p:animScale>
                                  </p:childTnLst>
                                </p:cTn>
                              </p:par>
                              <p:par>
                                <p:cTn id="20" presetID="22" presetClass="entr" presetSubtype="8" fill="hold" grpId="0" nodeType="withEffect">
                                  <p:stCondLst>
                                    <p:cond delay="3250"/>
                                  </p:stCondLst>
                                  <p:childTnLst>
                                    <p:set>
                                      <p:cBhvr>
                                        <p:cTn id="21" dur="1" fill="hold">
                                          <p:stCondLst>
                                            <p:cond delay="0"/>
                                          </p:stCondLst>
                                        </p:cTn>
                                        <p:tgtEl>
                                          <p:spTgt spid="58"/>
                                        </p:tgtEl>
                                        <p:attrNameLst>
                                          <p:attrName>style.visibility</p:attrName>
                                        </p:attrNameLst>
                                      </p:cBhvr>
                                      <p:to>
                                        <p:strVal val="visible"/>
                                      </p:to>
                                    </p:set>
                                    <p:animEffect transition="in" filter="wipe(left)">
                                      <p:cBhvr>
                                        <p:cTn id="22" dur="500"/>
                                        <p:tgtEl>
                                          <p:spTgt spid="58"/>
                                        </p:tgtEl>
                                      </p:cBhvr>
                                    </p:animEffect>
                                  </p:childTnLst>
                                </p:cTn>
                              </p:par>
                              <p:par>
                                <p:cTn id="23" presetID="22" presetClass="entr" presetSubtype="8" fill="hold" grpId="0" nodeType="withEffect">
                                  <p:stCondLst>
                                    <p:cond delay="3500"/>
                                  </p:stCondLst>
                                  <p:childTnLst>
                                    <p:set>
                                      <p:cBhvr>
                                        <p:cTn id="24" dur="1" fill="hold">
                                          <p:stCondLst>
                                            <p:cond delay="0"/>
                                          </p:stCondLst>
                                        </p:cTn>
                                        <p:tgtEl>
                                          <p:spTgt spid="59"/>
                                        </p:tgtEl>
                                        <p:attrNameLst>
                                          <p:attrName>style.visibility</p:attrName>
                                        </p:attrNameLst>
                                      </p:cBhvr>
                                      <p:to>
                                        <p:strVal val="visible"/>
                                      </p:to>
                                    </p:set>
                                    <p:animEffect transition="in" filter="wipe(left)">
                                      <p:cBhvr>
                                        <p:cTn id="25" dur="500"/>
                                        <p:tgtEl>
                                          <p:spTgt spid="59"/>
                                        </p:tgtEl>
                                      </p:cBhvr>
                                    </p:animEffect>
                                  </p:childTnLst>
                                </p:cTn>
                              </p:par>
                              <p:par>
                                <p:cTn id="26" presetID="22" presetClass="entr" presetSubtype="8" fill="hold" grpId="0" nodeType="withEffect">
                                  <p:stCondLst>
                                    <p:cond delay="3750"/>
                                  </p:stCondLst>
                                  <p:childTnLst>
                                    <p:set>
                                      <p:cBhvr>
                                        <p:cTn id="27" dur="1" fill="hold">
                                          <p:stCondLst>
                                            <p:cond delay="0"/>
                                          </p:stCondLst>
                                        </p:cTn>
                                        <p:tgtEl>
                                          <p:spTgt spid="60"/>
                                        </p:tgtEl>
                                        <p:attrNameLst>
                                          <p:attrName>style.visibility</p:attrName>
                                        </p:attrNameLst>
                                      </p:cBhvr>
                                      <p:to>
                                        <p:strVal val="visible"/>
                                      </p:to>
                                    </p:set>
                                    <p:animEffect transition="in" filter="wipe(left)">
                                      <p:cBhvr>
                                        <p:cTn id="28" dur="500"/>
                                        <p:tgtEl>
                                          <p:spTgt spid="60"/>
                                        </p:tgtEl>
                                      </p:cBhvr>
                                    </p:animEffect>
                                  </p:childTnLst>
                                </p:cTn>
                              </p:par>
                              <p:par>
                                <p:cTn id="29" presetID="22" presetClass="entr" presetSubtype="8" fill="hold" nodeType="withEffect">
                                  <p:stCondLst>
                                    <p:cond delay="4000"/>
                                  </p:stCondLst>
                                  <p:childTnLst>
                                    <p:set>
                                      <p:cBhvr>
                                        <p:cTn id="30" dur="1" fill="hold">
                                          <p:stCondLst>
                                            <p:cond delay="0"/>
                                          </p:stCondLst>
                                        </p:cTn>
                                        <p:tgtEl>
                                          <p:spTgt spid="64"/>
                                        </p:tgtEl>
                                        <p:attrNameLst>
                                          <p:attrName>style.visibility</p:attrName>
                                        </p:attrNameLst>
                                      </p:cBhvr>
                                      <p:to>
                                        <p:strVal val="visible"/>
                                      </p:to>
                                    </p:set>
                                    <p:animEffect transition="in" filter="wipe(left)">
                                      <p:cBhvr>
                                        <p:cTn id="31" dur="500"/>
                                        <p:tgtEl>
                                          <p:spTgt spid="64"/>
                                        </p:tgtEl>
                                      </p:cBhvr>
                                    </p:animEffect>
                                  </p:childTnLst>
                                </p:cTn>
                              </p:par>
                              <p:par>
                                <p:cTn id="32" presetID="22" presetClass="entr" presetSubtype="8" fill="hold" grpId="0" nodeType="withEffect">
                                  <p:stCondLst>
                                    <p:cond delay="3000"/>
                                  </p:stCondLst>
                                  <p:childTnLst>
                                    <p:set>
                                      <p:cBhvr>
                                        <p:cTn id="33" dur="1" fill="hold">
                                          <p:stCondLst>
                                            <p:cond delay="0"/>
                                          </p:stCondLst>
                                        </p:cTn>
                                        <p:tgtEl>
                                          <p:spTgt spid="55">
                                            <p:txEl>
                                              <p:pRg st="0" end="0"/>
                                            </p:txEl>
                                          </p:spTgt>
                                        </p:tgtEl>
                                        <p:attrNameLst>
                                          <p:attrName>style.visibility</p:attrName>
                                        </p:attrNameLst>
                                      </p:cBhvr>
                                      <p:to>
                                        <p:strVal val="visible"/>
                                      </p:to>
                                    </p:set>
                                    <p:animEffect transition="in" filter="wipe(left)">
                                      <p:cBhvr>
                                        <p:cTn id="34" dur="500"/>
                                        <p:tgtEl>
                                          <p:spTgt spid="55">
                                            <p:txEl>
                                              <p:pRg st="0" end="0"/>
                                            </p:txEl>
                                          </p:spTgt>
                                        </p:tgtEl>
                                      </p:cBhvr>
                                    </p:animEffect>
                                  </p:childTnLst>
                                </p:cTn>
                              </p:par>
                              <p:par>
                                <p:cTn id="35" presetID="22" presetClass="entr" presetSubtype="8" fill="hold" grpId="0" nodeType="withEffect">
                                  <p:stCondLst>
                                    <p:cond delay="3300"/>
                                  </p:stCondLst>
                                  <p:childTnLst>
                                    <p:set>
                                      <p:cBhvr>
                                        <p:cTn id="36" dur="1" fill="hold">
                                          <p:stCondLst>
                                            <p:cond delay="0"/>
                                          </p:stCondLst>
                                        </p:cTn>
                                        <p:tgtEl>
                                          <p:spTgt spid="57">
                                            <p:txEl>
                                              <p:pRg st="0" end="0"/>
                                            </p:txEl>
                                          </p:spTgt>
                                        </p:tgtEl>
                                        <p:attrNameLst>
                                          <p:attrName>style.visibility</p:attrName>
                                        </p:attrNameLst>
                                      </p:cBhvr>
                                      <p:to>
                                        <p:strVal val="visible"/>
                                      </p:to>
                                    </p:set>
                                    <p:animEffect transition="in" filter="wipe(left)">
                                      <p:cBhvr>
                                        <p:cTn id="37" dur="500"/>
                                        <p:tgtEl>
                                          <p:spTgt spid="57">
                                            <p:txEl>
                                              <p:pRg st="0" end="0"/>
                                            </p:txEl>
                                          </p:spTgt>
                                        </p:tgtEl>
                                      </p:cBhvr>
                                    </p:animEffect>
                                  </p:childTnLst>
                                </p:cTn>
                              </p:par>
                              <p:par>
                                <p:cTn id="38" presetID="22" presetClass="entr" presetSubtype="8" fill="hold" grpId="0" nodeType="withEffect">
                                  <p:stCondLst>
                                    <p:cond delay="3600"/>
                                  </p:stCondLst>
                                  <p:childTnLst>
                                    <p:set>
                                      <p:cBhvr>
                                        <p:cTn id="39" dur="1" fill="hold">
                                          <p:stCondLst>
                                            <p:cond delay="0"/>
                                          </p:stCondLst>
                                        </p:cTn>
                                        <p:tgtEl>
                                          <p:spTgt spid="62">
                                            <p:txEl>
                                              <p:pRg st="0" end="0"/>
                                            </p:txEl>
                                          </p:spTgt>
                                        </p:tgtEl>
                                        <p:attrNameLst>
                                          <p:attrName>style.visibility</p:attrName>
                                        </p:attrNameLst>
                                      </p:cBhvr>
                                      <p:to>
                                        <p:strVal val="visible"/>
                                      </p:to>
                                    </p:set>
                                    <p:animEffect transition="in" filter="wipe(left)">
                                      <p:cBhvr>
                                        <p:cTn id="40" dur="500"/>
                                        <p:tgtEl>
                                          <p:spTgt spid="62">
                                            <p:txEl>
                                              <p:pRg st="0" end="0"/>
                                            </p:txEl>
                                          </p:spTgt>
                                        </p:tgtEl>
                                      </p:cBhvr>
                                    </p:animEffect>
                                  </p:childTnLst>
                                </p:cTn>
                              </p:par>
                              <p:par>
                                <p:cTn id="41" presetID="42" presetClass="entr" presetSubtype="0" fill="hold" grpId="0" nodeType="withEffect">
                                  <p:stCondLst>
                                    <p:cond delay="35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anim calcmode="lin" valueType="num">
                                      <p:cBhvr>
                                        <p:cTn id="44" dur="500" fill="hold"/>
                                        <p:tgtEl>
                                          <p:spTgt spid="54"/>
                                        </p:tgtEl>
                                        <p:attrNameLst>
                                          <p:attrName>ppt_x</p:attrName>
                                        </p:attrNameLst>
                                      </p:cBhvr>
                                      <p:tavLst>
                                        <p:tav tm="0">
                                          <p:val>
                                            <p:strVal val="#ppt_x"/>
                                          </p:val>
                                        </p:tav>
                                        <p:tav tm="100000">
                                          <p:val>
                                            <p:strVal val="#ppt_x"/>
                                          </p:val>
                                        </p:tav>
                                      </p:tavLst>
                                    </p:anim>
                                    <p:anim calcmode="lin" valueType="num">
                                      <p:cBhvr>
                                        <p:cTn id="45" dur="500" fill="hold"/>
                                        <p:tgtEl>
                                          <p:spTgt spid="5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380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anim calcmode="lin" valueType="num">
                                      <p:cBhvr>
                                        <p:cTn id="49" dur="500" fill="hold"/>
                                        <p:tgtEl>
                                          <p:spTgt spid="56"/>
                                        </p:tgtEl>
                                        <p:attrNameLst>
                                          <p:attrName>ppt_x</p:attrName>
                                        </p:attrNameLst>
                                      </p:cBhvr>
                                      <p:tavLst>
                                        <p:tav tm="0">
                                          <p:val>
                                            <p:strVal val="#ppt_x"/>
                                          </p:val>
                                        </p:tav>
                                        <p:tav tm="100000">
                                          <p:val>
                                            <p:strVal val="#ppt_x"/>
                                          </p:val>
                                        </p:tav>
                                      </p:tavLst>
                                    </p:anim>
                                    <p:anim calcmode="lin" valueType="num">
                                      <p:cBhvr>
                                        <p:cTn id="50" dur="500" fill="hold"/>
                                        <p:tgtEl>
                                          <p:spTgt spid="5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400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anim calcmode="lin" valueType="num">
                                      <p:cBhvr>
                                        <p:cTn id="54" dur="500" fill="hold"/>
                                        <p:tgtEl>
                                          <p:spTgt spid="61"/>
                                        </p:tgtEl>
                                        <p:attrNameLst>
                                          <p:attrName>ppt_x</p:attrName>
                                        </p:attrNameLst>
                                      </p:cBhvr>
                                      <p:tavLst>
                                        <p:tav tm="0">
                                          <p:val>
                                            <p:strVal val="#ppt_x"/>
                                          </p:val>
                                        </p:tav>
                                        <p:tav tm="100000">
                                          <p:val>
                                            <p:strVal val="#ppt_x"/>
                                          </p:val>
                                        </p:tav>
                                      </p:tavLst>
                                    </p:anim>
                                    <p:anim calcmode="lin" valueType="num">
                                      <p:cBhvr>
                                        <p:cTn id="55" dur="500" fill="hold"/>
                                        <p:tgtEl>
                                          <p:spTgt spid="61"/>
                                        </p:tgtEl>
                                        <p:attrNameLst>
                                          <p:attrName>ppt_y</p:attrName>
                                        </p:attrNameLst>
                                      </p:cBhvr>
                                      <p:tavLst>
                                        <p:tav tm="0">
                                          <p:val>
                                            <p:strVal val="#ppt_y+.1"/>
                                          </p:val>
                                        </p:tav>
                                        <p:tav tm="100000">
                                          <p:val>
                                            <p:strVal val="#ppt_y"/>
                                          </p:val>
                                        </p:tav>
                                      </p:tavLst>
                                    </p:anim>
                                  </p:childTnLst>
                                </p:cTn>
                              </p:par>
                              <p:par>
                                <p:cTn id="56" presetID="2" presetClass="entr" presetSubtype="1" decel="100000" fill="hold" grpId="0" nodeType="withEffect">
                                  <p:stCondLst>
                                    <p:cond delay="125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1000" fill="hold"/>
                                        <p:tgtEl>
                                          <p:spTgt spid="63"/>
                                        </p:tgtEl>
                                        <p:attrNameLst>
                                          <p:attrName>ppt_x</p:attrName>
                                        </p:attrNameLst>
                                      </p:cBhvr>
                                      <p:tavLst>
                                        <p:tav tm="0">
                                          <p:val>
                                            <p:strVal val="#ppt_x"/>
                                          </p:val>
                                        </p:tav>
                                        <p:tav tm="100000">
                                          <p:val>
                                            <p:strVal val="#ppt_x"/>
                                          </p:val>
                                        </p:tav>
                                      </p:tavLst>
                                    </p:anim>
                                    <p:anim calcmode="lin" valueType="num">
                                      <p:cBhvr additive="base">
                                        <p:cTn id="59" dur="1000" fill="hold"/>
                                        <p:tgtEl>
                                          <p:spTgt spid="63"/>
                                        </p:tgtEl>
                                        <p:attrNameLst>
                                          <p:attrName>ppt_y</p:attrName>
                                        </p:attrNameLst>
                                      </p:cBhvr>
                                      <p:tavLst>
                                        <p:tav tm="0">
                                          <p:val>
                                            <p:strVal val="0-#ppt_h/2"/>
                                          </p:val>
                                        </p:tav>
                                        <p:tav tm="100000">
                                          <p:val>
                                            <p:strVal val="#ppt_y"/>
                                          </p:val>
                                        </p:tav>
                                      </p:tavLst>
                                    </p:anim>
                                  </p:childTnLst>
                                </p:cTn>
                              </p:par>
                              <p:par>
                                <p:cTn id="60" presetID="2" presetClass="entr" presetSubtype="1" decel="100000" fill="hold" nodeType="withEffect">
                                  <p:stCondLst>
                                    <p:cond delay="200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750" fill="hold"/>
                                        <p:tgtEl>
                                          <p:spTgt spid="51"/>
                                        </p:tgtEl>
                                        <p:attrNameLst>
                                          <p:attrName>ppt_x</p:attrName>
                                        </p:attrNameLst>
                                      </p:cBhvr>
                                      <p:tavLst>
                                        <p:tav tm="0">
                                          <p:val>
                                            <p:strVal val="#ppt_x"/>
                                          </p:val>
                                        </p:tav>
                                        <p:tav tm="100000">
                                          <p:val>
                                            <p:strVal val="#ppt_x"/>
                                          </p:val>
                                        </p:tav>
                                      </p:tavLst>
                                    </p:anim>
                                    <p:anim calcmode="lin" valueType="num">
                                      <p:cBhvr additive="base">
                                        <p:cTn id="63" dur="75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52" grpId="0" animBg="1"/>
      <p:bldP spid="52" grpId="1" animBg="1"/>
      <p:bldP spid="53" grpId="0" animBg="1"/>
      <p:bldP spid="53" grpId="1" animBg="1"/>
      <p:bldP spid="54" grpId="0">
        <p:tmplLst>
          <p:tmpl>
            <p:tnLst>
              <p:par>
                <p:cTn presetID="42" presetClass="entr" presetSubtype="0" fill="hold" nodeType="withEffect">
                  <p:stCondLst>
                    <p:cond delay="350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anim calcmode="lin" valueType="num">
                      <p:cBhvr>
                        <p:cTn dur="500" fill="hold"/>
                        <p:tgtEl>
                          <p:spTgt spid="54"/>
                        </p:tgtEl>
                        <p:attrNameLst>
                          <p:attrName>ppt_x</p:attrName>
                        </p:attrNameLst>
                      </p:cBhvr>
                      <p:tavLst>
                        <p:tav tm="0">
                          <p:val>
                            <p:strVal val="#ppt_x"/>
                          </p:val>
                        </p:tav>
                        <p:tav tm="100000">
                          <p:val>
                            <p:strVal val="#ppt_x"/>
                          </p:val>
                        </p:tav>
                      </p:tavLst>
                    </p:anim>
                    <p:anim calcmode="lin" valueType="num">
                      <p:cBhvr>
                        <p:cTn dur="500" fill="hold"/>
                        <p:tgtEl>
                          <p:spTgt spid="54"/>
                        </p:tgtEl>
                        <p:attrNameLst>
                          <p:attrName>ppt_y</p:attrName>
                        </p:attrNameLst>
                      </p:cBhvr>
                      <p:tavLst>
                        <p:tav tm="0">
                          <p:val>
                            <p:strVal val="#ppt_y+.1"/>
                          </p:val>
                        </p:tav>
                        <p:tav tm="100000">
                          <p:val>
                            <p:strVal val="#ppt_y"/>
                          </p:val>
                        </p:tav>
                      </p:tavLst>
                    </p:anim>
                  </p:childTnLst>
                </p:cTn>
              </p:par>
            </p:tnLst>
          </p:tmpl>
        </p:tmplLst>
      </p:bldP>
      <p:bldP spid="55" grpId="0" build="p">
        <p:tmplLst>
          <p:tmpl lvl="1">
            <p:tnLst>
              <p:par>
                <p:cTn presetID="22" presetClass="entr" presetSubtype="8" fill="hold" nodeType="withEffect">
                  <p:stCondLst>
                    <p:cond delay="300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p:tmplLst>
          <p:tmpl>
            <p:tnLst>
              <p:par>
                <p:cTn presetID="42" presetClass="entr" presetSubtype="0" fill="hold" nodeType="withEffect">
                  <p:stCondLst>
                    <p:cond delay="3800"/>
                  </p:stCondLst>
                  <p:childTnLst>
                    <p:set>
                      <p:cBhvr>
                        <p:cTn dur="1" fill="hold">
                          <p:stCondLst>
                            <p:cond delay="0"/>
                          </p:stCondLst>
                        </p:cTn>
                        <p:tgtEl>
                          <p:spTgt spid="56"/>
                        </p:tgtEl>
                        <p:attrNameLst>
                          <p:attrName>style.visibility</p:attrName>
                        </p:attrNameLst>
                      </p:cBhvr>
                      <p:to>
                        <p:strVal val="visible"/>
                      </p:to>
                    </p:set>
                    <p:animEffect transition="in" filter="fade">
                      <p:cBhvr>
                        <p:cTn dur="500"/>
                        <p:tgtEl>
                          <p:spTgt spid="56"/>
                        </p:tgtEl>
                      </p:cBhvr>
                    </p:animEffect>
                    <p:anim calcmode="lin" valueType="num">
                      <p:cBhvr>
                        <p:cTn dur="500" fill="hold"/>
                        <p:tgtEl>
                          <p:spTgt spid="56"/>
                        </p:tgtEl>
                        <p:attrNameLst>
                          <p:attrName>ppt_x</p:attrName>
                        </p:attrNameLst>
                      </p:cBhvr>
                      <p:tavLst>
                        <p:tav tm="0">
                          <p:val>
                            <p:strVal val="#ppt_x"/>
                          </p:val>
                        </p:tav>
                        <p:tav tm="100000">
                          <p:val>
                            <p:strVal val="#ppt_x"/>
                          </p:val>
                        </p:tav>
                      </p:tavLst>
                    </p:anim>
                    <p:anim calcmode="lin" valueType="num">
                      <p:cBhvr>
                        <p:cTn dur="500" fill="hold"/>
                        <p:tgtEl>
                          <p:spTgt spid="56"/>
                        </p:tgtEl>
                        <p:attrNameLst>
                          <p:attrName>ppt_y</p:attrName>
                        </p:attrNameLst>
                      </p:cBhvr>
                      <p:tavLst>
                        <p:tav tm="0">
                          <p:val>
                            <p:strVal val="#ppt_y+.1"/>
                          </p:val>
                        </p:tav>
                        <p:tav tm="100000">
                          <p:val>
                            <p:strVal val="#ppt_y"/>
                          </p:val>
                        </p:tav>
                      </p:tavLst>
                    </p:anim>
                  </p:childTnLst>
                </p:cTn>
              </p:par>
            </p:tnLst>
          </p:tmpl>
        </p:tmplLst>
      </p:bldP>
      <p:bldP spid="57" grpId="0" build="p">
        <p:tmplLst>
          <p:tmpl lvl="1">
            <p:tnLst>
              <p:par>
                <p:cTn presetID="22" presetClass="entr" presetSubtype="8" fill="hold" nodeType="withEffect">
                  <p:stCondLst>
                    <p:cond delay="330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p:bldP spid="59" grpId="0"/>
      <p:bldP spid="60" grpId="0"/>
      <p:bldP spid="61" grpId="0">
        <p:tmplLst>
          <p:tmpl>
            <p:tnLst>
              <p:par>
                <p:cTn presetID="42" presetClass="entr" presetSubtype="0" fill="hold" nodeType="withEffect">
                  <p:stCondLst>
                    <p:cond delay="400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anim calcmode="lin" valueType="num">
                      <p:cBhvr>
                        <p:cTn dur="500" fill="hold"/>
                        <p:tgtEl>
                          <p:spTgt spid="61"/>
                        </p:tgtEl>
                        <p:attrNameLst>
                          <p:attrName>ppt_x</p:attrName>
                        </p:attrNameLst>
                      </p:cBhvr>
                      <p:tavLst>
                        <p:tav tm="0">
                          <p:val>
                            <p:strVal val="#ppt_x"/>
                          </p:val>
                        </p:tav>
                        <p:tav tm="100000">
                          <p:val>
                            <p:strVal val="#ppt_x"/>
                          </p:val>
                        </p:tav>
                      </p:tavLst>
                    </p:anim>
                    <p:anim calcmode="lin" valueType="num">
                      <p:cBhvr>
                        <p:cTn dur="500" fill="hold"/>
                        <p:tgtEl>
                          <p:spTgt spid="61"/>
                        </p:tgtEl>
                        <p:attrNameLst>
                          <p:attrName>ppt_y</p:attrName>
                        </p:attrNameLst>
                      </p:cBhvr>
                      <p:tavLst>
                        <p:tav tm="0">
                          <p:val>
                            <p:strVal val="#ppt_y+.1"/>
                          </p:val>
                        </p:tav>
                        <p:tav tm="100000">
                          <p:val>
                            <p:strVal val="#ppt_y"/>
                          </p:val>
                        </p:tav>
                      </p:tavLst>
                    </p:anim>
                  </p:childTnLst>
                </p:cTn>
              </p:par>
            </p:tnLst>
          </p:tmpl>
        </p:tmplLst>
      </p:bldP>
      <p:bldP spid="62" grpId="0" build="p">
        <p:tmplLst>
          <p:tmpl lvl="1">
            <p:tnLst>
              <p:par>
                <p:cTn presetID="22" presetClass="entr" presetSubtype="8" fill="hold" nodeType="withEffect">
                  <p:stCondLst>
                    <p:cond delay="36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3_Zariadenie Slide - Monitor">
    <p:spTree>
      <p:nvGrpSpPr>
        <p:cNvPr id="1" name=""/>
        <p:cNvGrpSpPr/>
        <p:nvPr/>
      </p:nvGrpSpPr>
      <p:grpSpPr>
        <a:xfrm>
          <a:off x="0" y="0"/>
          <a:ext cx="0" cy="0"/>
          <a:chOff x="0" y="0"/>
          <a:chExt cx="0" cy="0"/>
        </a:xfrm>
      </p:grpSpPr>
      <p:sp>
        <p:nvSpPr>
          <p:cNvPr id="18" name="Obdélník 17">
            <a:extLst>
              <a:ext uri="{FF2B5EF4-FFF2-40B4-BE49-F238E27FC236}">
                <a16:creationId xmlns:a16="http://schemas.microsoft.com/office/drawing/2014/main" id="{84662AB8-19B8-490B-AFEC-F1F55D01BAB0}"/>
              </a:ext>
            </a:extLst>
          </p:cNvPr>
          <p:cNvSpPr/>
          <p:nvPr userDrawn="1"/>
        </p:nvSpPr>
        <p:spPr>
          <a:xfrm>
            <a:off x="0" y="0"/>
            <a:ext cx="11345624"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25" name="Grafický objekt 24">
            <a:extLst>
              <a:ext uri="{FF2B5EF4-FFF2-40B4-BE49-F238E27FC236}">
                <a16:creationId xmlns:a16="http://schemas.microsoft.com/office/drawing/2014/main" id="{E06969D5-D3DF-420B-89F5-ACD7CB6CA62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691117" y="5885304"/>
            <a:ext cx="8197697" cy="452780"/>
          </a:xfrm>
          <a:prstGeom prst="rect">
            <a:avLst/>
          </a:prstGeom>
        </p:spPr>
      </p:pic>
      <p:pic>
        <p:nvPicPr>
          <p:cNvPr id="37" name="Obrázek 36">
            <a:extLst>
              <a:ext uri="{FF2B5EF4-FFF2-40B4-BE49-F238E27FC236}">
                <a16:creationId xmlns:a16="http://schemas.microsoft.com/office/drawing/2014/main" id="{FB34BFDD-BFFD-44C1-8C04-7315187ABB05}"/>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3368841" y="-218543"/>
            <a:ext cx="10094499" cy="7785383"/>
          </a:xfrm>
          <a:prstGeom prst="rect">
            <a:avLst/>
          </a:prstGeom>
          <a:effectLst>
            <a:outerShdw blurRad="50800" dist="50800" dir="5400000" algn="ctr" rotWithShape="0">
              <a:srgbClr val="000000">
                <a:alpha val="0"/>
              </a:srgbClr>
            </a:outerShdw>
          </a:effectLst>
        </p:spPr>
      </p:pic>
      <p:sp>
        <p:nvSpPr>
          <p:cNvPr id="23" name="Picture Placeholder 14">
            <a:extLst>
              <a:ext uri="{FF2B5EF4-FFF2-40B4-BE49-F238E27FC236}">
                <a16:creationId xmlns:a16="http://schemas.microsoft.com/office/drawing/2014/main" id="{0173606B-2B40-4224-83B3-FF0650853F89}"/>
              </a:ext>
            </a:extLst>
          </p:cNvPr>
          <p:cNvSpPr>
            <a:spLocks noGrp="1"/>
          </p:cNvSpPr>
          <p:nvPr>
            <p:ph type="pic" sz="quarter" idx="22" hasCustomPrompt="1"/>
          </p:nvPr>
        </p:nvSpPr>
        <p:spPr>
          <a:xfrm>
            <a:off x="4596062" y="869776"/>
            <a:ext cx="7644065" cy="4362451"/>
          </a:xfrm>
          <a:prstGeom prst="rect">
            <a:avLst/>
          </a:prstGeom>
          <a:gradFill>
            <a:gsLst>
              <a:gs pos="0">
                <a:schemeClr val="tx1">
                  <a:alpha val="10000"/>
                </a:schemeClr>
              </a:gs>
              <a:gs pos="100000">
                <a:schemeClr val="tx1">
                  <a:alpha val="20000"/>
                </a:schemeClr>
              </a:gs>
            </a:gsLst>
            <a:lin ang="5400000" scaled="1"/>
          </a:gradFill>
        </p:spPr>
        <p:txBody>
          <a:bodyPr anchor="ctr"/>
          <a:lstStyle>
            <a:lvl1pPr marL="0" indent="0" algn="ctr">
              <a:buNone/>
              <a:defRPr sz="1600" baseline="0">
                <a:latin typeface="Roboto Regular" charset="0"/>
              </a:defRPr>
            </a:lvl1pPr>
          </a:lstStyle>
          <a:p>
            <a:r>
              <a:rPr lang="en-US" dirty="0"/>
              <a:t>Insert Image</a:t>
            </a:r>
          </a:p>
        </p:txBody>
      </p:sp>
      <p:pic>
        <p:nvPicPr>
          <p:cNvPr id="24" name="Grafický objekt 23">
            <a:extLst>
              <a:ext uri="{FF2B5EF4-FFF2-40B4-BE49-F238E27FC236}">
                <a16:creationId xmlns:a16="http://schemas.microsoft.com/office/drawing/2014/main" id="{D307CDFE-021D-483F-A272-D3A5D0227912}"/>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1070006" y="765175"/>
            <a:ext cx="2985391" cy="684376"/>
          </a:xfrm>
          <a:prstGeom prst="rect">
            <a:avLst/>
          </a:prstGeom>
        </p:spPr>
      </p:pic>
      <p:sp>
        <p:nvSpPr>
          <p:cNvPr id="38" name="Text Placeholder 3">
            <a:extLst>
              <a:ext uri="{FF2B5EF4-FFF2-40B4-BE49-F238E27FC236}">
                <a16:creationId xmlns:a16="http://schemas.microsoft.com/office/drawing/2014/main" id="{EC95D7EF-219E-4AE9-8A5A-3A192BEAB9C6}"/>
              </a:ext>
            </a:extLst>
          </p:cNvPr>
          <p:cNvSpPr>
            <a:spLocks noGrp="1"/>
          </p:cNvSpPr>
          <p:nvPr>
            <p:ph type="body" sz="quarter" idx="19" hasCustomPrompt="1"/>
          </p:nvPr>
        </p:nvSpPr>
        <p:spPr>
          <a:xfrm>
            <a:off x="1524001" y="5447352"/>
            <a:ext cx="1915708" cy="206851"/>
          </a:xfrm>
          <a:prstGeom prst="rect">
            <a:avLst/>
          </a:prstGeom>
        </p:spPr>
        <p:txBody>
          <a:bodyPr wrap="square" lIns="0" tIns="0" rIns="0" bIns="0">
            <a:spAutoFit/>
          </a:bodyPr>
          <a:lstStyle>
            <a:lvl1pPr marL="0" indent="0" algn="l">
              <a:lnSpc>
                <a:spcPct val="120000"/>
              </a:lnSpc>
              <a:spcBef>
                <a:spcPts val="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en-US" noProof="0" dirty="0"/>
              <a:t>.</a:t>
            </a:r>
            <a:endParaRPr lang="sk-SK" noProof="0" dirty="0"/>
          </a:p>
        </p:txBody>
      </p:sp>
      <p:sp>
        <p:nvSpPr>
          <p:cNvPr id="39" name="Title Placeholder 1">
            <a:extLst>
              <a:ext uri="{FF2B5EF4-FFF2-40B4-BE49-F238E27FC236}">
                <a16:creationId xmlns:a16="http://schemas.microsoft.com/office/drawing/2014/main" id="{C5878B29-7F84-47DA-BFE6-3C2E7163B459}"/>
              </a:ext>
            </a:extLst>
          </p:cNvPr>
          <p:cNvSpPr>
            <a:spLocks noGrp="1"/>
          </p:cNvSpPr>
          <p:nvPr>
            <p:ph type="title" hasCustomPrompt="1"/>
          </p:nvPr>
        </p:nvSpPr>
        <p:spPr>
          <a:xfrm>
            <a:off x="1524002" y="4010419"/>
            <a:ext cx="2531396" cy="748788"/>
          </a:xfrm>
          <a:prstGeom prst="rect">
            <a:avLst/>
          </a:prstGeom>
        </p:spPr>
        <p:txBody>
          <a:bodyPr vert="horz" lIns="0" tIns="0" rIns="0" bIns="0" rtlCol="0" anchor="t">
            <a:normAutofit/>
          </a:bodyPr>
          <a:lstStyle>
            <a:lvl1pPr>
              <a:defRPr sz="2800">
                <a:latin typeface="+mn-lt"/>
              </a:defRPr>
            </a:lvl1pPr>
          </a:lstStyle>
          <a:p>
            <a:r>
              <a:rPr lang="en-US" dirty="0"/>
              <a:t>Monitor</a:t>
            </a:r>
            <a:br>
              <a:rPr lang="en-US" dirty="0"/>
            </a:br>
            <a:r>
              <a:rPr lang="en-US" dirty="0" err="1"/>
              <a:t>zariadenie</a:t>
            </a:r>
            <a:endParaRPr lang="en-US" dirty="0"/>
          </a:p>
        </p:txBody>
      </p:sp>
    </p:spTree>
    <p:extLst>
      <p:ext uri="{BB962C8B-B14F-4D97-AF65-F5344CB8AC3E}">
        <p14:creationId xmlns:p14="http://schemas.microsoft.com/office/powerpoint/2010/main" val="3684586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225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2" presetClass="entr" presetSubtype="2" fill="hold" nodeType="withEffect" p14:presetBounceEnd="50000">
                                      <p:stCondLst>
                                        <p:cond delay="1500"/>
                                      </p:stCondLst>
                                      <p:childTnLst>
                                        <p:set>
                                          <p:cBhvr>
                                            <p:cTn id="13" dur="1" fill="hold">
                                              <p:stCondLst>
                                                <p:cond delay="0"/>
                                              </p:stCondLst>
                                            </p:cTn>
                                            <p:tgtEl>
                                              <p:spTgt spid="37"/>
                                            </p:tgtEl>
                                            <p:attrNameLst>
                                              <p:attrName>style.visibility</p:attrName>
                                            </p:attrNameLst>
                                          </p:cBhvr>
                                          <p:to>
                                            <p:strVal val="visible"/>
                                          </p:to>
                                        </p:set>
                                        <p:anim calcmode="lin" valueType="num" p14:bounceEnd="50000">
                                          <p:cBhvr additive="base">
                                            <p:cTn id="14" dur="1000" fill="hold"/>
                                            <p:tgtEl>
                                              <p:spTgt spid="37"/>
                                            </p:tgtEl>
                                            <p:attrNameLst>
                                              <p:attrName>ppt_x</p:attrName>
                                            </p:attrNameLst>
                                          </p:cBhvr>
                                          <p:tavLst>
                                            <p:tav tm="0">
                                              <p:val>
                                                <p:strVal val="1+#ppt_w/2"/>
                                              </p:val>
                                            </p:tav>
                                            <p:tav tm="100000">
                                              <p:val>
                                                <p:strVal val="#ppt_x"/>
                                              </p:val>
                                            </p:tav>
                                          </p:tavLst>
                                        </p:anim>
                                        <p:anim calcmode="lin" valueType="num" p14:bounceEnd="50000">
                                          <p:cBhvr additive="base">
                                            <p:cTn id="15" dur="1000" fill="hold"/>
                                            <p:tgtEl>
                                              <p:spTgt spid="37"/>
                                            </p:tgtEl>
                                            <p:attrNameLst>
                                              <p:attrName>ppt_y</p:attrName>
                                            </p:attrNameLst>
                                          </p:cBhvr>
                                          <p:tavLst>
                                            <p:tav tm="0">
                                              <p:val>
                                                <p:strVal val="#ppt_y"/>
                                              </p:val>
                                            </p:tav>
                                            <p:tav tm="100000">
                                              <p:val>
                                                <p:strVal val="#ppt_y"/>
                                              </p:val>
                                            </p:tav>
                                          </p:tavLst>
                                        </p:anim>
                                      </p:childTnLst>
                                    </p:cTn>
                                  </p:par>
                                  <p:par>
                                    <p:cTn id="16" presetID="2" presetClass="entr" presetSubtype="4" decel="100000" fill="hold" grpId="0" nodeType="withEffect">
                                      <p:stCondLst>
                                        <p:cond delay="125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1000" fill="hold"/>
                                            <p:tgtEl>
                                              <p:spTgt spid="39"/>
                                            </p:tgtEl>
                                            <p:attrNameLst>
                                              <p:attrName>ppt_x</p:attrName>
                                            </p:attrNameLst>
                                          </p:cBhvr>
                                          <p:tavLst>
                                            <p:tav tm="0">
                                              <p:val>
                                                <p:strVal val="#ppt_x"/>
                                              </p:val>
                                            </p:tav>
                                            <p:tav tm="100000">
                                              <p:val>
                                                <p:strVal val="#ppt_x"/>
                                              </p:val>
                                            </p:tav>
                                          </p:tavLst>
                                        </p:anim>
                                        <p:anim calcmode="lin" valueType="num">
                                          <p:cBhvr additive="base">
                                            <p:cTn id="19" dur="1000" fill="hold"/>
                                            <p:tgtEl>
                                              <p:spTgt spid="39"/>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225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2" presetClass="entr" presetSubtype="4" fill="hold" grpId="0" nodeType="withEffect">
                                      <p:stCondLst>
                                        <p:cond delay="200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8" grpId="0">
            <p:tmplLst>
              <p:tmpl>
                <p:tnLst>
                  <p:par>
                    <p:cTn presetID="22" presetClass="entr" presetSubtype="4" fill="hold" nodeType="withEffect">
                      <p:stCondLst>
                        <p:cond delay="2000"/>
                      </p:stCondLst>
                      <p:childTnLst>
                        <p:set>
                          <p:cBhvr>
                            <p:cTn dur="1" fill="hold">
                              <p:stCondLst>
                                <p:cond delay="0"/>
                              </p:stCondLst>
                            </p:cTn>
                            <p:tgtEl>
                              <p:spTgt spid="38"/>
                            </p:tgtEl>
                            <p:attrNameLst>
                              <p:attrName>style.visibility</p:attrName>
                            </p:attrNameLst>
                          </p:cBhvr>
                          <p:to>
                            <p:strVal val="visible"/>
                          </p:to>
                        </p:set>
                        <p:animEffect transition="in" filter="wipe(down)">
                          <p:cBhvr>
                            <p:cTn dur="500"/>
                            <p:tgtEl>
                              <p:spTgt spid="38"/>
                            </p:tgtEl>
                          </p:cBhvr>
                        </p:animEffect>
                      </p:childTnLst>
                    </p:cTn>
                  </p:par>
                </p:tnLst>
              </p:tmpl>
            </p:tmplLst>
          </p:bldP>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225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2" presetClass="entr" presetSubtype="2" fill="hold" nodeType="withEffect">
                                      <p:stCondLst>
                                        <p:cond delay="150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1000" fill="hold"/>
                                            <p:tgtEl>
                                              <p:spTgt spid="37"/>
                                            </p:tgtEl>
                                            <p:attrNameLst>
                                              <p:attrName>ppt_x</p:attrName>
                                            </p:attrNameLst>
                                          </p:cBhvr>
                                          <p:tavLst>
                                            <p:tav tm="0">
                                              <p:val>
                                                <p:strVal val="1+#ppt_w/2"/>
                                              </p:val>
                                            </p:tav>
                                            <p:tav tm="100000">
                                              <p:val>
                                                <p:strVal val="#ppt_x"/>
                                              </p:val>
                                            </p:tav>
                                          </p:tavLst>
                                        </p:anim>
                                        <p:anim calcmode="lin" valueType="num">
                                          <p:cBhvr additive="base">
                                            <p:cTn id="15" dur="1000" fill="hold"/>
                                            <p:tgtEl>
                                              <p:spTgt spid="37"/>
                                            </p:tgtEl>
                                            <p:attrNameLst>
                                              <p:attrName>ppt_y</p:attrName>
                                            </p:attrNameLst>
                                          </p:cBhvr>
                                          <p:tavLst>
                                            <p:tav tm="0">
                                              <p:val>
                                                <p:strVal val="#ppt_y"/>
                                              </p:val>
                                            </p:tav>
                                            <p:tav tm="100000">
                                              <p:val>
                                                <p:strVal val="#ppt_y"/>
                                              </p:val>
                                            </p:tav>
                                          </p:tavLst>
                                        </p:anim>
                                      </p:childTnLst>
                                    </p:cTn>
                                  </p:par>
                                  <p:par>
                                    <p:cTn id="16" presetID="2" presetClass="entr" presetSubtype="4" decel="100000" fill="hold" grpId="0" nodeType="withEffect">
                                      <p:stCondLst>
                                        <p:cond delay="125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1000" fill="hold"/>
                                            <p:tgtEl>
                                              <p:spTgt spid="39"/>
                                            </p:tgtEl>
                                            <p:attrNameLst>
                                              <p:attrName>ppt_x</p:attrName>
                                            </p:attrNameLst>
                                          </p:cBhvr>
                                          <p:tavLst>
                                            <p:tav tm="0">
                                              <p:val>
                                                <p:strVal val="#ppt_x"/>
                                              </p:val>
                                            </p:tav>
                                            <p:tav tm="100000">
                                              <p:val>
                                                <p:strVal val="#ppt_x"/>
                                              </p:val>
                                            </p:tav>
                                          </p:tavLst>
                                        </p:anim>
                                        <p:anim calcmode="lin" valueType="num">
                                          <p:cBhvr additive="base">
                                            <p:cTn id="19" dur="1000" fill="hold"/>
                                            <p:tgtEl>
                                              <p:spTgt spid="39"/>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225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2" presetClass="entr" presetSubtype="4" fill="hold" grpId="0" nodeType="withEffect">
                                      <p:stCondLst>
                                        <p:cond delay="2000"/>
                                      </p:stCondLst>
                                      <p:childTnLst>
                                        <p:set>
                                          <p:cBhvr>
                                            <p:cTn id="24" dur="1" fill="hold">
                                              <p:stCondLst>
                                                <p:cond delay="0"/>
                                              </p:stCondLst>
                                            </p:cTn>
                                            <p:tgtEl>
                                              <p:spTgt spid="38"/>
                                            </p:tgtEl>
                                            <p:attrNameLst>
                                              <p:attrName>style.visibility</p:attrName>
                                            </p:attrNameLst>
                                          </p:cBhvr>
                                          <p:to>
                                            <p:strVal val="visible"/>
                                          </p:to>
                                        </p:set>
                                        <p:animEffect transition="in" filter="wipe(down)">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8" grpId="0">
            <p:tmplLst>
              <p:tmpl>
                <p:tnLst>
                  <p:par>
                    <p:cTn presetID="22" presetClass="entr" presetSubtype="4" fill="hold" nodeType="withEffect">
                      <p:stCondLst>
                        <p:cond delay="2000"/>
                      </p:stCondLst>
                      <p:childTnLst>
                        <p:set>
                          <p:cBhvr>
                            <p:cTn dur="1" fill="hold">
                              <p:stCondLst>
                                <p:cond delay="0"/>
                              </p:stCondLst>
                            </p:cTn>
                            <p:tgtEl>
                              <p:spTgt spid="38"/>
                            </p:tgtEl>
                            <p:attrNameLst>
                              <p:attrName>style.visibility</p:attrName>
                            </p:attrNameLst>
                          </p:cBhvr>
                          <p:to>
                            <p:strVal val="visible"/>
                          </p:to>
                        </p:set>
                        <p:animEffect transition="in" filter="wipe(down)">
                          <p:cBhvr>
                            <p:cTn dur="500"/>
                            <p:tgtEl>
                              <p:spTgt spid="38"/>
                            </p:tgtEl>
                          </p:cBhvr>
                        </p:animEffect>
                      </p:childTnLst>
                    </p:cTn>
                  </p:par>
                </p:tnLst>
              </p:tmpl>
            </p:tmplLst>
          </p:bldP>
          <p:bldP spid="39" grpId="0"/>
        </p:bldLst>
      </p:timing>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9_Infografika Slide /Planovanie">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54" name="Rectangle 3">
            <a:extLst>
              <a:ext uri="{FF2B5EF4-FFF2-40B4-BE49-F238E27FC236}">
                <a16:creationId xmlns:a16="http://schemas.microsoft.com/office/drawing/2014/main" id="{D70CDD16-02BD-464B-AF0A-9434F90EF7F1}"/>
              </a:ext>
            </a:extLst>
          </p:cNvPr>
          <p:cNvSpPr/>
          <p:nvPr/>
        </p:nvSpPr>
        <p:spPr>
          <a:xfrm>
            <a:off x="1527752" y="3431538"/>
            <a:ext cx="2461896" cy="28511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324000" rIns="274320" bIns="365760" rtlCol="0" anchor="b" anchorCtr="0"/>
          <a:lstStyle/>
          <a:p>
            <a:pPr>
              <a:spcBef>
                <a:spcPts val="2400"/>
              </a:spcBef>
            </a:pPr>
            <a:endParaRPr lang="en-US" sz="1000" dirty="0">
              <a:solidFill>
                <a:schemeClr val="tx1">
                  <a:alpha val="70000"/>
                </a:schemeClr>
              </a:solidFill>
            </a:endParaRPr>
          </a:p>
        </p:txBody>
      </p:sp>
      <p:pic>
        <p:nvPicPr>
          <p:cNvPr id="36" name="Grafický objekt 35">
            <a:extLst>
              <a:ext uri="{FF2B5EF4-FFF2-40B4-BE49-F238E27FC236}">
                <a16:creationId xmlns:a16="http://schemas.microsoft.com/office/drawing/2014/main" id="{1C39E2DA-AB09-49AF-811D-55B98759D993}"/>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2222876" y="2987873"/>
            <a:ext cx="8197697" cy="452780"/>
          </a:xfrm>
          <a:prstGeom prst="rect">
            <a:avLst/>
          </a:prstGeom>
        </p:spPr>
      </p:pic>
      <p:sp>
        <p:nvSpPr>
          <p:cNvPr id="69" name="Text Placeholder 3">
            <a:extLst>
              <a:ext uri="{FF2B5EF4-FFF2-40B4-BE49-F238E27FC236}">
                <a16:creationId xmlns:a16="http://schemas.microsoft.com/office/drawing/2014/main" id="{BCAE59D9-FE1B-45BC-B103-8F45E0221ECC}"/>
              </a:ext>
            </a:extLst>
          </p:cNvPr>
          <p:cNvSpPr>
            <a:spLocks noGrp="1"/>
          </p:cNvSpPr>
          <p:nvPr>
            <p:ph type="body" sz="quarter" idx="21" hasCustomPrompt="1"/>
          </p:nvPr>
        </p:nvSpPr>
        <p:spPr>
          <a:xfrm>
            <a:off x="1842017" y="5682784"/>
            <a:ext cx="1937681" cy="357021"/>
          </a:xfrm>
          <a:prstGeom prst="rect">
            <a:avLst/>
          </a:prstGeom>
        </p:spPr>
        <p:txBody>
          <a:bodyPr wrap="square" lIns="0" tIns="0" rIns="0" bIns="0">
            <a:spAutoFit/>
          </a:bodyPr>
          <a:lstStyle>
            <a:lvl1pPr marL="0" indent="0" algn="l">
              <a:lnSpc>
                <a:spcPct val="120000"/>
              </a:lnSpc>
              <a:buNone/>
              <a:defRPr sz="10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p>
        </p:txBody>
      </p:sp>
      <p:sp>
        <p:nvSpPr>
          <p:cNvPr id="70" name="Text Placeholder 3">
            <a:extLst>
              <a:ext uri="{FF2B5EF4-FFF2-40B4-BE49-F238E27FC236}">
                <a16:creationId xmlns:a16="http://schemas.microsoft.com/office/drawing/2014/main" id="{A6C1954C-B549-48EC-832A-8A403ACCA6D6}"/>
              </a:ext>
            </a:extLst>
          </p:cNvPr>
          <p:cNvSpPr>
            <a:spLocks noGrp="1"/>
          </p:cNvSpPr>
          <p:nvPr>
            <p:ph type="body" sz="quarter" idx="22" hasCustomPrompt="1"/>
          </p:nvPr>
        </p:nvSpPr>
        <p:spPr>
          <a:xfrm>
            <a:off x="1836340" y="5018878"/>
            <a:ext cx="1949035" cy="246221"/>
          </a:xfrm>
          <a:prstGeom prst="rect">
            <a:avLst/>
          </a:prstGeom>
        </p:spPr>
        <p:txBody>
          <a:bodyPr wrap="square" lIns="0" tIns="0" rIns="0" bIns="0">
            <a:spAutoFit/>
          </a:bodyPr>
          <a:lstStyle>
            <a:lvl1pPr marL="0" indent="0" algn="l">
              <a:lnSpc>
                <a:spcPct val="100000"/>
              </a:lnSpc>
              <a:spcBef>
                <a:spcPts val="0"/>
              </a:spcBef>
              <a:buNone/>
              <a:defRPr sz="16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sp>
        <p:nvSpPr>
          <p:cNvPr id="71" name="Text Placeholder 3">
            <a:extLst>
              <a:ext uri="{FF2B5EF4-FFF2-40B4-BE49-F238E27FC236}">
                <a16:creationId xmlns:a16="http://schemas.microsoft.com/office/drawing/2014/main" id="{EDD526A5-3ECD-4298-A366-10BC949A9BE1}"/>
              </a:ext>
            </a:extLst>
          </p:cNvPr>
          <p:cNvSpPr>
            <a:spLocks noGrp="1"/>
          </p:cNvSpPr>
          <p:nvPr>
            <p:ph type="body" sz="quarter" idx="27" hasCustomPrompt="1"/>
          </p:nvPr>
        </p:nvSpPr>
        <p:spPr>
          <a:xfrm>
            <a:off x="1842017" y="3809480"/>
            <a:ext cx="825168" cy="738664"/>
          </a:xfrm>
          <a:prstGeom prst="rect">
            <a:avLst/>
          </a:prstGeom>
        </p:spPr>
        <p:txBody>
          <a:bodyPr wrap="square" lIns="0" tIns="0" rIns="0" bIns="0">
            <a:spAutoFit/>
          </a:bodyPr>
          <a:lstStyle>
            <a:lvl1pPr marL="0" indent="0" algn="l">
              <a:lnSpc>
                <a:spcPct val="100000"/>
              </a:lnSpc>
              <a:spcBef>
                <a:spcPts val="0"/>
              </a:spcBef>
              <a:buNone/>
              <a:defRPr sz="4800" b="1" baseline="0">
                <a:solidFill>
                  <a:srgbClr val="004C96"/>
                </a:solidFill>
                <a:latin typeface="+mn-lt"/>
                <a:ea typeface="Source Sans Pro" panose="020B0503030403020204" pitchFamily="34" charset="0"/>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16</a:t>
            </a:r>
            <a:endParaRPr lang="sk-SK" noProof="0" dirty="0"/>
          </a:p>
        </p:txBody>
      </p:sp>
      <p:sp>
        <p:nvSpPr>
          <p:cNvPr id="72" name="Text Placeholder 3">
            <a:extLst>
              <a:ext uri="{FF2B5EF4-FFF2-40B4-BE49-F238E27FC236}">
                <a16:creationId xmlns:a16="http://schemas.microsoft.com/office/drawing/2014/main" id="{61EF5C70-3982-41FC-A17B-162A1DDC131A}"/>
              </a:ext>
            </a:extLst>
          </p:cNvPr>
          <p:cNvSpPr>
            <a:spLocks noGrp="1"/>
          </p:cNvSpPr>
          <p:nvPr>
            <p:ph type="body" sz="quarter" idx="28" hasCustomPrompt="1"/>
          </p:nvPr>
        </p:nvSpPr>
        <p:spPr>
          <a:xfrm>
            <a:off x="1868415" y="4515880"/>
            <a:ext cx="780213" cy="169277"/>
          </a:xfrm>
          <a:prstGeom prst="rect">
            <a:avLst/>
          </a:prstGeom>
        </p:spPr>
        <p:txBody>
          <a:bodyPr wrap="square" lIns="0" tIns="0" rIns="0" bIns="0">
            <a:spAutoFit/>
          </a:bodyPr>
          <a:lstStyle>
            <a:lvl1pPr marL="0" indent="0" algn="l">
              <a:lnSpc>
                <a:spcPct val="100000"/>
              </a:lnSpc>
              <a:spcBef>
                <a:spcPts val="0"/>
              </a:spcBef>
              <a:buNone/>
              <a:defRPr sz="11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OKTÓBER</a:t>
            </a:r>
            <a:endParaRPr lang="sk-SK" noProof="0" dirty="0"/>
          </a:p>
        </p:txBody>
      </p:sp>
      <p:sp>
        <p:nvSpPr>
          <p:cNvPr id="77" name="Rectangle 3">
            <a:extLst>
              <a:ext uri="{FF2B5EF4-FFF2-40B4-BE49-F238E27FC236}">
                <a16:creationId xmlns:a16="http://schemas.microsoft.com/office/drawing/2014/main" id="{3990F76F-BA34-4DEA-8A58-3FB3069A618A}"/>
              </a:ext>
            </a:extLst>
          </p:cNvPr>
          <p:cNvSpPr/>
          <p:nvPr userDrawn="1"/>
        </p:nvSpPr>
        <p:spPr>
          <a:xfrm>
            <a:off x="6709069" y="3444400"/>
            <a:ext cx="2461896" cy="28511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324000" rIns="274320" bIns="365760" rtlCol="0" anchor="b" anchorCtr="0"/>
          <a:lstStyle/>
          <a:p>
            <a:pPr>
              <a:spcBef>
                <a:spcPts val="2400"/>
              </a:spcBef>
            </a:pPr>
            <a:endParaRPr lang="en-US" sz="1000" dirty="0">
              <a:solidFill>
                <a:schemeClr val="tx1">
                  <a:alpha val="70000"/>
                </a:schemeClr>
              </a:solidFill>
            </a:endParaRPr>
          </a:p>
        </p:txBody>
      </p:sp>
      <p:sp>
        <p:nvSpPr>
          <p:cNvPr id="78" name="Text Placeholder 3">
            <a:extLst>
              <a:ext uri="{FF2B5EF4-FFF2-40B4-BE49-F238E27FC236}">
                <a16:creationId xmlns:a16="http://schemas.microsoft.com/office/drawing/2014/main" id="{F84BBC17-AF5C-451E-A6CD-92E74069EF6F}"/>
              </a:ext>
            </a:extLst>
          </p:cNvPr>
          <p:cNvSpPr>
            <a:spLocks noGrp="1"/>
          </p:cNvSpPr>
          <p:nvPr>
            <p:ph type="body" sz="quarter" idx="33" hasCustomPrompt="1"/>
          </p:nvPr>
        </p:nvSpPr>
        <p:spPr>
          <a:xfrm>
            <a:off x="7023334" y="5695646"/>
            <a:ext cx="1937681" cy="357021"/>
          </a:xfrm>
          <a:prstGeom prst="rect">
            <a:avLst/>
          </a:prstGeom>
        </p:spPr>
        <p:txBody>
          <a:bodyPr wrap="square" lIns="0" tIns="0" rIns="0" bIns="0">
            <a:spAutoFit/>
          </a:bodyPr>
          <a:lstStyle>
            <a:lvl1pPr marL="0" indent="0" algn="l">
              <a:lnSpc>
                <a:spcPct val="120000"/>
              </a:lnSpc>
              <a:buNone/>
              <a:defRPr sz="10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p>
        </p:txBody>
      </p:sp>
      <p:sp>
        <p:nvSpPr>
          <p:cNvPr id="79" name="Text Placeholder 3">
            <a:extLst>
              <a:ext uri="{FF2B5EF4-FFF2-40B4-BE49-F238E27FC236}">
                <a16:creationId xmlns:a16="http://schemas.microsoft.com/office/drawing/2014/main" id="{F4BE6E1E-C434-4C31-9D8F-D54A9235C0F2}"/>
              </a:ext>
            </a:extLst>
          </p:cNvPr>
          <p:cNvSpPr>
            <a:spLocks noGrp="1"/>
          </p:cNvSpPr>
          <p:nvPr>
            <p:ph type="body" sz="quarter" idx="34" hasCustomPrompt="1"/>
          </p:nvPr>
        </p:nvSpPr>
        <p:spPr>
          <a:xfrm>
            <a:off x="7017657" y="5031740"/>
            <a:ext cx="1949035" cy="246221"/>
          </a:xfrm>
          <a:prstGeom prst="rect">
            <a:avLst/>
          </a:prstGeom>
        </p:spPr>
        <p:txBody>
          <a:bodyPr wrap="square" lIns="0" tIns="0" rIns="0" bIns="0">
            <a:spAutoFit/>
          </a:bodyPr>
          <a:lstStyle>
            <a:lvl1pPr marL="0" indent="0" algn="l">
              <a:lnSpc>
                <a:spcPct val="100000"/>
              </a:lnSpc>
              <a:spcBef>
                <a:spcPts val="0"/>
              </a:spcBef>
              <a:buNone/>
              <a:defRPr sz="16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#3</a:t>
            </a:r>
            <a:endParaRPr lang="sk-SK" noProof="0" dirty="0"/>
          </a:p>
        </p:txBody>
      </p:sp>
      <p:sp>
        <p:nvSpPr>
          <p:cNvPr id="80" name="Text Placeholder 3">
            <a:extLst>
              <a:ext uri="{FF2B5EF4-FFF2-40B4-BE49-F238E27FC236}">
                <a16:creationId xmlns:a16="http://schemas.microsoft.com/office/drawing/2014/main" id="{B1371294-2295-4EB2-98F7-C2513902B33C}"/>
              </a:ext>
            </a:extLst>
          </p:cNvPr>
          <p:cNvSpPr>
            <a:spLocks noGrp="1"/>
          </p:cNvSpPr>
          <p:nvPr>
            <p:ph type="body" sz="quarter" idx="35" hasCustomPrompt="1"/>
          </p:nvPr>
        </p:nvSpPr>
        <p:spPr>
          <a:xfrm>
            <a:off x="7023334" y="3822342"/>
            <a:ext cx="825168" cy="738664"/>
          </a:xfrm>
          <a:prstGeom prst="rect">
            <a:avLst/>
          </a:prstGeom>
        </p:spPr>
        <p:txBody>
          <a:bodyPr wrap="square" lIns="0" tIns="0" rIns="0" bIns="0">
            <a:spAutoFit/>
          </a:bodyPr>
          <a:lstStyle>
            <a:lvl1pPr marL="0" indent="0" algn="l">
              <a:lnSpc>
                <a:spcPct val="100000"/>
              </a:lnSpc>
              <a:spcBef>
                <a:spcPts val="0"/>
              </a:spcBef>
              <a:buNone/>
              <a:defRPr sz="4800" b="1" baseline="0">
                <a:solidFill>
                  <a:srgbClr val="004C96"/>
                </a:solidFill>
                <a:latin typeface="+mn-lt"/>
                <a:ea typeface="Source Sans Pro" panose="020B0503030403020204" pitchFamily="34" charset="0"/>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18</a:t>
            </a:r>
            <a:endParaRPr lang="sk-SK" noProof="0" dirty="0"/>
          </a:p>
        </p:txBody>
      </p:sp>
      <p:sp>
        <p:nvSpPr>
          <p:cNvPr id="81" name="Text Placeholder 3">
            <a:extLst>
              <a:ext uri="{FF2B5EF4-FFF2-40B4-BE49-F238E27FC236}">
                <a16:creationId xmlns:a16="http://schemas.microsoft.com/office/drawing/2014/main" id="{706AFC9E-17FB-4062-B14D-CF0EBBF30DCE}"/>
              </a:ext>
            </a:extLst>
          </p:cNvPr>
          <p:cNvSpPr>
            <a:spLocks noGrp="1"/>
          </p:cNvSpPr>
          <p:nvPr>
            <p:ph type="body" sz="quarter" idx="36" hasCustomPrompt="1"/>
          </p:nvPr>
        </p:nvSpPr>
        <p:spPr>
          <a:xfrm>
            <a:off x="7049732" y="4528742"/>
            <a:ext cx="780213" cy="169277"/>
          </a:xfrm>
          <a:prstGeom prst="rect">
            <a:avLst/>
          </a:prstGeom>
        </p:spPr>
        <p:txBody>
          <a:bodyPr wrap="square" lIns="0" tIns="0" rIns="0" bIns="0">
            <a:spAutoFit/>
          </a:bodyPr>
          <a:lstStyle>
            <a:lvl1pPr marL="0" indent="0" algn="l">
              <a:lnSpc>
                <a:spcPct val="100000"/>
              </a:lnSpc>
              <a:spcBef>
                <a:spcPts val="0"/>
              </a:spcBef>
              <a:buNone/>
              <a:defRPr sz="11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OKTÓBER</a:t>
            </a:r>
            <a:endParaRPr lang="sk-SK" noProof="0" dirty="0"/>
          </a:p>
        </p:txBody>
      </p:sp>
      <p:sp>
        <p:nvSpPr>
          <p:cNvPr id="82" name="Rectangle 3">
            <a:extLst>
              <a:ext uri="{FF2B5EF4-FFF2-40B4-BE49-F238E27FC236}">
                <a16:creationId xmlns:a16="http://schemas.microsoft.com/office/drawing/2014/main" id="{BFFCCE27-301B-43A0-A044-52515FA1C2B6}"/>
              </a:ext>
            </a:extLst>
          </p:cNvPr>
          <p:cNvSpPr/>
          <p:nvPr userDrawn="1"/>
        </p:nvSpPr>
        <p:spPr>
          <a:xfrm>
            <a:off x="9301643" y="3440653"/>
            <a:ext cx="2461896" cy="28511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324000" rIns="274320" bIns="365760" rtlCol="0" anchor="b" anchorCtr="0"/>
          <a:lstStyle/>
          <a:p>
            <a:pPr>
              <a:spcBef>
                <a:spcPts val="2400"/>
              </a:spcBef>
            </a:pPr>
            <a:endParaRPr lang="en-US" sz="1000" dirty="0">
              <a:solidFill>
                <a:schemeClr val="tx1">
                  <a:alpha val="70000"/>
                </a:schemeClr>
              </a:solidFill>
            </a:endParaRPr>
          </a:p>
        </p:txBody>
      </p:sp>
      <p:sp>
        <p:nvSpPr>
          <p:cNvPr id="83" name="Text Placeholder 3">
            <a:extLst>
              <a:ext uri="{FF2B5EF4-FFF2-40B4-BE49-F238E27FC236}">
                <a16:creationId xmlns:a16="http://schemas.microsoft.com/office/drawing/2014/main" id="{1646005E-3D0C-43B0-AA41-077FE09A9449}"/>
              </a:ext>
            </a:extLst>
          </p:cNvPr>
          <p:cNvSpPr>
            <a:spLocks noGrp="1"/>
          </p:cNvSpPr>
          <p:nvPr>
            <p:ph type="body" sz="quarter" idx="37" hasCustomPrompt="1"/>
          </p:nvPr>
        </p:nvSpPr>
        <p:spPr>
          <a:xfrm>
            <a:off x="9615908" y="5691899"/>
            <a:ext cx="1937681" cy="357021"/>
          </a:xfrm>
          <a:prstGeom prst="rect">
            <a:avLst/>
          </a:prstGeom>
        </p:spPr>
        <p:txBody>
          <a:bodyPr wrap="square" lIns="0" tIns="0" rIns="0" bIns="0">
            <a:spAutoFit/>
          </a:bodyPr>
          <a:lstStyle>
            <a:lvl1pPr marL="0" indent="0" algn="l">
              <a:lnSpc>
                <a:spcPct val="120000"/>
              </a:lnSpc>
              <a:buNone/>
              <a:defRPr sz="10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p>
        </p:txBody>
      </p:sp>
      <p:sp>
        <p:nvSpPr>
          <p:cNvPr id="84" name="Text Placeholder 3">
            <a:extLst>
              <a:ext uri="{FF2B5EF4-FFF2-40B4-BE49-F238E27FC236}">
                <a16:creationId xmlns:a16="http://schemas.microsoft.com/office/drawing/2014/main" id="{44BEF41D-6EF9-427A-9EAF-A1172FE94CBD}"/>
              </a:ext>
            </a:extLst>
          </p:cNvPr>
          <p:cNvSpPr>
            <a:spLocks noGrp="1"/>
          </p:cNvSpPr>
          <p:nvPr>
            <p:ph type="body" sz="quarter" idx="38" hasCustomPrompt="1"/>
          </p:nvPr>
        </p:nvSpPr>
        <p:spPr>
          <a:xfrm>
            <a:off x="9610231" y="5027993"/>
            <a:ext cx="1949035" cy="246221"/>
          </a:xfrm>
          <a:prstGeom prst="rect">
            <a:avLst/>
          </a:prstGeom>
        </p:spPr>
        <p:txBody>
          <a:bodyPr wrap="square" lIns="0" tIns="0" rIns="0" bIns="0">
            <a:spAutoFit/>
          </a:bodyPr>
          <a:lstStyle>
            <a:lvl1pPr marL="0" indent="0" algn="l">
              <a:lnSpc>
                <a:spcPct val="100000"/>
              </a:lnSpc>
              <a:spcBef>
                <a:spcPts val="0"/>
              </a:spcBef>
              <a:buNone/>
              <a:defRPr sz="16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#4</a:t>
            </a:r>
            <a:endParaRPr lang="sk-SK" noProof="0" dirty="0"/>
          </a:p>
        </p:txBody>
      </p:sp>
      <p:sp>
        <p:nvSpPr>
          <p:cNvPr id="85" name="Text Placeholder 3">
            <a:extLst>
              <a:ext uri="{FF2B5EF4-FFF2-40B4-BE49-F238E27FC236}">
                <a16:creationId xmlns:a16="http://schemas.microsoft.com/office/drawing/2014/main" id="{296366D5-9A92-4D04-9D38-7BAEECEDB29C}"/>
              </a:ext>
            </a:extLst>
          </p:cNvPr>
          <p:cNvSpPr>
            <a:spLocks noGrp="1"/>
          </p:cNvSpPr>
          <p:nvPr>
            <p:ph type="body" sz="quarter" idx="39" hasCustomPrompt="1"/>
          </p:nvPr>
        </p:nvSpPr>
        <p:spPr>
          <a:xfrm>
            <a:off x="9615908" y="3818595"/>
            <a:ext cx="825168" cy="738664"/>
          </a:xfrm>
          <a:prstGeom prst="rect">
            <a:avLst/>
          </a:prstGeom>
        </p:spPr>
        <p:txBody>
          <a:bodyPr wrap="square" lIns="0" tIns="0" rIns="0" bIns="0">
            <a:spAutoFit/>
          </a:bodyPr>
          <a:lstStyle>
            <a:lvl1pPr marL="0" indent="0" algn="l">
              <a:lnSpc>
                <a:spcPct val="100000"/>
              </a:lnSpc>
              <a:spcBef>
                <a:spcPts val="0"/>
              </a:spcBef>
              <a:buNone/>
              <a:defRPr sz="4800" b="1" baseline="0">
                <a:solidFill>
                  <a:srgbClr val="004C96"/>
                </a:solidFill>
                <a:latin typeface="+mn-lt"/>
                <a:ea typeface="Source Sans Pro" panose="020B0503030403020204" pitchFamily="34" charset="0"/>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19</a:t>
            </a:r>
            <a:endParaRPr lang="sk-SK" noProof="0" dirty="0"/>
          </a:p>
        </p:txBody>
      </p:sp>
      <p:sp>
        <p:nvSpPr>
          <p:cNvPr id="86" name="Text Placeholder 3">
            <a:extLst>
              <a:ext uri="{FF2B5EF4-FFF2-40B4-BE49-F238E27FC236}">
                <a16:creationId xmlns:a16="http://schemas.microsoft.com/office/drawing/2014/main" id="{B5DC2BBC-0220-491A-AC1D-B66DDB950B22}"/>
              </a:ext>
            </a:extLst>
          </p:cNvPr>
          <p:cNvSpPr>
            <a:spLocks noGrp="1"/>
          </p:cNvSpPr>
          <p:nvPr>
            <p:ph type="body" sz="quarter" idx="40" hasCustomPrompt="1"/>
          </p:nvPr>
        </p:nvSpPr>
        <p:spPr>
          <a:xfrm>
            <a:off x="9642306" y="4524995"/>
            <a:ext cx="780213" cy="169277"/>
          </a:xfrm>
          <a:prstGeom prst="rect">
            <a:avLst/>
          </a:prstGeom>
        </p:spPr>
        <p:txBody>
          <a:bodyPr wrap="square" lIns="0" tIns="0" rIns="0" bIns="0">
            <a:spAutoFit/>
          </a:bodyPr>
          <a:lstStyle>
            <a:lvl1pPr marL="0" indent="0" algn="l">
              <a:lnSpc>
                <a:spcPct val="100000"/>
              </a:lnSpc>
              <a:spcBef>
                <a:spcPts val="0"/>
              </a:spcBef>
              <a:buNone/>
              <a:defRPr sz="11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OKTÓBER</a:t>
            </a:r>
            <a:endParaRPr lang="sk-SK" noProof="0" dirty="0"/>
          </a:p>
        </p:txBody>
      </p:sp>
      <p:sp>
        <p:nvSpPr>
          <p:cNvPr id="89" name="Title Placeholder 1">
            <a:extLst>
              <a:ext uri="{FF2B5EF4-FFF2-40B4-BE49-F238E27FC236}">
                <a16:creationId xmlns:a16="http://schemas.microsoft.com/office/drawing/2014/main" id="{1F6941B8-73FA-4CF9-8142-C41471D1FC56}"/>
              </a:ext>
            </a:extLst>
          </p:cNvPr>
          <p:cNvSpPr>
            <a:spLocks noGrp="1"/>
          </p:cNvSpPr>
          <p:nvPr>
            <p:ph type="title" hasCustomPrompt="1"/>
          </p:nvPr>
        </p:nvSpPr>
        <p:spPr>
          <a:xfrm>
            <a:off x="6099381" y="686219"/>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Infografika</a:t>
            </a:r>
            <a:r>
              <a:rPr lang="en-US" dirty="0"/>
              <a:t> /</a:t>
            </a:r>
            <a:r>
              <a:rPr lang="en-US" dirty="0" err="1"/>
              <a:t>Plánovanie</a:t>
            </a:r>
            <a:endParaRPr lang="en-US" dirty="0"/>
          </a:p>
        </p:txBody>
      </p:sp>
      <p:sp>
        <p:nvSpPr>
          <p:cNvPr id="66" name="Rectangle 15">
            <a:extLst>
              <a:ext uri="{FF2B5EF4-FFF2-40B4-BE49-F238E27FC236}">
                <a16:creationId xmlns:a16="http://schemas.microsoft.com/office/drawing/2014/main" id="{83B74B2B-7EA0-4FAB-B882-B95EB7D15135}"/>
              </a:ext>
            </a:extLst>
          </p:cNvPr>
          <p:cNvSpPr/>
          <p:nvPr/>
        </p:nvSpPr>
        <p:spPr>
          <a:xfrm>
            <a:off x="4126084" y="2600326"/>
            <a:ext cx="2461896" cy="3682364"/>
          </a:xfrm>
          <a:prstGeom prst="rect">
            <a:avLst/>
          </a:prstGeom>
          <a:solidFill>
            <a:srgbClr val="004C96"/>
          </a:solidFill>
          <a:ln>
            <a:noFill/>
          </a:ln>
          <a:effectLst>
            <a:outerShdw blurRad="762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0" rIns="274320" bIns="0" rtlCol="0" anchor="t" anchorCtr="0"/>
          <a:lstStyle/>
          <a:p>
            <a:pPr lvl="0">
              <a:spcBef>
                <a:spcPts val="2400"/>
              </a:spcBef>
            </a:pPr>
            <a:endParaRPr lang="en-US" sz="1000" dirty="0">
              <a:solidFill>
                <a:srgbClr val="FFFFFF">
                  <a:alpha val="70000"/>
                </a:srgbClr>
              </a:solidFill>
            </a:endParaRPr>
          </a:p>
        </p:txBody>
      </p:sp>
      <p:sp>
        <p:nvSpPr>
          <p:cNvPr id="73" name="Text Placeholder 3">
            <a:extLst>
              <a:ext uri="{FF2B5EF4-FFF2-40B4-BE49-F238E27FC236}">
                <a16:creationId xmlns:a16="http://schemas.microsoft.com/office/drawing/2014/main" id="{F1D75F4C-67D2-4BBF-95A1-E5BBC6D716B3}"/>
              </a:ext>
            </a:extLst>
          </p:cNvPr>
          <p:cNvSpPr>
            <a:spLocks noGrp="1"/>
          </p:cNvSpPr>
          <p:nvPr>
            <p:ph type="body" sz="quarter" idx="29" hasCustomPrompt="1"/>
          </p:nvPr>
        </p:nvSpPr>
        <p:spPr>
          <a:xfrm>
            <a:off x="4393891" y="5329062"/>
            <a:ext cx="1937681" cy="357021"/>
          </a:xfrm>
          <a:prstGeom prst="rect">
            <a:avLst/>
          </a:prstGeom>
        </p:spPr>
        <p:txBody>
          <a:bodyPr wrap="square" lIns="0" tIns="0" rIns="0" bIns="0">
            <a:spAutoFit/>
          </a:bodyPr>
          <a:lstStyle>
            <a:lvl1pPr marL="0" indent="0" algn="l">
              <a:lnSpc>
                <a:spcPct val="120000"/>
              </a:lnSpc>
              <a:buNone/>
              <a:defRPr sz="1000" baseline="0">
                <a:solidFill>
                  <a:schemeClr val="bg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p>
        </p:txBody>
      </p:sp>
      <p:sp>
        <p:nvSpPr>
          <p:cNvPr id="74" name="Text Placeholder 3">
            <a:extLst>
              <a:ext uri="{FF2B5EF4-FFF2-40B4-BE49-F238E27FC236}">
                <a16:creationId xmlns:a16="http://schemas.microsoft.com/office/drawing/2014/main" id="{F01EF322-34F9-45DA-A5A5-54AB98614A98}"/>
              </a:ext>
            </a:extLst>
          </p:cNvPr>
          <p:cNvSpPr>
            <a:spLocks noGrp="1"/>
          </p:cNvSpPr>
          <p:nvPr>
            <p:ph type="body" sz="quarter" idx="30" hasCustomPrompt="1"/>
          </p:nvPr>
        </p:nvSpPr>
        <p:spPr>
          <a:xfrm>
            <a:off x="4388214" y="4665156"/>
            <a:ext cx="1949035" cy="246221"/>
          </a:xfrm>
          <a:prstGeom prst="rect">
            <a:avLst/>
          </a:prstGeom>
        </p:spPr>
        <p:txBody>
          <a:bodyPr wrap="square" lIns="0" tIns="0" rIns="0" bIns="0">
            <a:spAutoFit/>
          </a:bodyPr>
          <a:lstStyle>
            <a:lvl1pPr marL="0" indent="0" algn="l">
              <a:lnSpc>
                <a:spcPct val="100000"/>
              </a:lnSpc>
              <a:spcBef>
                <a:spcPts val="0"/>
              </a:spcBef>
              <a:buNone/>
              <a:defRPr sz="1600" b="1" baseline="0">
                <a:solidFill>
                  <a:schemeClr val="bg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75" name="Text Placeholder 3">
            <a:extLst>
              <a:ext uri="{FF2B5EF4-FFF2-40B4-BE49-F238E27FC236}">
                <a16:creationId xmlns:a16="http://schemas.microsoft.com/office/drawing/2014/main" id="{8532DEF1-3DCF-4299-9A31-3B3A34E7E429}"/>
              </a:ext>
            </a:extLst>
          </p:cNvPr>
          <p:cNvSpPr>
            <a:spLocks noGrp="1"/>
          </p:cNvSpPr>
          <p:nvPr>
            <p:ph type="body" sz="quarter" idx="31" hasCustomPrompt="1"/>
          </p:nvPr>
        </p:nvSpPr>
        <p:spPr>
          <a:xfrm>
            <a:off x="4393891" y="3455758"/>
            <a:ext cx="825168" cy="738664"/>
          </a:xfrm>
          <a:prstGeom prst="rect">
            <a:avLst/>
          </a:prstGeom>
        </p:spPr>
        <p:txBody>
          <a:bodyPr wrap="square" lIns="0" tIns="0" rIns="0" bIns="0">
            <a:spAutoFit/>
          </a:bodyPr>
          <a:lstStyle>
            <a:lvl1pPr marL="0" indent="0" algn="l">
              <a:lnSpc>
                <a:spcPct val="100000"/>
              </a:lnSpc>
              <a:spcBef>
                <a:spcPts val="0"/>
              </a:spcBef>
              <a:buNone/>
              <a:defRPr sz="4800" b="1" baseline="0">
                <a:solidFill>
                  <a:schemeClr val="bg2"/>
                </a:solidFill>
                <a:latin typeface="+mn-lt"/>
                <a:ea typeface="Source Sans Pro" panose="020B0503030403020204" pitchFamily="34" charset="0"/>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17</a:t>
            </a:r>
            <a:endParaRPr lang="sk-SK" noProof="0" dirty="0"/>
          </a:p>
        </p:txBody>
      </p:sp>
      <p:sp>
        <p:nvSpPr>
          <p:cNvPr id="76" name="Text Placeholder 3">
            <a:extLst>
              <a:ext uri="{FF2B5EF4-FFF2-40B4-BE49-F238E27FC236}">
                <a16:creationId xmlns:a16="http://schemas.microsoft.com/office/drawing/2014/main" id="{14391637-18F0-40FB-AC1E-533770382273}"/>
              </a:ext>
            </a:extLst>
          </p:cNvPr>
          <p:cNvSpPr>
            <a:spLocks noGrp="1"/>
          </p:cNvSpPr>
          <p:nvPr>
            <p:ph type="body" sz="quarter" idx="32" hasCustomPrompt="1"/>
          </p:nvPr>
        </p:nvSpPr>
        <p:spPr>
          <a:xfrm>
            <a:off x="4420289" y="4162158"/>
            <a:ext cx="780213" cy="169277"/>
          </a:xfrm>
          <a:prstGeom prst="rect">
            <a:avLst/>
          </a:prstGeom>
        </p:spPr>
        <p:txBody>
          <a:bodyPr wrap="square" lIns="0" tIns="0" rIns="0" bIns="0">
            <a:spAutoFit/>
          </a:bodyPr>
          <a:lstStyle>
            <a:lvl1pPr marL="0" indent="0" algn="l">
              <a:lnSpc>
                <a:spcPct val="100000"/>
              </a:lnSpc>
              <a:spcBef>
                <a:spcPts val="0"/>
              </a:spcBef>
              <a:buNone/>
              <a:defRPr sz="1100" baseline="0">
                <a:solidFill>
                  <a:schemeClr val="bg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OKTÓBER</a:t>
            </a:r>
            <a:endParaRPr lang="sk-SK" noProof="0" dirty="0"/>
          </a:p>
        </p:txBody>
      </p:sp>
    </p:spTree>
    <p:extLst>
      <p:ext uri="{BB962C8B-B14F-4D97-AF65-F5344CB8AC3E}">
        <p14:creationId xmlns:p14="http://schemas.microsoft.com/office/powerpoint/2010/main" val="275857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25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54"/>
                                        </p:tgtEl>
                                        <p:attrNameLst>
                                          <p:attrName>style.visibility</p:attrName>
                                        </p:attrNameLst>
                                      </p:cBhvr>
                                      <p:to>
                                        <p:strVal val="visible"/>
                                      </p:to>
                                    </p:set>
                                    <p:animEffect transition="in" filter="wipe(left)">
                                      <p:cBhvr>
                                        <p:cTn id="10" dur="500"/>
                                        <p:tgtEl>
                                          <p:spTgt spid="54"/>
                                        </p:tgtEl>
                                      </p:cBhvr>
                                    </p:animEffect>
                                  </p:childTnLst>
                                </p:cTn>
                              </p:par>
                              <p:par>
                                <p:cTn id="11" presetID="6" presetClass="emph" presetSubtype="0" accel="50000" decel="50000" autoRev="1" fill="hold" grpId="1" nodeType="withEffect">
                                  <p:stCondLst>
                                    <p:cond delay="500"/>
                                  </p:stCondLst>
                                  <p:childTnLst>
                                    <p:animScale>
                                      <p:cBhvr>
                                        <p:cTn id="12" dur="500" fill="hold"/>
                                        <p:tgtEl>
                                          <p:spTgt spid="54"/>
                                        </p:tgtEl>
                                      </p:cBhvr>
                                      <p:by x="120000" y="120000"/>
                                    </p:animScale>
                                  </p:childTnLst>
                                </p:cTn>
                              </p:par>
                              <p:par>
                                <p:cTn id="13" presetID="22" presetClass="entr" presetSubtype="8" fill="hold" grpId="0" nodeType="withEffect">
                                  <p:stCondLst>
                                    <p:cond delay="1000"/>
                                  </p:stCondLst>
                                  <p:childTnLst>
                                    <p:set>
                                      <p:cBhvr>
                                        <p:cTn id="14" dur="1" fill="hold">
                                          <p:stCondLst>
                                            <p:cond delay="0"/>
                                          </p:stCondLst>
                                        </p:cTn>
                                        <p:tgtEl>
                                          <p:spTgt spid="72"/>
                                        </p:tgtEl>
                                        <p:attrNameLst>
                                          <p:attrName>style.visibility</p:attrName>
                                        </p:attrNameLst>
                                      </p:cBhvr>
                                      <p:to>
                                        <p:strVal val="visible"/>
                                      </p:to>
                                    </p:set>
                                    <p:animEffect transition="in" filter="wipe(left)">
                                      <p:cBhvr>
                                        <p:cTn id="15" dur="500"/>
                                        <p:tgtEl>
                                          <p:spTgt spid="72"/>
                                        </p:tgtEl>
                                      </p:cBhvr>
                                    </p:animEffect>
                                  </p:childTnLst>
                                </p:cTn>
                              </p:par>
                              <p:par>
                                <p:cTn id="16" presetID="6" presetClass="emph" presetSubtype="0" accel="50000" decel="50000" autoRev="1" fill="hold" grpId="1" nodeType="withEffect">
                                  <p:stCondLst>
                                    <p:cond delay="1000"/>
                                  </p:stCondLst>
                                  <p:childTnLst>
                                    <p:animScale>
                                      <p:cBhvr>
                                        <p:cTn id="17" dur="500" fill="hold"/>
                                        <p:tgtEl>
                                          <p:spTgt spid="72"/>
                                        </p:tgtEl>
                                      </p:cBhvr>
                                      <p:by x="120000" y="120000"/>
                                    </p:animScale>
                                  </p:childTnLst>
                                </p:cTn>
                              </p:par>
                              <p:par>
                                <p:cTn id="18" presetID="22" presetClass="entr" presetSubtype="8" fill="hold" grpId="0" nodeType="withEffect">
                                  <p:stCondLst>
                                    <p:cond delay="1300"/>
                                  </p:stCondLst>
                                  <p:childTnLst>
                                    <p:set>
                                      <p:cBhvr>
                                        <p:cTn id="19" dur="1" fill="hold">
                                          <p:stCondLst>
                                            <p:cond delay="0"/>
                                          </p:stCondLst>
                                        </p:cTn>
                                        <p:tgtEl>
                                          <p:spTgt spid="70">
                                            <p:txEl>
                                              <p:pRg st="0" end="0"/>
                                            </p:txEl>
                                          </p:spTgt>
                                        </p:tgtEl>
                                        <p:attrNameLst>
                                          <p:attrName>style.visibility</p:attrName>
                                        </p:attrNameLst>
                                      </p:cBhvr>
                                      <p:to>
                                        <p:strVal val="visible"/>
                                      </p:to>
                                    </p:set>
                                    <p:animEffect transition="in" filter="wipe(left)">
                                      <p:cBhvr>
                                        <p:cTn id="20" dur="500"/>
                                        <p:tgtEl>
                                          <p:spTgt spid="70">
                                            <p:txEl>
                                              <p:pRg st="0" end="0"/>
                                            </p:txEl>
                                          </p:spTgt>
                                        </p:tgtEl>
                                      </p:cBhvr>
                                    </p:animEffect>
                                  </p:childTnLst>
                                </p:cTn>
                              </p:par>
                              <p:par>
                                <p:cTn id="21" presetID="6" presetClass="emph" presetSubtype="0" accel="50000" decel="50000" autoRev="1" fill="hold" grpId="1" nodeType="withEffect">
                                  <p:stCondLst>
                                    <p:cond delay="1300"/>
                                  </p:stCondLst>
                                  <p:childTnLst>
                                    <p:animScale>
                                      <p:cBhvr>
                                        <p:cTn id="22" dur="500" fill="hold"/>
                                        <p:tgtEl>
                                          <p:spTgt spid="70">
                                            <p:txEl>
                                              <p:pRg st="0" end="0"/>
                                            </p:txEl>
                                          </p:spTgt>
                                        </p:tgtEl>
                                      </p:cBhvr>
                                      <p:by x="105000" y="105000"/>
                                    </p:animScale>
                                  </p:childTnLst>
                                </p:cTn>
                              </p:par>
                              <p:par>
                                <p:cTn id="23" presetID="22" presetClass="entr" presetSubtype="8" fill="hold" grpId="0" nodeType="withEffect">
                                  <p:stCondLst>
                                    <p:cond delay="1300"/>
                                  </p:stCondLst>
                                  <p:childTnLst>
                                    <p:set>
                                      <p:cBhvr>
                                        <p:cTn id="24" dur="1" fill="hold">
                                          <p:stCondLst>
                                            <p:cond delay="0"/>
                                          </p:stCondLst>
                                        </p:cTn>
                                        <p:tgtEl>
                                          <p:spTgt spid="69">
                                            <p:txEl>
                                              <p:pRg st="0" end="0"/>
                                            </p:txEl>
                                          </p:spTgt>
                                        </p:tgtEl>
                                        <p:attrNameLst>
                                          <p:attrName>style.visibility</p:attrName>
                                        </p:attrNameLst>
                                      </p:cBhvr>
                                      <p:to>
                                        <p:strVal val="visible"/>
                                      </p:to>
                                    </p:set>
                                    <p:animEffect transition="in" filter="wipe(left)">
                                      <p:cBhvr>
                                        <p:cTn id="25" dur="500"/>
                                        <p:tgtEl>
                                          <p:spTgt spid="69">
                                            <p:txEl>
                                              <p:pRg st="0" end="0"/>
                                            </p:txEl>
                                          </p:spTgt>
                                        </p:tgtEl>
                                      </p:cBhvr>
                                    </p:animEffect>
                                  </p:childTnLst>
                                </p:cTn>
                              </p:par>
                              <p:par>
                                <p:cTn id="26" presetID="6" presetClass="emph" presetSubtype="0" accel="50000" decel="50000" autoRev="1" fill="hold" grpId="1" nodeType="withEffect">
                                  <p:stCondLst>
                                    <p:cond delay="1300"/>
                                  </p:stCondLst>
                                  <p:childTnLst>
                                    <p:animScale>
                                      <p:cBhvr>
                                        <p:cTn id="27" dur="500" fill="hold"/>
                                        <p:tgtEl>
                                          <p:spTgt spid="69">
                                            <p:txEl>
                                              <p:pRg st="0" end="0"/>
                                            </p:txEl>
                                          </p:spTgt>
                                        </p:tgtEl>
                                      </p:cBhvr>
                                      <p:by x="105000" y="105000"/>
                                    </p:animScale>
                                  </p:childTnLst>
                                </p:cTn>
                              </p:par>
                              <p:par>
                                <p:cTn id="28" presetID="22" presetClass="entr" presetSubtype="8" fill="hold" grpId="0" nodeType="withEffect">
                                  <p:stCondLst>
                                    <p:cond delay="500"/>
                                  </p:stCondLst>
                                  <p:childTnLst>
                                    <p:set>
                                      <p:cBhvr>
                                        <p:cTn id="29" dur="1" fill="hold">
                                          <p:stCondLst>
                                            <p:cond delay="0"/>
                                          </p:stCondLst>
                                        </p:cTn>
                                        <p:tgtEl>
                                          <p:spTgt spid="71"/>
                                        </p:tgtEl>
                                        <p:attrNameLst>
                                          <p:attrName>style.visibility</p:attrName>
                                        </p:attrNameLst>
                                      </p:cBhvr>
                                      <p:to>
                                        <p:strVal val="visible"/>
                                      </p:to>
                                    </p:set>
                                    <p:animEffect transition="in" filter="wipe(left)">
                                      <p:cBhvr>
                                        <p:cTn id="30" dur="500"/>
                                        <p:tgtEl>
                                          <p:spTgt spid="71"/>
                                        </p:tgtEl>
                                      </p:cBhvr>
                                    </p:animEffect>
                                  </p:childTnLst>
                                </p:cTn>
                              </p:par>
                              <p:par>
                                <p:cTn id="31" presetID="6" presetClass="emph" presetSubtype="0" accel="50000" decel="50000" autoRev="1" fill="hold" grpId="1" nodeType="withEffect">
                                  <p:stCondLst>
                                    <p:cond delay="500"/>
                                  </p:stCondLst>
                                  <p:childTnLst>
                                    <p:animScale>
                                      <p:cBhvr>
                                        <p:cTn id="32" dur="500" fill="hold"/>
                                        <p:tgtEl>
                                          <p:spTgt spid="71"/>
                                        </p:tgtEl>
                                      </p:cBhvr>
                                      <p:by x="120000" y="120000"/>
                                    </p:animScale>
                                  </p:childTnLst>
                                </p:cTn>
                              </p:par>
                              <p:par>
                                <p:cTn id="33" presetID="22" presetClass="entr" presetSubtype="8" fill="hold" grpId="0" nodeType="withEffect">
                                  <p:stCondLst>
                                    <p:cond delay="800"/>
                                  </p:stCondLst>
                                  <p:childTnLst>
                                    <p:set>
                                      <p:cBhvr>
                                        <p:cTn id="34" dur="1" fill="hold">
                                          <p:stCondLst>
                                            <p:cond delay="0"/>
                                          </p:stCondLst>
                                        </p:cTn>
                                        <p:tgtEl>
                                          <p:spTgt spid="66"/>
                                        </p:tgtEl>
                                        <p:attrNameLst>
                                          <p:attrName>style.visibility</p:attrName>
                                        </p:attrNameLst>
                                      </p:cBhvr>
                                      <p:to>
                                        <p:strVal val="visible"/>
                                      </p:to>
                                    </p:set>
                                    <p:animEffect transition="in" filter="wipe(left)">
                                      <p:cBhvr>
                                        <p:cTn id="35" dur="500"/>
                                        <p:tgtEl>
                                          <p:spTgt spid="66"/>
                                        </p:tgtEl>
                                      </p:cBhvr>
                                    </p:animEffect>
                                  </p:childTnLst>
                                </p:cTn>
                              </p:par>
                              <p:par>
                                <p:cTn id="36" presetID="6" presetClass="emph" presetSubtype="0" accel="50000" decel="50000" autoRev="1" fill="hold" grpId="1" nodeType="withEffect">
                                  <p:stCondLst>
                                    <p:cond delay="800"/>
                                  </p:stCondLst>
                                  <p:childTnLst>
                                    <p:animScale>
                                      <p:cBhvr>
                                        <p:cTn id="37" dur="500" fill="hold"/>
                                        <p:tgtEl>
                                          <p:spTgt spid="66"/>
                                        </p:tgtEl>
                                      </p:cBhvr>
                                      <p:by x="120000" y="120000"/>
                                    </p:animScale>
                                  </p:childTnLst>
                                </p:cTn>
                              </p:par>
                              <p:par>
                                <p:cTn id="38" presetID="22" presetClass="entr" presetSubtype="8" fill="hold" grpId="0" nodeType="withEffect">
                                  <p:stCondLst>
                                    <p:cond delay="800"/>
                                  </p:stCondLst>
                                  <p:childTnLst>
                                    <p:set>
                                      <p:cBhvr>
                                        <p:cTn id="39" dur="1" fill="hold">
                                          <p:stCondLst>
                                            <p:cond delay="0"/>
                                          </p:stCondLst>
                                        </p:cTn>
                                        <p:tgtEl>
                                          <p:spTgt spid="75"/>
                                        </p:tgtEl>
                                        <p:attrNameLst>
                                          <p:attrName>style.visibility</p:attrName>
                                        </p:attrNameLst>
                                      </p:cBhvr>
                                      <p:to>
                                        <p:strVal val="visible"/>
                                      </p:to>
                                    </p:set>
                                    <p:animEffect transition="in" filter="wipe(left)">
                                      <p:cBhvr>
                                        <p:cTn id="40" dur="500"/>
                                        <p:tgtEl>
                                          <p:spTgt spid="75"/>
                                        </p:tgtEl>
                                      </p:cBhvr>
                                    </p:animEffect>
                                  </p:childTnLst>
                                </p:cTn>
                              </p:par>
                              <p:par>
                                <p:cTn id="41" presetID="6" presetClass="emph" presetSubtype="0" accel="50000" decel="50000" autoRev="1" fill="hold" grpId="1" nodeType="withEffect">
                                  <p:stCondLst>
                                    <p:cond delay="800"/>
                                  </p:stCondLst>
                                  <p:childTnLst>
                                    <p:animScale>
                                      <p:cBhvr>
                                        <p:cTn id="42" dur="500" fill="hold"/>
                                        <p:tgtEl>
                                          <p:spTgt spid="75"/>
                                        </p:tgtEl>
                                      </p:cBhvr>
                                      <p:by x="120000" y="120000"/>
                                    </p:animScale>
                                  </p:childTnLst>
                                </p:cTn>
                              </p:par>
                              <p:par>
                                <p:cTn id="43" presetID="22" presetClass="entr" presetSubtype="8" fill="hold" grpId="0" nodeType="withEffect">
                                  <p:stCondLst>
                                    <p:cond delay="1600"/>
                                  </p:stCondLst>
                                  <p:childTnLst>
                                    <p:set>
                                      <p:cBhvr>
                                        <p:cTn id="44" dur="1" fill="hold">
                                          <p:stCondLst>
                                            <p:cond delay="0"/>
                                          </p:stCondLst>
                                        </p:cTn>
                                        <p:tgtEl>
                                          <p:spTgt spid="76"/>
                                        </p:tgtEl>
                                        <p:attrNameLst>
                                          <p:attrName>style.visibility</p:attrName>
                                        </p:attrNameLst>
                                      </p:cBhvr>
                                      <p:to>
                                        <p:strVal val="visible"/>
                                      </p:to>
                                    </p:set>
                                    <p:animEffect transition="in" filter="wipe(left)">
                                      <p:cBhvr>
                                        <p:cTn id="45" dur="500"/>
                                        <p:tgtEl>
                                          <p:spTgt spid="76"/>
                                        </p:tgtEl>
                                      </p:cBhvr>
                                    </p:animEffect>
                                  </p:childTnLst>
                                </p:cTn>
                              </p:par>
                              <p:par>
                                <p:cTn id="46" presetID="6" presetClass="emph" presetSubtype="0" accel="50000" decel="50000" autoRev="1" fill="hold" grpId="1" nodeType="withEffect">
                                  <p:stCondLst>
                                    <p:cond delay="1700"/>
                                  </p:stCondLst>
                                  <p:childTnLst>
                                    <p:animScale>
                                      <p:cBhvr>
                                        <p:cTn id="47" dur="500" fill="hold"/>
                                        <p:tgtEl>
                                          <p:spTgt spid="76"/>
                                        </p:tgtEl>
                                      </p:cBhvr>
                                      <p:by x="120000" y="120000"/>
                                    </p:animScale>
                                  </p:childTnLst>
                                </p:cTn>
                              </p:par>
                              <p:par>
                                <p:cTn id="48" presetID="22" presetClass="entr" presetSubtype="8" fill="hold" grpId="0" nodeType="withEffect">
                                  <p:stCondLst>
                                    <p:cond delay="2100"/>
                                  </p:stCondLst>
                                  <p:childTnLst>
                                    <p:set>
                                      <p:cBhvr>
                                        <p:cTn id="49" dur="1" fill="hold">
                                          <p:stCondLst>
                                            <p:cond delay="0"/>
                                          </p:stCondLst>
                                        </p:cTn>
                                        <p:tgtEl>
                                          <p:spTgt spid="73">
                                            <p:txEl>
                                              <p:pRg st="0" end="0"/>
                                            </p:txEl>
                                          </p:spTgt>
                                        </p:tgtEl>
                                        <p:attrNameLst>
                                          <p:attrName>style.visibility</p:attrName>
                                        </p:attrNameLst>
                                      </p:cBhvr>
                                      <p:to>
                                        <p:strVal val="visible"/>
                                      </p:to>
                                    </p:set>
                                    <p:animEffect transition="in" filter="wipe(left)">
                                      <p:cBhvr>
                                        <p:cTn id="50" dur="500"/>
                                        <p:tgtEl>
                                          <p:spTgt spid="73">
                                            <p:txEl>
                                              <p:pRg st="0" end="0"/>
                                            </p:txEl>
                                          </p:spTgt>
                                        </p:tgtEl>
                                      </p:cBhvr>
                                    </p:animEffect>
                                  </p:childTnLst>
                                </p:cTn>
                              </p:par>
                              <p:par>
                                <p:cTn id="51" presetID="6" presetClass="emph" presetSubtype="0" accel="50000" decel="50000" autoRev="1" fill="hold" grpId="1" nodeType="withEffect">
                                  <p:stCondLst>
                                    <p:cond delay="2200"/>
                                  </p:stCondLst>
                                  <p:childTnLst>
                                    <p:animScale>
                                      <p:cBhvr>
                                        <p:cTn id="52" dur="500" fill="hold"/>
                                        <p:tgtEl>
                                          <p:spTgt spid="73">
                                            <p:txEl>
                                              <p:pRg st="0" end="0"/>
                                            </p:txEl>
                                          </p:spTgt>
                                        </p:tgtEl>
                                      </p:cBhvr>
                                      <p:by x="105000" y="105000"/>
                                    </p:animScale>
                                  </p:childTnLst>
                                </p:cTn>
                              </p:par>
                              <p:par>
                                <p:cTn id="53" presetID="22" presetClass="entr" presetSubtype="8" fill="hold" grpId="0" nodeType="withEffect">
                                  <p:stCondLst>
                                    <p:cond delay="2100"/>
                                  </p:stCondLst>
                                  <p:childTnLst>
                                    <p:set>
                                      <p:cBhvr>
                                        <p:cTn id="54" dur="1" fill="hold">
                                          <p:stCondLst>
                                            <p:cond delay="0"/>
                                          </p:stCondLst>
                                        </p:cTn>
                                        <p:tgtEl>
                                          <p:spTgt spid="74">
                                            <p:txEl>
                                              <p:pRg st="0" end="0"/>
                                            </p:txEl>
                                          </p:spTgt>
                                        </p:tgtEl>
                                        <p:attrNameLst>
                                          <p:attrName>style.visibility</p:attrName>
                                        </p:attrNameLst>
                                      </p:cBhvr>
                                      <p:to>
                                        <p:strVal val="visible"/>
                                      </p:to>
                                    </p:set>
                                    <p:animEffect transition="in" filter="wipe(left)">
                                      <p:cBhvr>
                                        <p:cTn id="55" dur="500"/>
                                        <p:tgtEl>
                                          <p:spTgt spid="74">
                                            <p:txEl>
                                              <p:pRg st="0" end="0"/>
                                            </p:txEl>
                                          </p:spTgt>
                                        </p:tgtEl>
                                      </p:cBhvr>
                                    </p:animEffect>
                                  </p:childTnLst>
                                </p:cTn>
                              </p:par>
                              <p:par>
                                <p:cTn id="56" presetID="6" presetClass="emph" presetSubtype="0" accel="50000" decel="50000" autoRev="1" fill="hold" grpId="1" nodeType="withEffect">
                                  <p:stCondLst>
                                    <p:cond delay="2200"/>
                                  </p:stCondLst>
                                  <p:childTnLst>
                                    <p:animScale>
                                      <p:cBhvr>
                                        <p:cTn id="57" dur="500" fill="hold"/>
                                        <p:tgtEl>
                                          <p:spTgt spid="74">
                                            <p:txEl>
                                              <p:pRg st="0" end="0"/>
                                            </p:txEl>
                                          </p:spTgt>
                                        </p:tgtEl>
                                      </p:cBhvr>
                                      <p:by x="105000" y="105000"/>
                                    </p:animScale>
                                  </p:childTnLst>
                                </p:cTn>
                              </p:par>
                              <p:par>
                                <p:cTn id="58" presetID="22" presetClass="entr" presetSubtype="8" fill="hold" grpId="0" nodeType="withEffect">
                                  <p:stCondLst>
                                    <p:cond delay="120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par>
                                <p:cTn id="61" presetID="6" presetClass="emph" presetSubtype="0" accel="50000" decel="50000" autoRev="1" fill="hold" grpId="1" nodeType="withEffect">
                                  <p:stCondLst>
                                    <p:cond delay="1200"/>
                                  </p:stCondLst>
                                  <p:childTnLst>
                                    <p:animScale>
                                      <p:cBhvr>
                                        <p:cTn id="62" dur="500" fill="hold"/>
                                        <p:tgtEl>
                                          <p:spTgt spid="77"/>
                                        </p:tgtEl>
                                      </p:cBhvr>
                                      <p:by x="120000" y="120000"/>
                                    </p:animScale>
                                  </p:childTnLst>
                                </p:cTn>
                              </p:par>
                              <p:par>
                                <p:cTn id="63" presetID="22" presetClass="entr" presetSubtype="8" fill="hold" grpId="0" nodeType="withEffect">
                                  <p:stCondLst>
                                    <p:cond delay="1200"/>
                                  </p:stCondLst>
                                  <p:childTnLst>
                                    <p:set>
                                      <p:cBhvr>
                                        <p:cTn id="64" dur="1" fill="hold">
                                          <p:stCondLst>
                                            <p:cond delay="0"/>
                                          </p:stCondLst>
                                        </p:cTn>
                                        <p:tgtEl>
                                          <p:spTgt spid="80">
                                            <p:txEl>
                                              <p:pRg st="0" end="0"/>
                                            </p:txEl>
                                          </p:spTgt>
                                        </p:tgtEl>
                                        <p:attrNameLst>
                                          <p:attrName>style.visibility</p:attrName>
                                        </p:attrNameLst>
                                      </p:cBhvr>
                                      <p:to>
                                        <p:strVal val="visible"/>
                                      </p:to>
                                    </p:set>
                                    <p:animEffect transition="in" filter="wipe(left)">
                                      <p:cBhvr>
                                        <p:cTn id="65" dur="500"/>
                                        <p:tgtEl>
                                          <p:spTgt spid="80">
                                            <p:txEl>
                                              <p:pRg st="0" end="0"/>
                                            </p:txEl>
                                          </p:spTgt>
                                        </p:tgtEl>
                                      </p:cBhvr>
                                    </p:animEffect>
                                  </p:childTnLst>
                                </p:cTn>
                              </p:par>
                              <p:par>
                                <p:cTn id="66" presetID="6" presetClass="emph" presetSubtype="0" accel="50000" decel="50000" autoRev="1" fill="hold" grpId="1" nodeType="withEffect">
                                  <p:stCondLst>
                                    <p:cond delay="1200"/>
                                  </p:stCondLst>
                                  <p:childTnLst>
                                    <p:animScale>
                                      <p:cBhvr>
                                        <p:cTn id="67" dur="500" fill="hold"/>
                                        <p:tgtEl>
                                          <p:spTgt spid="80">
                                            <p:txEl>
                                              <p:pRg st="0" end="0"/>
                                            </p:txEl>
                                          </p:spTgt>
                                        </p:tgtEl>
                                      </p:cBhvr>
                                      <p:by x="120000" y="120000"/>
                                    </p:animScale>
                                  </p:childTnLst>
                                </p:cTn>
                              </p:par>
                              <p:par>
                                <p:cTn id="68" presetID="22" presetClass="entr" presetSubtype="8" fill="hold" grpId="0" nodeType="withEffect">
                                  <p:stCondLst>
                                    <p:cond delay="180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6" presetClass="emph" presetSubtype="0" accel="50000" decel="50000" autoRev="1" fill="hold" grpId="1" nodeType="withEffect">
                                  <p:stCondLst>
                                    <p:cond delay="1800"/>
                                  </p:stCondLst>
                                  <p:childTnLst>
                                    <p:animScale>
                                      <p:cBhvr>
                                        <p:cTn id="72" dur="500" fill="hold"/>
                                        <p:tgtEl>
                                          <p:spTgt spid="82"/>
                                        </p:tgtEl>
                                      </p:cBhvr>
                                      <p:by x="120000" y="120000"/>
                                    </p:animScale>
                                  </p:childTnLst>
                                </p:cTn>
                              </p:par>
                              <p:par>
                                <p:cTn id="73" presetID="22" presetClass="entr" presetSubtype="8" fill="hold" grpId="0" nodeType="withEffect">
                                  <p:stCondLst>
                                    <p:cond delay="1800"/>
                                  </p:stCondLst>
                                  <p:childTnLst>
                                    <p:set>
                                      <p:cBhvr>
                                        <p:cTn id="74" dur="1" fill="hold">
                                          <p:stCondLst>
                                            <p:cond delay="0"/>
                                          </p:stCondLst>
                                        </p:cTn>
                                        <p:tgtEl>
                                          <p:spTgt spid="85"/>
                                        </p:tgtEl>
                                        <p:attrNameLst>
                                          <p:attrName>style.visibility</p:attrName>
                                        </p:attrNameLst>
                                      </p:cBhvr>
                                      <p:to>
                                        <p:strVal val="visible"/>
                                      </p:to>
                                    </p:set>
                                    <p:animEffect transition="in" filter="wipe(left)">
                                      <p:cBhvr>
                                        <p:cTn id="75" dur="500"/>
                                        <p:tgtEl>
                                          <p:spTgt spid="85"/>
                                        </p:tgtEl>
                                      </p:cBhvr>
                                    </p:animEffect>
                                  </p:childTnLst>
                                </p:cTn>
                              </p:par>
                              <p:par>
                                <p:cTn id="76" presetID="6" presetClass="emph" presetSubtype="0" accel="50000" decel="50000" autoRev="1" fill="hold" grpId="1" nodeType="withEffect">
                                  <p:stCondLst>
                                    <p:cond delay="1800"/>
                                  </p:stCondLst>
                                  <p:childTnLst>
                                    <p:animScale>
                                      <p:cBhvr>
                                        <p:cTn id="77" dur="500" fill="hold"/>
                                        <p:tgtEl>
                                          <p:spTgt spid="85"/>
                                        </p:tgtEl>
                                      </p:cBhvr>
                                      <p:by x="120000" y="120000"/>
                                    </p:animScale>
                                  </p:childTnLst>
                                </p:cTn>
                              </p:par>
                              <p:par>
                                <p:cTn id="78" presetID="22" presetClass="entr" presetSubtype="8" fill="hold" grpId="0" nodeType="withEffect">
                                  <p:stCondLst>
                                    <p:cond delay="2200"/>
                                  </p:stCondLst>
                                  <p:childTnLst>
                                    <p:set>
                                      <p:cBhvr>
                                        <p:cTn id="79" dur="1" fill="hold">
                                          <p:stCondLst>
                                            <p:cond delay="0"/>
                                          </p:stCondLst>
                                        </p:cTn>
                                        <p:tgtEl>
                                          <p:spTgt spid="81"/>
                                        </p:tgtEl>
                                        <p:attrNameLst>
                                          <p:attrName>style.visibility</p:attrName>
                                        </p:attrNameLst>
                                      </p:cBhvr>
                                      <p:to>
                                        <p:strVal val="visible"/>
                                      </p:to>
                                    </p:set>
                                    <p:animEffect transition="in" filter="wipe(left)">
                                      <p:cBhvr>
                                        <p:cTn id="80" dur="500"/>
                                        <p:tgtEl>
                                          <p:spTgt spid="81"/>
                                        </p:tgtEl>
                                      </p:cBhvr>
                                    </p:animEffect>
                                  </p:childTnLst>
                                </p:cTn>
                              </p:par>
                              <p:par>
                                <p:cTn id="81" presetID="6" presetClass="emph" presetSubtype="0" accel="50000" decel="50000" autoRev="1" fill="hold" grpId="1" nodeType="withEffect">
                                  <p:stCondLst>
                                    <p:cond delay="2200"/>
                                  </p:stCondLst>
                                  <p:childTnLst>
                                    <p:animScale>
                                      <p:cBhvr>
                                        <p:cTn id="82" dur="500" fill="hold"/>
                                        <p:tgtEl>
                                          <p:spTgt spid="81"/>
                                        </p:tgtEl>
                                      </p:cBhvr>
                                      <p:by x="120000" y="120000"/>
                                    </p:animScale>
                                  </p:childTnLst>
                                </p:cTn>
                              </p:par>
                              <p:par>
                                <p:cTn id="83" presetID="22" presetClass="entr" presetSubtype="8" fill="hold" grpId="0" nodeType="withEffect">
                                  <p:stCondLst>
                                    <p:cond delay="2800"/>
                                  </p:stCondLst>
                                  <p:childTnLst>
                                    <p:set>
                                      <p:cBhvr>
                                        <p:cTn id="84" dur="1" fill="hold">
                                          <p:stCondLst>
                                            <p:cond delay="0"/>
                                          </p:stCondLst>
                                        </p:cTn>
                                        <p:tgtEl>
                                          <p:spTgt spid="79">
                                            <p:txEl>
                                              <p:pRg st="0" end="0"/>
                                            </p:txEl>
                                          </p:spTgt>
                                        </p:tgtEl>
                                        <p:attrNameLst>
                                          <p:attrName>style.visibility</p:attrName>
                                        </p:attrNameLst>
                                      </p:cBhvr>
                                      <p:to>
                                        <p:strVal val="visible"/>
                                      </p:to>
                                    </p:set>
                                    <p:animEffect transition="in" filter="wipe(left)">
                                      <p:cBhvr>
                                        <p:cTn id="85" dur="500"/>
                                        <p:tgtEl>
                                          <p:spTgt spid="79">
                                            <p:txEl>
                                              <p:pRg st="0" end="0"/>
                                            </p:txEl>
                                          </p:spTgt>
                                        </p:tgtEl>
                                      </p:cBhvr>
                                    </p:animEffect>
                                  </p:childTnLst>
                                </p:cTn>
                              </p:par>
                              <p:par>
                                <p:cTn id="86" presetID="6" presetClass="emph" presetSubtype="0" accel="50000" decel="50000" autoRev="1" fill="hold" grpId="1" nodeType="withEffect">
                                  <p:stCondLst>
                                    <p:cond delay="2800"/>
                                  </p:stCondLst>
                                  <p:childTnLst>
                                    <p:animScale>
                                      <p:cBhvr>
                                        <p:cTn id="87" dur="500" fill="hold"/>
                                        <p:tgtEl>
                                          <p:spTgt spid="79">
                                            <p:txEl>
                                              <p:pRg st="0" end="0"/>
                                            </p:txEl>
                                          </p:spTgt>
                                        </p:tgtEl>
                                      </p:cBhvr>
                                      <p:by x="105000" y="105000"/>
                                    </p:animScale>
                                  </p:childTnLst>
                                </p:cTn>
                              </p:par>
                              <p:par>
                                <p:cTn id="88" presetID="22" presetClass="entr" presetSubtype="8" fill="hold" grpId="0" nodeType="withEffect">
                                  <p:stCondLst>
                                    <p:cond delay="2800"/>
                                  </p:stCondLst>
                                  <p:childTnLst>
                                    <p:set>
                                      <p:cBhvr>
                                        <p:cTn id="89" dur="1" fill="hold">
                                          <p:stCondLst>
                                            <p:cond delay="0"/>
                                          </p:stCondLst>
                                        </p:cTn>
                                        <p:tgtEl>
                                          <p:spTgt spid="78">
                                            <p:txEl>
                                              <p:pRg st="0" end="0"/>
                                            </p:txEl>
                                          </p:spTgt>
                                        </p:tgtEl>
                                        <p:attrNameLst>
                                          <p:attrName>style.visibility</p:attrName>
                                        </p:attrNameLst>
                                      </p:cBhvr>
                                      <p:to>
                                        <p:strVal val="visible"/>
                                      </p:to>
                                    </p:set>
                                    <p:animEffect transition="in" filter="wipe(left)">
                                      <p:cBhvr>
                                        <p:cTn id="90" dur="500"/>
                                        <p:tgtEl>
                                          <p:spTgt spid="78">
                                            <p:txEl>
                                              <p:pRg st="0" end="0"/>
                                            </p:txEl>
                                          </p:spTgt>
                                        </p:tgtEl>
                                      </p:cBhvr>
                                    </p:animEffect>
                                  </p:childTnLst>
                                </p:cTn>
                              </p:par>
                              <p:par>
                                <p:cTn id="91" presetID="6" presetClass="emph" presetSubtype="0" accel="50000" decel="50000" autoRev="1" fill="hold" grpId="1" nodeType="withEffect">
                                  <p:stCondLst>
                                    <p:cond delay="2800"/>
                                  </p:stCondLst>
                                  <p:childTnLst>
                                    <p:animScale>
                                      <p:cBhvr>
                                        <p:cTn id="92" dur="500" fill="hold"/>
                                        <p:tgtEl>
                                          <p:spTgt spid="78">
                                            <p:txEl>
                                              <p:pRg st="0" end="0"/>
                                            </p:txEl>
                                          </p:spTgt>
                                        </p:tgtEl>
                                      </p:cBhvr>
                                      <p:by x="105000" y="105000"/>
                                    </p:animScale>
                                  </p:childTnLst>
                                </p:cTn>
                              </p:par>
                              <p:par>
                                <p:cTn id="93" presetID="22" presetClass="entr" presetSubtype="8" fill="hold" grpId="0" nodeType="withEffect">
                                  <p:stCondLst>
                                    <p:cond delay="3000"/>
                                  </p:stCondLst>
                                  <p:childTnLst>
                                    <p:set>
                                      <p:cBhvr>
                                        <p:cTn id="94" dur="1" fill="hold">
                                          <p:stCondLst>
                                            <p:cond delay="0"/>
                                          </p:stCondLst>
                                        </p:cTn>
                                        <p:tgtEl>
                                          <p:spTgt spid="86"/>
                                        </p:tgtEl>
                                        <p:attrNameLst>
                                          <p:attrName>style.visibility</p:attrName>
                                        </p:attrNameLst>
                                      </p:cBhvr>
                                      <p:to>
                                        <p:strVal val="visible"/>
                                      </p:to>
                                    </p:set>
                                    <p:animEffect transition="in" filter="wipe(left)">
                                      <p:cBhvr>
                                        <p:cTn id="95" dur="500"/>
                                        <p:tgtEl>
                                          <p:spTgt spid="86"/>
                                        </p:tgtEl>
                                      </p:cBhvr>
                                    </p:animEffect>
                                  </p:childTnLst>
                                </p:cTn>
                              </p:par>
                              <p:par>
                                <p:cTn id="96" presetID="6" presetClass="emph" presetSubtype="0" accel="50000" decel="50000" autoRev="1" fill="hold" grpId="1" nodeType="withEffect">
                                  <p:stCondLst>
                                    <p:cond delay="3000"/>
                                  </p:stCondLst>
                                  <p:childTnLst>
                                    <p:animScale>
                                      <p:cBhvr>
                                        <p:cTn id="97" dur="500" fill="hold"/>
                                        <p:tgtEl>
                                          <p:spTgt spid="86"/>
                                        </p:tgtEl>
                                      </p:cBhvr>
                                      <p:by x="120000" y="120000"/>
                                    </p:animScale>
                                  </p:childTnLst>
                                </p:cTn>
                              </p:par>
                              <p:par>
                                <p:cTn id="98" presetID="22" presetClass="entr" presetSubtype="8" fill="hold" grpId="0" nodeType="withEffect">
                                  <p:stCondLst>
                                    <p:cond delay="3300"/>
                                  </p:stCondLst>
                                  <p:childTnLst>
                                    <p:set>
                                      <p:cBhvr>
                                        <p:cTn id="99" dur="1" fill="hold">
                                          <p:stCondLst>
                                            <p:cond delay="0"/>
                                          </p:stCondLst>
                                        </p:cTn>
                                        <p:tgtEl>
                                          <p:spTgt spid="84">
                                            <p:txEl>
                                              <p:pRg st="0" end="0"/>
                                            </p:txEl>
                                          </p:spTgt>
                                        </p:tgtEl>
                                        <p:attrNameLst>
                                          <p:attrName>style.visibility</p:attrName>
                                        </p:attrNameLst>
                                      </p:cBhvr>
                                      <p:to>
                                        <p:strVal val="visible"/>
                                      </p:to>
                                    </p:set>
                                    <p:animEffect transition="in" filter="wipe(left)">
                                      <p:cBhvr>
                                        <p:cTn id="100" dur="500"/>
                                        <p:tgtEl>
                                          <p:spTgt spid="84">
                                            <p:txEl>
                                              <p:pRg st="0" end="0"/>
                                            </p:txEl>
                                          </p:spTgt>
                                        </p:tgtEl>
                                      </p:cBhvr>
                                    </p:animEffect>
                                  </p:childTnLst>
                                </p:cTn>
                              </p:par>
                              <p:par>
                                <p:cTn id="101" presetID="6" presetClass="emph" presetSubtype="0" accel="50000" decel="50000" autoRev="1" fill="hold" grpId="1" nodeType="withEffect">
                                  <p:stCondLst>
                                    <p:cond delay="3300"/>
                                  </p:stCondLst>
                                  <p:childTnLst>
                                    <p:animScale>
                                      <p:cBhvr>
                                        <p:cTn id="102" dur="500" fill="hold"/>
                                        <p:tgtEl>
                                          <p:spTgt spid="84">
                                            <p:txEl>
                                              <p:pRg st="0" end="0"/>
                                            </p:txEl>
                                          </p:spTgt>
                                        </p:tgtEl>
                                      </p:cBhvr>
                                      <p:by x="105000" y="105000"/>
                                    </p:animScale>
                                  </p:childTnLst>
                                </p:cTn>
                              </p:par>
                              <p:par>
                                <p:cTn id="103" presetID="22" presetClass="entr" presetSubtype="8" fill="hold" grpId="0" nodeType="withEffect">
                                  <p:stCondLst>
                                    <p:cond delay="3300"/>
                                  </p:stCondLst>
                                  <p:childTnLst>
                                    <p:set>
                                      <p:cBhvr>
                                        <p:cTn id="104" dur="1" fill="hold">
                                          <p:stCondLst>
                                            <p:cond delay="0"/>
                                          </p:stCondLst>
                                        </p:cTn>
                                        <p:tgtEl>
                                          <p:spTgt spid="83">
                                            <p:txEl>
                                              <p:pRg st="0" end="0"/>
                                            </p:txEl>
                                          </p:spTgt>
                                        </p:tgtEl>
                                        <p:attrNameLst>
                                          <p:attrName>style.visibility</p:attrName>
                                        </p:attrNameLst>
                                      </p:cBhvr>
                                      <p:to>
                                        <p:strVal val="visible"/>
                                      </p:to>
                                    </p:set>
                                    <p:animEffect transition="in" filter="wipe(left)">
                                      <p:cBhvr>
                                        <p:cTn id="105" dur="500"/>
                                        <p:tgtEl>
                                          <p:spTgt spid="83">
                                            <p:txEl>
                                              <p:pRg st="0" end="0"/>
                                            </p:txEl>
                                          </p:spTgt>
                                        </p:tgtEl>
                                      </p:cBhvr>
                                    </p:animEffect>
                                  </p:childTnLst>
                                </p:cTn>
                              </p:par>
                              <p:par>
                                <p:cTn id="106" presetID="6" presetClass="emph" presetSubtype="0" accel="50000" decel="50000" autoRev="1" fill="hold" grpId="1" nodeType="withEffect">
                                  <p:stCondLst>
                                    <p:cond delay="3300"/>
                                  </p:stCondLst>
                                  <p:childTnLst>
                                    <p:animScale>
                                      <p:cBhvr>
                                        <p:cTn id="107" dur="500" fill="hold"/>
                                        <p:tgtEl>
                                          <p:spTgt spid="83">
                                            <p:txEl>
                                              <p:pRg st="0" end="0"/>
                                            </p:txEl>
                                          </p:spTgt>
                                        </p:tgtEl>
                                      </p:cBhvr>
                                      <p:by x="105000" y="105000"/>
                                    </p:animScale>
                                  </p:childTnLst>
                                </p:cTn>
                              </p:par>
                              <p:par>
                                <p:cTn id="108" presetID="2" presetClass="entr" presetSubtype="1" decel="100000" fill="hold" grpId="0" nodeType="withEffect">
                                  <p:stCondLst>
                                    <p:cond delay="1250"/>
                                  </p:stCondLst>
                                  <p:childTnLst>
                                    <p:set>
                                      <p:cBhvr>
                                        <p:cTn id="109" dur="1" fill="hold">
                                          <p:stCondLst>
                                            <p:cond delay="0"/>
                                          </p:stCondLst>
                                        </p:cTn>
                                        <p:tgtEl>
                                          <p:spTgt spid="89"/>
                                        </p:tgtEl>
                                        <p:attrNameLst>
                                          <p:attrName>style.visibility</p:attrName>
                                        </p:attrNameLst>
                                      </p:cBhvr>
                                      <p:to>
                                        <p:strVal val="visible"/>
                                      </p:to>
                                    </p:set>
                                    <p:anim calcmode="lin" valueType="num">
                                      <p:cBhvr additive="base">
                                        <p:cTn id="110" dur="1000" fill="hold"/>
                                        <p:tgtEl>
                                          <p:spTgt spid="89"/>
                                        </p:tgtEl>
                                        <p:attrNameLst>
                                          <p:attrName>ppt_x</p:attrName>
                                        </p:attrNameLst>
                                      </p:cBhvr>
                                      <p:tavLst>
                                        <p:tav tm="0">
                                          <p:val>
                                            <p:strVal val="#ppt_x"/>
                                          </p:val>
                                        </p:tav>
                                        <p:tav tm="100000">
                                          <p:val>
                                            <p:strVal val="#ppt_x"/>
                                          </p:val>
                                        </p:tav>
                                      </p:tavLst>
                                    </p:anim>
                                    <p:anim calcmode="lin" valueType="num">
                                      <p:cBhvr additive="base">
                                        <p:cTn id="111" dur="1000" fill="hold"/>
                                        <p:tgtEl>
                                          <p:spTgt spid="89"/>
                                        </p:tgtEl>
                                        <p:attrNameLst>
                                          <p:attrName>ppt_y</p:attrName>
                                        </p:attrNameLst>
                                      </p:cBhvr>
                                      <p:tavLst>
                                        <p:tav tm="0">
                                          <p:val>
                                            <p:strVal val="0-#ppt_h/2"/>
                                          </p:val>
                                        </p:tav>
                                        <p:tav tm="100000">
                                          <p:val>
                                            <p:strVal val="#ppt_y"/>
                                          </p:val>
                                        </p:tav>
                                      </p:tavLst>
                                    </p:anim>
                                  </p:childTnLst>
                                </p:cTn>
                              </p:par>
                              <p:par>
                                <p:cTn id="112" presetID="2" presetClass="entr" presetSubtype="1" decel="100000" fill="hold" nodeType="withEffect">
                                  <p:stCondLst>
                                    <p:cond delay="2000"/>
                                  </p:stCondLst>
                                  <p:childTnLst>
                                    <p:set>
                                      <p:cBhvr>
                                        <p:cTn id="113" dur="1" fill="hold">
                                          <p:stCondLst>
                                            <p:cond delay="0"/>
                                          </p:stCondLst>
                                        </p:cTn>
                                        <p:tgtEl>
                                          <p:spTgt spid="19"/>
                                        </p:tgtEl>
                                        <p:attrNameLst>
                                          <p:attrName>style.visibility</p:attrName>
                                        </p:attrNameLst>
                                      </p:cBhvr>
                                      <p:to>
                                        <p:strVal val="visible"/>
                                      </p:to>
                                    </p:set>
                                    <p:anim calcmode="lin" valueType="num">
                                      <p:cBhvr additive="base">
                                        <p:cTn id="114" dur="750" fill="hold"/>
                                        <p:tgtEl>
                                          <p:spTgt spid="19"/>
                                        </p:tgtEl>
                                        <p:attrNameLst>
                                          <p:attrName>ppt_x</p:attrName>
                                        </p:attrNameLst>
                                      </p:cBhvr>
                                      <p:tavLst>
                                        <p:tav tm="0">
                                          <p:val>
                                            <p:strVal val="#ppt_x"/>
                                          </p:val>
                                        </p:tav>
                                        <p:tav tm="100000">
                                          <p:val>
                                            <p:strVal val="#ppt_x"/>
                                          </p:val>
                                        </p:tav>
                                      </p:tavLst>
                                    </p:anim>
                                    <p:anim calcmode="lin" valueType="num">
                                      <p:cBhvr additive="base">
                                        <p:cTn id="115" dur="75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4" grpId="1" animBg="1"/>
      <p:bldP spid="69" grpId="0" build="p"/>
      <p:bldP spid="69" grpId="1" build="p"/>
      <p:bldP spid="70" grpId="0" build="p">
        <p:tmplLst>
          <p:tmpl lvl="1">
            <p:tnLst>
              <p:par>
                <p:cTn presetID="22" presetClass="entr" presetSubtype="8" fill="hold" nodeType="withEffect">
                  <p:stCondLst>
                    <p:cond delay="1300"/>
                  </p:stCondLst>
                  <p:childTnLst>
                    <p:set>
                      <p:cBhvr>
                        <p:cTn dur="1" fill="hold">
                          <p:stCondLst>
                            <p:cond delay="0"/>
                          </p:stCondLst>
                        </p:cTn>
                        <p:tgtEl>
                          <p:spTgt spid="70"/>
                        </p:tgtEl>
                        <p:attrNameLst>
                          <p:attrName>style.visibility</p:attrName>
                        </p:attrNameLst>
                      </p:cBhvr>
                      <p:to>
                        <p:strVal val="visible"/>
                      </p:to>
                    </p:set>
                    <p:animEffect transition="in" filter="wipe(left)">
                      <p:cBhvr>
                        <p:cTn dur="500"/>
                        <p:tgtEl>
                          <p:spTgt spid="70"/>
                        </p:tgtEl>
                      </p:cBhvr>
                    </p:animEffect>
                  </p:childTnLst>
                </p:cTn>
              </p:par>
            </p:tnLst>
          </p:tmpl>
        </p:tmplLst>
      </p:bldP>
      <p:bldP spid="70" grpId="1" build="p">
        <p:tmplLst>
          <p:tmpl lvl="1">
            <p:tnLst>
              <p:par>
                <p:cTn presetID="6" presetClass="emph" presetSubtype="0" accel="50000" decel="50000" autoRev="1" fill="hold" nodeType="withEffect">
                  <p:stCondLst>
                    <p:cond delay="1300"/>
                  </p:stCondLst>
                  <p:childTnLst>
                    <p:animScale>
                      <p:cBhvr>
                        <p:cTn dur="500" fill="hold"/>
                        <p:tgtEl>
                          <p:spTgt spid="70"/>
                        </p:tgtEl>
                      </p:cBhvr>
                      <p:by x="105000" y="105000"/>
                    </p:animScale>
                  </p:childTnLst>
                </p:cTn>
              </p:par>
            </p:tnLst>
          </p:tmpl>
        </p:tmplLst>
      </p:bldP>
      <p:bldP spid="71" grpId="0">
        <p:tmplLst>
          <p:tmpl>
            <p:tnLst>
              <p:par>
                <p:cTn presetID="22" presetClass="entr" presetSubtype="8" fill="hold" nodeType="withEffect">
                  <p:stCondLst>
                    <p:cond delay="500"/>
                  </p:stCondLst>
                  <p:childTnLst>
                    <p:set>
                      <p:cBhvr>
                        <p:cTn dur="1" fill="hold">
                          <p:stCondLst>
                            <p:cond delay="0"/>
                          </p:stCondLst>
                        </p:cTn>
                        <p:tgtEl>
                          <p:spTgt spid="71"/>
                        </p:tgtEl>
                        <p:attrNameLst>
                          <p:attrName>style.visibility</p:attrName>
                        </p:attrNameLst>
                      </p:cBhvr>
                      <p:to>
                        <p:strVal val="visible"/>
                      </p:to>
                    </p:set>
                    <p:animEffect transition="in" filter="wipe(left)">
                      <p:cBhvr>
                        <p:cTn dur="500"/>
                        <p:tgtEl>
                          <p:spTgt spid="71"/>
                        </p:tgtEl>
                      </p:cBhvr>
                    </p:animEffect>
                  </p:childTnLst>
                </p:cTn>
              </p:par>
            </p:tnLst>
          </p:tmpl>
        </p:tmplLst>
      </p:bldP>
      <p:bldP spid="71" grpId="1"/>
      <p:bldP spid="72" grpId="0">
        <p:tmplLst>
          <p:tmpl>
            <p:tnLst>
              <p:par>
                <p:cTn presetID="22" presetClass="entr" presetSubtype="8" fill="hold" nodeType="withEffect">
                  <p:stCondLst>
                    <p:cond delay="100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2" grpId="1"/>
      <p:bldP spid="77" grpId="0" animBg="1"/>
      <p:bldP spid="77" grpId="1" animBg="1"/>
      <p:bldP spid="78" grpId="0" build="p"/>
      <p:bldP spid="78" grpId="1" build="p"/>
      <p:bldP spid="79" grpId="0" build="p">
        <p:tmplLst>
          <p:tmpl lvl="1">
            <p:tnLst>
              <p:par>
                <p:cTn presetID="22" presetClass="entr" presetSubtype="8" fill="hold" nodeType="withEffect">
                  <p:stCondLst>
                    <p:cond delay="2800"/>
                  </p:stCondLst>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P spid="79" grpId="1" build="p">
        <p:tmplLst>
          <p:tmpl lvl="1">
            <p:tnLst>
              <p:par>
                <p:cTn presetID="6" presetClass="emph" presetSubtype="0" accel="50000" decel="50000" autoRev="1" fill="hold" nodeType="withEffect">
                  <p:stCondLst>
                    <p:cond delay="2800"/>
                  </p:stCondLst>
                  <p:childTnLst>
                    <p:animScale>
                      <p:cBhvr>
                        <p:cTn dur="500" fill="hold"/>
                        <p:tgtEl>
                          <p:spTgt spid="79"/>
                        </p:tgtEl>
                      </p:cBhvr>
                      <p:by x="105000" y="105000"/>
                    </p:animScale>
                  </p:childTnLst>
                </p:cTn>
              </p:par>
            </p:tnLst>
          </p:tmpl>
        </p:tmplLst>
      </p:bldP>
      <p:bldP spid="80" grpId="0" build="p">
        <p:tmplLst>
          <p:tmpl lvl="1">
            <p:tnLst>
              <p:par>
                <p:cTn presetID="22" presetClass="entr" presetSubtype="8" fill="hold" nodeType="withEffect">
                  <p:stCondLst>
                    <p:cond delay="1200"/>
                  </p:st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P spid="80" grpId="1" build="p">
        <p:tmplLst>
          <p:tmpl lvl="1">
            <p:tnLst>
              <p:par>
                <p:cTn presetID="6" presetClass="emph" presetSubtype="0" accel="50000" decel="50000" autoRev="1" fill="hold" nodeType="withEffect">
                  <p:stCondLst>
                    <p:cond delay="1200"/>
                  </p:stCondLst>
                  <p:childTnLst>
                    <p:animScale>
                      <p:cBhvr>
                        <p:cTn dur="500" fill="hold"/>
                        <p:tgtEl>
                          <p:spTgt spid="80"/>
                        </p:tgtEl>
                      </p:cBhvr>
                      <p:by x="120000" y="120000"/>
                    </p:animScale>
                  </p:childTnLst>
                </p:cTn>
              </p:par>
            </p:tnLst>
          </p:tmpl>
        </p:tmplLst>
      </p:bldP>
      <p:bldP spid="81" grpId="0">
        <p:tmplLst>
          <p:tmpl>
            <p:tnLst>
              <p:par>
                <p:cTn presetID="22" presetClass="entr" presetSubtype="8" fill="hold" nodeType="withEffect">
                  <p:stCondLst>
                    <p:cond delay="2200"/>
                  </p:stCondLst>
                  <p:childTnLst>
                    <p:set>
                      <p:cBhvr>
                        <p:cTn dur="1" fill="hold">
                          <p:stCondLst>
                            <p:cond delay="0"/>
                          </p:stCondLst>
                        </p:cTn>
                        <p:tgtEl>
                          <p:spTgt spid="81"/>
                        </p:tgtEl>
                        <p:attrNameLst>
                          <p:attrName>style.visibility</p:attrName>
                        </p:attrNameLst>
                      </p:cBhvr>
                      <p:to>
                        <p:strVal val="visible"/>
                      </p:to>
                    </p:set>
                    <p:animEffect transition="in" filter="wipe(left)">
                      <p:cBhvr>
                        <p:cTn dur="500"/>
                        <p:tgtEl>
                          <p:spTgt spid="81"/>
                        </p:tgtEl>
                      </p:cBhvr>
                    </p:animEffect>
                  </p:childTnLst>
                </p:cTn>
              </p:par>
            </p:tnLst>
          </p:tmpl>
        </p:tmplLst>
      </p:bldP>
      <p:bldP spid="81" grpId="1">
        <p:tmplLst>
          <p:tmpl>
            <p:tnLst>
              <p:par>
                <p:cTn presetID="6" presetClass="emph" presetSubtype="0" accel="50000" decel="50000" autoRev="1" fill="hold" nodeType="withEffect">
                  <p:stCondLst>
                    <p:cond delay="2200"/>
                  </p:stCondLst>
                  <p:childTnLst>
                    <p:animScale>
                      <p:cBhvr>
                        <p:cTn dur="500" fill="hold"/>
                        <p:tgtEl>
                          <p:spTgt spid="81"/>
                        </p:tgtEl>
                      </p:cBhvr>
                      <p:by x="120000" y="120000"/>
                    </p:animScale>
                  </p:childTnLst>
                </p:cTn>
              </p:par>
            </p:tnLst>
          </p:tmpl>
        </p:tmplLst>
      </p:bldP>
      <p:bldP spid="82" grpId="0" animBg="1"/>
      <p:bldP spid="82" grpId="1" animBg="1"/>
      <p:bldP spid="83" grpId="0" build="p">
        <p:tmplLst>
          <p:tmpl lvl="1">
            <p:tnLst>
              <p:par>
                <p:cTn presetID="22" presetClass="entr" presetSubtype="8" fill="hold" nodeType="withEffect">
                  <p:stCondLst>
                    <p:cond delay="3300"/>
                  </p:stCondLst>
                  <p:childTnLst>
                    <p:set>
                      <p:cBhvr>
                        <p:cTn dur="1" fill="hold">
                          <p:stCondLst>
                            <p:cond delay="0"/>
                          </p:stCondLst>
                        </p:cTn>
                        <p:tgtEl>
                          <p:spTgt spid="83"/>
                        </p:tgtEl>
                        <p:attrNameLst>
                          <p:attrName>style.visibility</p:attrName>
                        </p:attrNameLst>
                      </p:cBhvr>
                      <p:to>
                        <p:strVal val="visible"/>
                      </p:to>
                    </p:set>
                    <p:animEffect transition="in" filter="wipe(left)">
                      <p:cBhvr>
                        <p:cTn dur="500"/>
                        <p:tgtEl>
                          <p:spTgt spid="83"/>
                        </p:tgtEl>
                      </p:cBhvr>
                    </p:animEffect>
                  </p:childTnLst>
                </p:cTn>
              </p:par>
            </p:tnLst>
          </p:tmpl>
        </p:tmplLst>
      </p:bldP>
      <p:bldP spid="83" grpId="1" build="p">
        <p:tmplLst>
          <p:tmpl lvl="1">
            <p:tnLst>
              <p:par>
                <p:cTn presetID="6" presetClass="emph" presetSubtype="0" accel="50000" decel="50000" autoRev="1" fill="hold" nodeType="withEffect">
                  <p:stCondLst>
                    <p:cond delay="3300"/>
                  </p:stCondLst>
                  <p:childTnLst>
                    <p:animScale>
                      <p:cBhvr>
                        <p:cTn dur="500" fill="hold"/>
                        <p:tgtEl>
                          <p:spTgt spid="83"/>
                        </p:tgtEl>
                      </p:cBhvr>
                      <p:by x="105000" y="105000"/>
                    </p:animScale>
                  </p:childTnLst>
                </p:cTn>
              </p:par>
            </p:tnLst>
          </p:tmpl>
        </p:tmplLst>
      </p:bldP>
      <p:bldP spid="84" grpId="0" build="p">
        <p:tmplLst>
          <p:tmpl lvl="1">
            <p:tnLst>
              <p:par>
                <p:cTn presetID="22" presetClass="entr" presetSubtype="8" fill="hold" nodeType="withEffect">
                  <p:stCondLst>
                    <p:cond delay="3300"/>
                  </p:stCondLst>
                  <p:childTnLst>
                    <p:set>
                      <p:cBhvr>
                        <p:cTn dur="1" fill="hold">
                          <p:stCondLst>
                            <p:cond delay="0"/>
                          </p:stCondLst>
                        </p:cTn>
                        <p:tgtEl>
                          <p:spTgt spid="84"/>
                        </p:tgtEl>
                        <p:attrNameLst>
                          <p:attrName>style.visibility</p:attrName>
                        </p:attrNameLst>
                      </p:cBhvr>
                      <p:to>
                        <p:strVal val="visible"/>
                      </p:to>
                    </p:set>
                    <p:animEffect transition="in" filter="wipe(left)">
                      <p:cBhvr>
                        <p:cTn dur="500"/>
                        <p:tgtEl>
                          <p:spTgt spid="84"/>
                        </p:tgtEl>
                      </p:cBhvr>
                    </p:animEffect>
                  </p:childTnLst>
                </p:cTn>
              </p:par>
            </p:tnLst>
          </p:tmpl>
        </p:tmplLst>
      </p:bldP>
      <p:bldP spid="84" grpId="1" build="p">
        <p:tmplLst>
          <p:tmpl lvl="1">
            <p:tnLst>
              <p:par>
                <p:cTn presetID="6" presetClass="emph" presetSubtype="0" accel="50000" decel="50000" autoRev="1" fill="hold" nodeType="withEffect">
                  <p:stCondLst>
                    <p:cond delay="3300"/>
                  </p:stCondLst>
                  <p:childTnLst>
                    <p:animScale>
                      <p:cBhvr>
                        <p:cTn dur="500" fill="hold"/>
                        <p:tgtEl>
                          <p:spTgt spid="84"/>
                        </p:tgtEl>
                      </p:cBhvr>
                      <p:by x="105000" y="105000"/>
                    </p:animScale>
                  </p:childTnLst>
                </p:cTn>
              </p:par>
            </p:tnLst>
          </p:tmpl>
        </p:tmplLst>
      </p:bldP>
      <p:bldP spid="85" grpId="0">
        <p:tmplLst>
          <p:tmpl>
            <p:tnLst>
              <p:par>
                <p:cTn presetID="22" presetClass="entr" presetSubtype="8" fill="hold" nodeType="withEffect">
                  <p:stCondLst>
                    <p:cond delay="1800"/>
                  </p:stCondLst>
                  <p:childTnLst>
                    <p:set>
                      <p:cBhvr>
                        <p:cTn dur="1" fill="hold">
                          <p:stCondLst>
                            <p:cond delay="0"/>
                          </p:stCondLst>
                        </p:cTn>
                        <p:tgtEl>
                          <p:spTgt spid="85"/>
                        </p:tgtEl>
                        <p:attrNameLst>
                          <p:attrName>style.visibility</p:attrName>
                        </p:attrNameLst>
                      </p:cBhvr>
                      <p:to>
                        <p:strVal val="visible"/>
                      </p:to>
                    </p:set>
                    <p:animEffect transition="in" filter="wipe(left)">
                      <p:cBhvr>
                        <p:cTn dur="500"/>
                        <p:tgtEl>
                          <p:spTgt spid="85"/>
                        </p:tgtEl>
                      </p:cBhvr>
                    </p:animEffect>
                  </p:childTnLst>
                </p:cTn>
              </p:par>
            </p:tnLst>
          </p:tmpl>
        </p:tmplLst>
      </p:bldP>
      <p:bldP spid="85" grpId="1"/>
      <p:bldP spid="86" grpId="0">
        <p:tmplLst>
          <p:tmpl>
            <p:tnLst>
              <p:par>
                <p:cTn presetID="22" presetClass="entr" presetSubtype="8" fill="hold" nodeType="withEffect">
                  <p:stCondLst>
                    <p:cond delay="300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86" grpId="1">
        <p:tmplLst>
          <p:tmpl>
            <p:tnLst>
              <p:par>
                <p:cTn presetID="6" presetClass="emph" presetSubtype="0" accel="50000" decel="50000" autoRev="1" fill="hold" nodeType="withEffect">
                  <p:stCondLst>
                    <p:cond delay="3000"/>
                  </p:stCondLst>
                  <p:childTnLst>
                    <p:animScale>
                      <p:cBhvr>
                        <p:cTn dur="500" fill="hold"/>
                        <p:tgtEl>
                          <p:spTgt spid="86"/>
                        </p:tgtEl>
                      </p:cBhvr>
                      <p:by x="120000" y="120000"/>
                    </p:animScale>
                  </p:childTnLst>
                </p:cTn>
              </p:par>
            </p:tnLst>
          </p:tmpl>
        </p:tmplLst>
      </p:bldP>
      <p:bldP spid="89" grpId="0"/>
      <p:bldP spid="66" grpId="0" animBg="1"/>
      <p:bldP spid="66" grpId="1" animBg="1"/>
      <p:bldP spid="73" grpId="0" build="p">
        <p:tmplLst>
          <p:tmpl lvl="1">
            <p:tnLst>
              <p:par>
                <p:cTn presetID="22" presetClass="entr" presetSubtype="8" fill="hold" nodeType="withEffect">
                  <p:stCondLst>
                    <p:cond delay="210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3" grpId="1" build="p">
        <p:tmplLst>
          <p:tmpl lvl="1">
            <p:tnLst>
              <p:par>
                <p:cTn presetID="6" presetClass="emph" presetSubtype="0" accel="50000" decel="50000" autoRev="1" fill="hold" nodeType="withEffect">
                  <p:stCondLst>
                    <p:cond delay="2200"/>
                  </p:stCondLst>
                  <p:childTnLst>
                    <p:animScale>
                      <p:cBhvr>
                        <p:cTn dur="500" fill="hold"/>
                        <p:tgtEl>
                          <p:spTgt spid="73"/>
                        </p:tgtEl>
                      </p:cBhvr>
                      <p:by x="105000" y="105000"/>
                    </p:animScale>
                  </p:childTnLst>
                </p:cTn>
              </p:par>
            </p:tnLst>
          </p:tmpl>
        </p:tmplLst>
      </p:bldP>
      <p:bldP spid="74" grpId="0" build="p"/>
      <p:bldP spid="74" grpId="1" build="p"/>
      <p:bldP spid="75" grpId="0">
        <p:tmplLst>
          <p:tmpl>
            <p:tnLst>
              <p:par>
                <p:cTn presetID="22" presetClass="entr" presetSubtype="8" fill="hold" nodeType="withEffect">
                  <p:stCondLst>
                    <p:cond delay="80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5" grpId="1"/>
      <p:bldP spid="76" grpId="0">
        <p:tmplLst>
          <p:tmpl>
            <p:tnLst>
              <p:par>
                <p:cTn presetID="22" presetClass="entr" presetSubtype="8" fill="hold" nodeType="withEffect">
                  <p:stCondLst>
                    <p:cond delay="160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6" grpId="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0_Zaciatok casovej osy">
    <p:spTree>
      <p:nvGrpSpPr>
        <p:cNvPr id="1" name=""/>
        <p:cNvGrpSpPr/>
        <p:nvPr/>
      </p:nvGrpSpPr>
      <p:grpSpPr>
        <a:xfrm>
          <a:off x="0" y="0"/>
          <a:ext cx="0" cy="0"/>
          <a:chOff x="0" y="0"/>
          <a:chExt cx="0" cy="0"/>
        </a:xfrm>
      </p:grpSpPr>
      <p:sp>
        <p:nvSpPr>
          <p:cNvPr id="19" name="Text Placeholder 3">
            <a:extLst>
              <a:ext uri="{FF2B5EF4-FFF2-40B4-BE49-F238E27FC236}">
                <a16:creationId xmlns:a16="http://schemas.microsoft.com/office/drawing/2014/main" id="{19DD57F3-8661-42A2-8F2D-D7F4805F8A08}"/>
              </a:ext>
            </a:extLst>
          </p:cNvPr>
          <p:cNvSpPr>
            <a:spLocks noGrp="1"/>
          </p:cNvSpPr>
          <p:nvPr>
            <p:ph type="body" sz="quarter" idx="21" hasCustomPrompt="1"/>
          </p:nvPr>
        </p:nvSpPr>
        <p:spPr>
          <a:xfrm>
            <a:off x="1531620" y="4689263"/>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6099381" y="686219"/>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Začiatok</a:t>
            </a:r>
            <a:r>
              <a:rPr lang="en-US" dirty="0"/>
              <a:t> </a:t>
            </a:r>
            <a:br>
              <a:rPr lang="en-US" dirty="0"/>
            </a:br>
            <a:r>
              <a:rPr lang="en-US" dirty="0" err="1"/>
              <a:t>vodorovnej</a:t>
            </a:r>
            <a:r>
              <a:rPr lang="en-US" dirty="0"/>
              <a:t> </a:t>
            </a:r>
            <a:r>
              <a:rPr lang="en-US" dirty="0" err="1"/>
              <a:t>časovej</a:t>
            </a:r>
            <a:r>
              <a:rPr lang="en-US" dirty="0"/>
              <a:t> </a:t>
            </a:r>
            <a:r>
              <a:rPr lang="en-US" dirty="0" err="1"/>
              <a:t>osy</a:t>
            </a:r>
            <a:endParaRPr lang="en-US" dirty="0"/>
          </a:p>
        </p:txBody>
      </p:sp>
      <p:sp>
        <p:nvSpPr>
          <p:cNvPr id="41" name="Text Placeholder 3">
            <a:extLst>
              <a:ext uri="{FF2B5EF4-FFF2-40B4-BE49-F238E27FC236}">
                <a16:creationId xmlns:a16="http://schemas.microsoft.com/office/drawing/2014/main" id="{46D9DB4A-FF24-4AFB-93C4-016B8345CB8A}"/>
              </a:ext>
            </a:extLst>
          </p:cNvPr>
          <p:cNvSpPr>
            <a:spLocks noGrp="1"/>
          </p:cNvSpPr>
          <p:nvPr>
            <p:ph type="body" sz="quarter" idx="22" hasCustomPrompt="1"/>
          </p:nvPr>
        </p:nvSpPr>
        <p:spPr>
          <a:xfrm>
            <a:off x="1538402" y="430254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#1</a:t>
            </a:r>
            <a:endParaRPr lang="sk-SK" noProof="0" dirty="0"/>
          </a:p>
        </p:txBody>
      </p:sp>
      <p:cxnSp>
        <p:nvCxnSpPr>
          <p:cNvPr id="37" name="Straight Connector 20">
            <a:extLst>
              <a:ext uri="{FF2B5EF4-FFF2-40B4-BE49-F238E27FC236}">
                <a16:creationId xmlns:a16="http://schemas.microsoft.com/office/drawing/2014/main" id="{86F76217-DD27-4BE1-8B09-B07D13E5FA2D}"/>
              </a:ext>
            </a:extLst>
          </p:cNvPr>
          <p:cNvCxnSpPr>
            <a:cxnSpLocks/>
          </p:cNvCxnSpPr>
          <p:nvPr userDrawn="1"/>
        </p:nvCxnSpPr>
        <p:spPr>
          <a:xfrm>
            <a:off x="755649" y="3020365"/>
            <a:ext cx="11436351" cy="0"/>
          </a:xfrm>
          <a:prstGeom prst="line">
            <a:avLst/>
          </a:prstGeom>
          <a:ln w="15875">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 name="Ovál 4">
            <a:extLst>
              <a:ext uri="{FF2B5EF4-FFF2-40B4-BE49-F238E27FC236}">
                <a16:creationId xmlns:a16="http://schemas.microsoft.com/office/drawing/2014/main" id="{6FC7C3AE-E7C6-4281-BDCF-EC76AED3204B}"/>
              </a:ext>
            </a:extLst>
          </p:cNvPr>
          <p:cNvSpPr/>
          <p:nvPr userDrawn="1"/>
        </p:nvSpPr>
        <p:spPr>
          <a:xfrm>
            <a:off x="755649" y="2974645"/>
            <a:ext cx="91440" cy="91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5" name="Rectangle 4">
            <a:extLst>
              <a:ext uri="{FF2B5EF4-FFF2-40B4-BE49-F238E27FC236}">
                <a16:creationId xmlns:a16="http://schemas.microsoft.com/office/drawing/2014/main" id="{AEF95D81-A530-45BA-B430-4F1DD9E594A7}"/>
              </a:ext>
            </a:extLst>
          </p:cNvPr>
          <p:cNvSpPr/>
          <p:nvPr userDrawn="1"/>
        </p:nvSpPr>
        <p:spPr>
          <a:xfrm>
            <a:off x="10686151" y="3618047"/>
            <a:ext cx="1524001" cy="15379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Picture Placeholder 14">
            <a:extLst>
              <a:ext uri="{FF2B5EF4-FFF2-40B4-BE49-F238E27FC236}">
                <a16:creationId xmlns:a16="http://schemas.microsoft.com/office/drawing/2014/main" id="{B02D6816-8F7D-429D-A2DF-35CF2C61792E}"/>
              </a:ext>
            </a:extLst>
          </p:cNvPr>
          <p:cNvSpPr>
            <a:spLocks noGrp="1"/>
          </p:cNvSpPr>
          <p:nvPr>
            <p:ph type="pic" sz="quarter" idx="16" hasCustomPrompt="1"/>
          </p:nvPr>
        </p:nvSpPr>
        <p:spPr>
          <a:xfrm>
            <a:off x="1518071" y="2396821"/>
            <a:ext cx="3047568"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sp>
        <p:nvSpPr>
          <p:cNvPr id="35" name="Picture Placeholder 14">
            <a:extLst>
              <a:ext uri="{FF2B5EF4-FFF2-40B4-BE49-F238E27FC236}">
                <a16:creationId xmlns:a16="http://schemas.microsoft.com/office/drawing/2014/main" id="{07D7525F-10ED-458D-B03C-BD641DDAEE5C}"/>
              </a:ext>
            </a:extLst>
          </p:cNvPr>
          <p:cNvSpPr>
            <a:spLocks noGrp="1"/>
          </p:cNvSpPr>
          <p:nvPr>
            <p:ph type="pic" sz="quarter" idx="18" hasCustomPrompt="1"/>
          </p:nvPr>
        </p:nvSpPr>
        <p:spPr>
          <a:xfrm>
            <a:off x="6092582" y="2392820"/>
            <a:ext cx="3051447" cy="1230895"/>
          </a:xfrm>
          <a:prstGeom prst="rect">
            <a:avLst/>
          </a:prstGeom>
          <a:pattFill prst="pct40">
            <a:fgClr>
              <a:schemeClr val="bg1"/>
            </a:fgClr>
            <a:bgClr>
              <a:schemeClr val="bg1">
                <a:lumMod val="75000"/>
              </a:schemeClr>
            </a:bgClr>
          </a:pattFill>
          <a:effectLst>
            <a:outerShdw blurRad="762000" dist="254000" dir="5400000" algn="tl" rotWithShape="0">
              <a:prstClr val="black">
                <a:alpha val="30000"/>
              </a:prstClr>
            </a:outerShdw>
          </a:effectLst>
        </p:spPr>
        <p:txBody>
          <a:bodyPr anchor="ctr"/>
          <a:lstStyle>
            <a:lvl1pPr marL="0" indent="0" algn="ctr">
              <a:buNone/>
              <a:defRPr sz="1600" baseline="0">
                <a:latin typeface="Roboto Regular" charset="0"/>
              </a:defRPr>
            </a:lvl1pPr>
          </a:lstStyle>
          <a:p>
            <a:r>
              <a:rPr lang="en-US" dirty="0"/>
              <a:t>Insert Image</a:t>
            </a:r>
          </a:p>
        </p:txBody>
      </p:sp>
      <p:pic>
        <p:nvPicPr>
          <p:cNvPr id="38" name="Grafický objekt 37">
            <a:extLst>
              <a:ext uri="{FF2B5EF4-FFF2-40B4-BE49-F238E27FC236}">
                <a16:creationId xmlns:a16="http://schemas.microsoft.com/office/drawing/2014/main" id="{EEEAEABF-EA20-4819-B2F1-122AC611883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2938421" y="3569225"/>
            <a:ext cx="8197697" cy="452780"/>
          </a:xfrm>
          <a:prstGeom prst="rect">
            <a:avLst/>
          </a:prstGeom>
        </p:spPr>
      </p:pic>
      <p:sp>
        <p:nvSpPr>
          <p:cNvPr id="47" name="Text Placeholder 3">
            <a:extLst>
              <a:ext uri="{FF2B5EF4-FFF2-40B4-BE49-F238E27FC236}">
                <a16:creationId xmlns:a16="http://schemas.microsoft.com/office/drawing/2014/main" id="{C68A20C0-8897-4190-9215-7AD4173FA2C5}"/>
              </a:ext>
            </a:extLst>
          </p:cNvPr>
          <p:cNvSpPr>
            <a:spLocks noGrp="1"/>
          </p:cNvSpPr>
          <p:nvPr>
            <p:ph type="body" sz="quarter" idx="24" hasCustomPrompt="1"/>
          </p:nvPr>
        </p:nvSpPr>
        <p:spPr>
          <a:xfrm>
            <a:off x="6114203" y="4689263"/>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
        <p:nvSpPr>
          <p:cNvPr id="48" name="Text Placeholder 3">
            <a:extLst>
              <a:ext uri="{FF2B5EF4-FFF2-40B4-BE49-F238E27FC236}">
                <a16:creationId xmlns:a16="http://schemas.microsoft.com/office/drawing/2014/main" id="{725A1D3D-38D6-44B4-895E-830DE4F96A31}"/>
              </a:ext>
            </a:extLst>
          </p:cNvPr>
          <p:cNvSpPr>
            <a:spLocks noGrp="1"/>
          </p:cNvSpPr>
          <p:nvPr>
            <p:ph type="body" sz="quarter" idx="25" hasCustomPrompt="1"/>
          </p:nvPr>
        </p:nvSpPr>
        <p:spPr>
          <a:xfrm>
            <a:off x="6120985" y="430254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#2</a:t>
            </a:r>
            <a:endParaRPr lang="sk-SK" noProof="0" dirty="0"/>
          </a:p>
        </p:txBody>
      </p:sp>
      <p:sp>
        <p:nvSpPr>
          <p:cNvPr id="49" name="Picture Placeholder 14">
            <a:extLst>
              <a:ext uri="{FF2B5EF4-FFF2-40B4-BE49-F238E27FC236}">
                <a16:creationId xmlns:a16="http://schemas.microsoft.com/office/drawing/2014/main" id="{5C992A10-7C9D-4A57-89B0-245027F0B6AE}"/>
              </a:ext>
            </a:extLst>
          </p:cNvPr>
          <p:cNvSpPr>
            <a:spLocks noGrp="1"/>
          </p:cNvSpPr>
          <p:nvPr>
            <p:ph type="pic" sz="quarter" idx="26" hasCustomPrompt="1"/>
          </p:nvPr>
        </p:nvSpPr>
        <p:spPr>
          <a:xfrm>
            <a:off x="10673928" y="2387050"/>
            <a:ext cx="1509459"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pic>
        <p:nvPicPr>
          <p:cNvPr id="50" name="Grafický objekt 49">
            <a:extLst>
              <a:ext uri="{FF2B5EF4-FFF2-40B4-BE49-F238E27FC236}">
                <a16:creationId xmlns:a16="http://schemas.microsoft.com/office/drawing/2014/main" id="{6916E309-8433-4F50-83B7-696625BBD373}"/>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070006" y="765175"/>
            <a:ext cx="2985391" cy="684376"/>
          </a:xfrm>
          <a:prstGeom prst="rect">
            <a:avLst/>
          </a:prstGeom>
        </p:spPr>
      </p:pic>
      <p:sp>
        <p:nvSpPr>
          <p:cNvPr id="51" name="Text Placeholder 3">
            <a:extLst>
              <a:ext uri="{FF2B5EF4-FFF2-40B4-BE49-F238E27FC236}">
                <a16:creationId xmlns:a16="http://schemas.microsoft.com/office/drawing/2014/main" id="{F7B4DB84-FF5A-42A3-8F97-08C5ED3749E5}"/>
              </a:ext>
            </a:extLst>
          </p:cNvPr>
          <p:cNvSpPr>
            <a:spLocks noGrp="1"/>
          </p:cNvSpPr>
          <p:nvPr>
            <p:ph type="body" sz="quarter" idx="27" hasCustomPrompt="1"/>
          </p:nvPr>
        </p:nvSpPr>
        <p:spPr>
          <a:xfrm>
            <a:off x="344687" y="2520135"/>
            <a:ext cx="825168" cy="276999"/>
          </a:xfrm>
          <a:prstGeom prst="rect">
            <a:avLst/>
          </a:prstGeom>
        </p:spPr>
        <p:txBody>
          <a:bodyPr wrap="square" lIns="0" tIns="0" rIns="0" bIns="0">
            <a:spAutoFit/>
          </a:bodyPr>
          <a:lstStyle>
            <a:lvl1pPr marL="0" indent="0" algn="ctr">
              <a:lnSpc>
                <a:spcPct val="100000"/>
              </a:lnSpc>
              <a:spcBef>
                <a:spcPts val="0"/>
              </a:spcBef>
              <a:buNone/>
              <a:defRPr sz="18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2020</a:t>
            </a:r>
            <a:endParaRPr lang="sk-SK" noProof="0" dirty="0"/>
          </a:p>
        </p:txBody>
      </p:sp>
      <p:sp>
        <p:nvSpPr>
          <p:cNvPr id="52" name="Ovál 51">
            <a:extLst>
              <a:ext uri="{FF2B5EF4-FFF2-40B4-BE49-F238E27FC236}">
                <a16:creationId xmlns:a16="http://schemas.microsoft.com/office/drawing/2014/main" id="{16685F15-5879-4FBB-89F2-033338E004DB}"/>
              </a:ext>
            </a:extLst>
          </p:cNvPr>
          <p:cNvSpPr/>
          <p:nvPr userDrawn="1"/>
        </p:nvSpPr>
        <p:spPr>
          <a:xfrm>
            <a:off x="5324069" y="2974645"/>
            <a:ext cx="91440" cy="91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53" name="Text Placeholder 3">
            <a:extLst>
              <a:ext uri="{FF2B5EF4-FFF2-40B4-BE49-F238E27FC236}">
                <a16:creationId xmlns:a16="http://schemas.microsoft.com/office/drawing/2014/main" id="{9392CE7A-DC4C-4864-A8E1-5B0EEED19EAB}"/>
              </a:ext>
            </a:extLst>
          </p:cNvPr>
          <p:cNvSpPr>
            <a:spLocks noGrp="1"/>
          </p:cNvSpPr>
          <p:nvPr>
            <p:ph type="body" sz="quarter" idx="28" hasCustomPrompt="1"/>
          </p:nvPr>
        </p:nvSpPr>
        <p:spPr>
          <a:xfrm>
            <a:off x="4913107" y="2520135"/>
            <a:ext cx="825168" cy="276999"/>
          </a:xfrm>
          <a:prstGeom prst="rect">
            <a:avLst/>
          </a:prstGeom>
        </p:spPr>
        <p:txBody>
          <a:bodyPr wrap="square" lIns="0" tIns="0" rIns="0" bIns="0">
            <a:spAutoFit/>
          </a:bodyPr>
          <a:lstStyle>
            <a:lvl1pPr marL="0" indent="0" algn="ctr">
              <a:lnSpc>
                <a:spcPct val="100000"/>
              </a:lnSpc>
              <a:spcBef>
                <a:spcPts val="0"/>
              </a:spcBef>
              <a:buNone/>
              <a:defRPr sz="18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2021</a:t>
            </a:r>
            <a:endParaRPr lang="sk-SK" noProof="0" dirty="0"/>
          </a:p>
        </p:txBody>
      </p:sp>
      <p:sp>
        <p:nvSpPr>
          <p:cNvPr id="54" name="Ovál 53">
            <a:extLst>
              <a:ext uri="{FF2B5EF4-FFF2-40B4-BE49-F238E27FC236}">
                <a16:creationId xmlns:a16="http://schemas.microsoft.com/office/drawing/2014/main" id="{5DD5E906-E686-46EB-9B4F-3080F7E64B7A}"/>
              </a:ext>
            </a:extLst>
          </p:cNvPr>
          <p:cNvSpPr/>
          <p:nvPr userDrawn="1"/>
        </p:nvSpPr>
        <p:spPr>
          <a:xfrm>
            <a:off x="9892489" y="2974645"/>
            <a:ext cx="91440" cy="91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55" name="Text Placeholder 3">
            <a:extLst>
              <a:ext uri="{FF2B5EF4-FFF2-40B4-BE49-F238E27FC236}">
                <a16:creationId xmlns:a16="http://schemas.microsoft.com/office/drawing/2014/main" id="{CCF498AC-AC4D-421D-9674-096FBCBC345A}"/>
              </a:ext>
            </a:extLst>
          </p:cNvPr>
          <p:cNvSpPr>
            <a:spLocks noGrp="1"/>
          </p:cNvSpPr>
          <p:nvPr>
            <p:ph type="body" sz="quarter" idx="29" hasCustomPrompt="1"/>
          </p:nvPr>
        </p:nvSpPr>
        <p:spPr>
          <a:xfrm>
            <a:off x="9481527" y="2520135"/>
            <a:ext cx="825168" cy="276999"/>
          </a:xfrm>
          <a:prstGeom prst="rect">
            <a:avLst/>
          </a:prstGeom>
        </p:spPr>
        <p:txBody>
          <a:bodyPr wrap="square" lIns="0" tIns="0" rIns="0" bIns="0">
            <a:spAutoFit/>
          </a:bodyPr>
          <a:lstStyle>
            <a:lvl1pPr marL="0" indent="0" algn="ctr">
              <a:lnSpc>
                <a:spcPct val="100000"/>
              </a:lnSpc>
              <a:spcBef>
                <a:spcPts val="0"/>
              </a:spcBef>
              <a:buNone/>
              <a:defRPr sz="18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2022</a:t>
            </a:r>
            <a:endParaRPr lang="sk-SK" noProof="0" dirty="0"/>
          </a:p>
        </p:txBody>
      </p:sp>
      <p:pic>
        <p:nvPicPr>
          <p:cNvPr id="9" name="Grafický objekt 8">
            <a:extLst>
              <a:ext uri="{FF2B5EF4-FFF2-40B4-BE49-F238E27FC236}">
                <a16:creationId xmlns:a16="http://schemas.microsoft.com/office/drawing/2014/main" id="{0C08A54C-E77C-4A25-BA15-FDCAB46120BC}"/>
              </a:ext>
            </a:extLst>
          </p:cNvPr>
          <p:cNvPicPr>
            <a:picLocks noChangeAspect="1"/>
          </p:cNvPicPr>
          <p:nvPr userDrawn="1"/>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10911166" y="3753507"/>
            <a:ext cx="262557" cy="517820"/>
          </a:xfrm>
          <a:prstGeom prst="rect">
            <a:avLst/>
          </a:prstGeom>
        </p:spPr>
      </p:pic>
    </p:spTree>
    <p:extLst>
      <p:ext uri="{BB962C8B-B14F-4D97-AF65-F5344CB8AC3E}">
        <p14:creationId xmlns:p14="http://schemas.microsoft.com/office/powerpoint/2010/main" val="62807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75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1100"/>
                                        <p:tgtEl>
                                          <p:spTgt spid="37"/>
                                        </p:tgtEl>
                                      </p:cBhvr>
                                    </p:animEffect>
                                  </p:childTnLst>
                                </p:cTn>
                              </p:par>
                              <p:par>
                                <p:cTn id="8" presetID="22" presetClass="entr" presetSubtype="8" fill="hold" nodeType="withEffect">
                                  <p:stCondLst>
                                    <p:cond delay="150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par>
                                <p:cTn id="11" presetID="6" presetClass="emph" presetSubtype="0" accel="50000" decel="50000" autoRev="1" fill="hold" nodeType="withEffect">
                                  <p:stCondLst>
                                    <p:cond delay="1500"/>
                                  </p:stCondLst>
                                  <p:childTnLst>
                                    <p:animScale>
                                      <p:cBhvr>
                                        <p:cTn id="12" dur="500" fill="hold"/>
                                        <p:tgtEl>
                                          <p:spTgt spid="50"/>
                                        </p:tgtEl>
                                      </p:cBhvr>
                                      <p:by x="120000" y="120000"/>
                                    </p:animScale>
                                  </p:childTnLst>
                                </p:cTn>
                              </p:par>
                              <p:par>
                                <p:cTn id="13" presetID="22" presetClass="entr" presetSubtype="8" fill="hold" nodeType="withEffect">
                                  <p:stCondLst>
                                    <p:cond delay="225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par>
                                <p:cTn id="16" presetID="2" presetClass="entr" presetSubtype="1" decel="100000" fill="hold" grpId="0" nodeType="withEffect">
                                  <p:stCondLst>
                                    <p:cond delay="125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000" fill="hold"/>
                                        <p:tgtEl>
                                          <p:spTgt spid="34"/>
                                        </p:tgtEl>
                                        <p:attrNameLst>
                                          <p:attrName>ppt_x</p:attrName>
                                        </p:attrNameLst>
                                      </p:cBhvr>
                                      <p:tavLst>
                                        <p:tav tm="0">
                                          <p:val>
                                            <p:strVal val="#ppt_x"/>
                                          </p:val>
                                        </p:tav>
                                        <p:tav tm="100000">
                                          <p:val>
                                            <p:strVal val="#ppt_x"/>
                                          </p:val>
                                        </p:tav>
                                      </p:tavLst>
                                    </p:anim>
                                    <p:anim calcmode="lin" valueType="num">
                                      <p:cBhvr additive="base">
                                        <p:cTn id="19" dur="1000" fill="hold"/>
                                        <p:tgtEl>
                                          <p:spTgt spid="34"/>
                                        </p:tgtEl>
                                        <p:attrNameLst>
                                          <p:attrName>ppt_y</p:attrName>
                                        </p:attrNameLst>
                                      </p:cBhvr>
                                      <p:tavLst>
                                        <p:tav tm="0">
                                          <p:val>
                                            <p:strVal val="0-#ppt_h/2"/>
                                          </p:val>
                                        </p:tav>
                                        <p:tav tm="100000">
                                          <p:val>
                                            <p:strVal val="#ppt_y"/>
                                          </p:val>
                                        </p:tav>
                                      </p:tavLst>
                                    </p:anim>
                                  </p:childTnLst>
                                </p:cTn>
                              </p:par>
                              <p:par>
                                <p:cTn id="20" presetID="22" presetClass="entr" presetSubtype="8" fill="hold" grpId="0" nodeType="withEffect">
                                  <p:stCondLst>
                                    <p:cond delay="200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6" presetClass="emph" presetSubtype="0" accel="50000" decel="50000" autoRev="1" fill="hold" grpId="1" nodeType="withEffect">
                                  <p:stCondLst>
                                    <p:cond delay="2000"/>
                                  </p:stCondLst>
                                  <p:childTnLst>
                                    <p:animScale>
                                      <p:cBhvr>
                                        <p:cTn id="24" dur="500" fill="hold"/>
                                        <p:tgtEl>
                                          <p:spTgt spid="31"/>
                                        </p:tgtEl>
                                      </p:cBhvr>
                                      <p:by x="120000" y="120000"/>
                                    </p:animScale>
                                  </p:childTnLst>
                                </p:cTn>
                              </p:par>
                              <p:par>
                                <p:cTn id="25" presetID="22" presetClass="entr" presetSubtype="8" fill="hold" grpId="0" nodeType="withEffect">
                                  <p:stCondLst>
                                    <p:cond delay="225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6" presetClass="emph" presetSubtype="0" accel="50000" decel="50000" autoRev="1" fill="hold" grpId="1" nodeType="withEffect">
                                  <p:stCondLst>
                                    <p:cond delay="2250"/>
                                  </p:stCondLst>
                                  <p:childTnLst>
                                    <p:animScale>
                                      <p:cBhvr>
                                        <p:cTn id="29" dur="500" fill="hold"/>
                                        <p:tgtEl>
                                          <p:spTgt spid="35"/>
                                        </p:tgtEl>
                                      </p:cBhvr>
                                      <p:by x="120000" y="120000"/>
                                    </p:animScale>
                                  </p:childTnLst>
                                </p:cTn>
                              </p:par>
                              <p:par>
                                <p:cTn id="30" presetID="22" presetClass="entr" presetSubtype="8" fill="hold" grpId="0" nodeType="withEffect">
                                  <p:stCondLst>
                                    <p:cond delay="250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6" presetClass="emph" presetSubtype="0" accel="50000" decel="50000" autoRev="1" fill="hold" grpId="1" nodeType="withEffect">
                                  <p:stCondLst>
                                    <p:cond delay="2500"/>
                                  </p:stCondLst>
                                  <p:childTnLst>
                                    <p:animScale>
                                      <p:cBhvr>
                                        <p:cTn id="34" dur="500" fill="hold"/>
                                        <p:tgtEl>
                                          <p:spTgt spid="49"/>
                                        </p:tgtEl>
                                      </p:cBhvr>
                                      <p:by x="120000" y="120000"/>
                                    </p:animScale>
                                  </p:childTnLst>
                                </p:cTn>
                              </p:par>
                              <p:par>
                                <p:cTn id="35" presetID="10" presetClass="entr" presetSubtype="0" fill="hold" grpId="0" nodeType="withEffect">
                                  <p:stCondLst>
                                    <p:cond delay="25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22" presetClass="entr" presetSubtype="8" fill="hold" nodeType="withEffect">
                                  <p:stCondLst>
                                    <p:cond delay="25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250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225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par>
                                <p:cTn id="47" presetID="22" presetClass="entr" presetSubtype="8" fill="hold" grpId="0" nodeType="withEffect">
                                  <p:stCondLst>
                                    <p:cond delay="225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wipe(left)">
                                      <p:cBhvr>
                                        <p:cTn id="49" dur="500"/>
                                        <p:tgtEl>
                                          <p:spTgt spid="41">
                                            <p:txEl>
                                              <p:pRg st="0" end="0"/>
                                            </p:txEl>
                                          </p:spTgt>
                                        </p:tgtEl>
                                      </p:cBhvr>
                                    </p:animEffect>
                                  </p:childTnLst>
                                </p:cTn>
                              </p:par>
                              <p:par>
                                <p:cTn id="50" presetID="22" presetClass="entr" presetSubtype="8" fill="hold" grpId="0" nodeType="withEffect">
                                  <p:stCondLst>
                                    <p:cond delay="2500"/>
                                  </p:stCondLst>
                                  <p:childTnLst>
                                    <p:set>
                                      <p:cBhvr>
                                        <p:cTn id="51" dur="1" fill="hold">
                                          <p:stCondLst>
                                            <p:cond delay="0"/>
                                          </p:stCondLst>
                                        </p:cTn>
                                        <p:tgtEl>
                                          <p:spTgt spid="48">
                                            <p:txEl>
                                              <p:pRg st="0" end="0"/>
                                            </p:txEl>
                                          </p:spTgt>
                                        </p:tgtEl>
                                        <p:attrNameLst>
                                          <p:attrName>style.visibility</p:attrName>
                                        </p:attrNameLst>
                                      </p:cBhvr>
                                      <p:to>
                                        <p:strVal val="visible"/>
                                      </p:to>
                                    </p:set>
                                    <p:animEffect transition="in" filter="wipe(left)">
                                      <p:cBhvr>
                                        <p:cTn id="52" dur="500"/>
                                        <p:tgtEl>
                                          <p:spTgt spid="48">
                                            <p:txEl>
                                              <p:pRg st="0" end="0"/>
                                            </p:txEl>
                                          </p:spTgt>
                                        </p:tgtEl>
                                      </p:cBhvr>
                                    </p:animEffect>
                                  </p:childTnLst>
                                </p:cTn>
                              </p:par>
                              <p:par>
                                <p:cTn id="53" presetID="2" presetClass="entr" presetSubtype="4" decel="100000" fill="hold" grpId="0" nodeType="withEffect">
                                  <p:stCondLst>
                                    <p:cond delay="275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750" fill="hold"/>
                                        <p:tgtEl>
                                          <p:spTgt spid="19"/>
                                        </p:tgtEl>
                                        <p:attrNameLst>
                                          <p:attrName>ppt_x</p:attrName>
                                        </p:attrNameLst>
                                      </p:cBhvr>
                                      <p:tavLst>
                                        <p:tav tm="0">
                                          <p:val>
                                            <p:strVal val="#ppt_x"/>
                                          </p:val>
                                        </p:tav>
                                        <p:tav tm="100000">
                                          <p:val>
                                            <p:strVal val="#ppt_x"/>
                                          </p:val>
                                        </p:tav>
                                      </p:tavLst>
                                    </p:anim>
                                    <p:anim calcmode="lin" valueType="num">
                                      <p:cBhvr additive="base">
                                        <p:cTn id="56" dur="750" fill="hold"/>
                                        <p:tgtEl>
                                          <p:spTgt spid="19"/>
                                        </p:tgtEl>
                                        <p:attrNameLst>
                                          <p:attrName>ppt_y</p:attrName>
                                        </p:attrNameLst>
                                      </p:cBhvr>
                                      <p:tavLst>
                                        <p:tav tm="0">
                                          <p:val>
                                            <p:strVal val="1+#ppt_h/2"/>
                                          </p:val>
                                        </p:tav>
                                        <p:tav tm="100000">
                                          <p:val>
                                            <p:strVal val="#ppt_y"/>
                                          </p:val>
                                        </p:tav>
                                      </p:tavLst>
                                    </p:anim>
                                  </p:childTnLst>
                                </p:cTn>
                              </p:par>
                              <p:par>
                                <p:cTn id="57" presetID="10" presetClass="entr" presetSubtype="0" fill="hold" grpId="0" nodeType="withEffect">
                                  <p:stCondLst>
                                    <p:cond delay="275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500"/>
                                        <p:tgtEl>
                                          <p:spTgt spid="53"/>
                                        </p:tgtEl>
                                      </p:cBhvr>
                                    </p:animEffect>
                                  </p:childTnLst>
                                </p:cTn>
                              </p:par>
                              <p:par>
                                <p:cTn id="60" presetID="2" presetClass="entr" presetSubtype="4" decel="100000" fill="hold" grpId="0" nodeType="withEffect">
                                  <p:stCondLst>
                                    <p:cond delay="300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750" fill="hold"/>
                                        <p:tgtEl>
                                          <p:spTgt spid="47"/>
                                        </p:tgtEl>
                                        <p:attrNameLst>
                                          <p:attrName>ppt_x</p:attrName>
                                        </p:attrNameLst>
                                      </p:cBhvr>
                                      <p:tavLst>
                                        <p:tav tm="0">
                                          <p:val>
                                            <p:strVal val="#ppt_x"/>
                                          </p:val>
                                        </p:tav>
                                        <p:tav tm="100000">
                                          <p:val>
                                            <p:strVal val="#ppt_x"/>
                                          </p:val>
                                        </p:tav>
                                      </p:tavLst>
                                    </p:anim>
                                    <p:anim calcmode="lin" valueType="num">
                                      <p:cBhvr additive="base">
                                        <p:cTn id="63" dur="750" fill="hold"/>
                                        <p:tgtEl>
                                          <p:spTgt spid="47"/>
                                        </p:tgtEl>
                                        <p:attrNameLst>
                                          <p:attrName>ppt_y</p:attrName>
                                        </p:attrNameLst>
                                      </p:cBhvr>
                                      <p:tavLst>
                                        <p:tav tm="0">
                                          <p:val>
                                            <p:strVal val="1+#ppt_h/2"/>
                                          </p:val>
                                        </p:tav>
                                        <p:tav tm="100000">
                                          <p:val>
                                            <p:strVal val="#ppt_y"/>
                                          </p:val>
                                        </p:tav>
                                      </p:tavLst>
                                    </p:anim>
                                  </p:childTnLst>
                                </p:cTn>
                              </p:par>
                              <p:par>
                                <p:cTn id="64" presetID="10" presetClass="entr" presetSubtype="0" fill="hold" grpId="0" nodeType="withEffect">
                                  <p:stCondLst>
                                    <p:cond delay="300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childTnLst>
                                </p:cTn>
                              </p:par>
                              <p:par>
                                <p:cTn id="67" presetID="10" presetClass="entr" presetSubtype="0" fill="hold" grpId="0" nodeType="withEffect">
                                  <p:stCondLst>
                                    <p:cond delay="250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10" presetClass="entr" presetSubtype="0" fill="hold" grpId="0" nodeType="withEffect">
                                  <p:stCondLst>
                                    <p:cond delay="2750"/>
                                  </p:stCondLst>
                                  <p:childTnLst>
                                    <p:set>
                                      <p:cBhvr>
                                        <p:cTn id="71" dur="1" fill="hold">
                                          <p:stCondLst>
                                            <p:cond delay="0"/>
                                          </p:stCondLst>
                                        </p:cTn>
                                        <p:tgtEl>
                                          <p:spTgt spid="54"/>
                                        </p:tgtEl>
                                        <p:attrNameLst>
                                          <p:attrName>style.visibility</p:attrName>
                                        </p:attrNameLst>
                                      </p:cBhvr>
                                      <p:to>
                                        <p:strVal val="visible"/>
                                      </p:to>
                                    </p:set>
                                    <p:animEffect transition="in" filter="fade">
                                      <p:cBhvr>
                                        <p:cTn id="7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4" decel="100000" fill="hold" nodeType="withEffect">
                  <p:stCondLst>
                    <p:cond delay="27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34" grpId="0"/>
      <p:bldP spid="41" grpId="0" build="p">
        <p:tmplLst>
          <p:tmpl lvl="1">
            <p:tnLst>
              <p:par>
                <p:cTn presetID="22" presetClass="entr" presetSubtype="8" fill="hold" nodeType="withEffect">
                  <p:stCondLst>
                    <p:cond delay="2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5" grpId="0" animBg="1"/>
      <p:bldP spid="45" grpId="0" animBg="1"/>
      <p:bldP spid="31" grpId="0" animBg="1"/>
      <p:bldP spid="31" grpId="1" animBg="1"/>
      <p:bldP spid="35" grpId="0" animBg="1"/>
      <p:bldP spid="35" grpId="1" animBg="1"/>
      <p:bldP spid="47" grpId="0">
        <p:tmplLst>
          <p:tmpl>
            <p:tnLst>
              <p:par>
                <p:cTn presetID="2" presetClass="entr" presetSubtype="4" decel="100000" fill="hold" nodeType="withEffect">
                  <p:stCondLst>
                    <p:cond delay="30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1+#ppt_h/2"/>
                          </p:val>
                        </p:tav>
                        <p:tav tm="100000">
                          <p:val>
                            <p:strVal val="#ppt_y"/>
                          </p:val>
                        </p:tav>
                      </p:tavLst>
                    </p:anim>
                  </p:childTnLst>
                </p:cTn>
              </p:par>
            </p:tnLst>
          </p:tmpl>
        </p:tmplLst>
      </p:bldP>
      <p:bldP spid="48" grpId="0" build="p">
        <p:tmplLst>
          <p:tmpl lvl="1">
            <p:tnLst>
              <p:par>
                <p:cTn presetID="22" presetClass="entr" presetSubtype="8" fill="hold" nodeType="withEffect">
                  <p:stCondLst>
                    <p:cond delay="25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animBg="1"/>
      <p:bldP spid="49" grpId="1" animBg="1"/>
      <p:bldP spid="51" grpId="0">
        <p:tmplLst>
          <p:tmpl>
            <p:tnLst>
              <p:par>
                <p:cTn presetID="10" presetClass="entr" presetSubtype="0" fill="hold" nodeType="withEffect">
                  <p:stCondLst>
                    <p:cond delay="250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53" grpId="0">
        <p:tmplLst>
          <p:tmpl>
            <p:tnLst>
              <p:par>
                <p:cTn presetID="10" presetClass="entr" presetSubtype="0" fill="hold" nodeType="withEffect">
                  <p:stCondLst>
                    <p:cond delay="27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animBg="1"/>
      <p:bldP spid="55" grpId="0">
        <p:tmplLst>
          <p:tmpl>
            <p:tnLst>
              <p:par>
                <p:cTn presetID="10" presetClass="entr" presetSubtype="0" fill="hold" nodeType="withEffect">
                  <p:stCondLst>
                    <p:cond delay="30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Koniec casovej osy">
    <p:spTree>
      <p:nvGrpSpPr>
        <p:cNvPr id="1" name=""/>
        <p:cNvGrpSpPr/>
        <p:nvPr/>
      </p:nvGrpSpPr>
      <p:grpSpPr>
        <a:xfrm>
          <a:off x="0" y="0"/>
          <a:ext cx="0" cy="0"/>
          <a:chOff x="0" y="0"/>
          <a:chExt cx="0" cy="0"/>
        </a:xfrm>
      </p:grpSpPr>
      <p:sp>
        <p:nvSpPr>
          <p:cNvPr id="19" name="Text Placeholder 3">
            <a:extLst>
              <a:ext uri="{FF2B5EF4-FFF2-40B4-BE49-F238E27FC236}">
                <a16:creationId xmlns:a16="http://schemas.microsoft.com/office/drawing/2014/main" id="{19DD57F3-8661-42A2-8F2D-D7F4805F8A08}"/>
              </a:ext>
            </a:extLst>
          </p:cNvPr>
          <p:cNvSpPr>
            <a:spLocks noGrp="1"/>
          </p:cNvSpPr>
          <p:nvPr>
            <p:ph type="body" sz="quarter" idx="21" hasCustomPrompt="1"/>
          </p:nvPr>
        </p:nvSpPr>
        <p:spPr>
          <a:xfrm>
            <a:off x="3054469" y="4689263"/>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
        <p:nvSpPr>
          <p:cNvPr id="34" name="Title Placeholder 1">
            <a:extLst>
              <a:ext uri="{FF2B5EF4-FFF2-40B4-BE49-F238E27FC236}">
                <a16:creationId xmlns:a16="http://schemas.microsoft.com/office/drawing/2014/main" id="{29B7F8A8-12FC-4613-94CB-E4D9EE63329E}"/>
              </a:ext>
            </a:extLst>
          </p:cNvPr>
          <p:cNvSpPr>
            <a:spLocks noGrp="1"/>
          </p:cNvSpPr>
          <p:nvPr>
            <p:ph type="title" hasCustomPrompt="1"/>
          </p:nvPr>
        </p:nvSpPr>
        <p:spPr>
          <a:xfrm>
            <a:off x="6099381" y="686219"/>
            <a:ext cx="4533144" cy="748788"/>
          </a:xfrm>
          <a:prstGeom prst="rect">
            <a:avLst/>
          </a:prstGeom>
        </p:spPr>
        <p:txBody>
          <a:bodyPr vert="horz" lIns="0" tIns="0" rIns="0" bIns="0" rtlCol="0" anchor="t">
            <a:normAutofit/>
          </a:bodyPr>
          <a:lstStyle>
            <a:lvl1pPr>
              <a:defRPr sz="2800" baseline="0">
                <a:latin typeface="+mn-lt"/>
              </a:defRPr>
            </a:lvl1pPr>
          </a:lstStyle>
          <a:p>
            <a:r>
              <a:rPr lang="en-US" dirty="0" err="1"/>
              <a:t>Koniec</a:t>
            </a:r>
            <a:r>
              <a:rPr lang="en-US" dirty="0"/>
              <a:t> </a:t>
            </a:r>
            <a:br>
              <a:rPr lang="en-US" dirty="0"/>
            </a:br>
            <a:r>
              <a:rPr lang="en-US" dirty="0" err="1"/>
              <a:t>vodorovnej</a:t>
            </a:r>
            <a:r>
              <a:rPr lang="en-US" dirty="0"/>
              <a:t> </a:t>
            </a:r>
            <a:r>
              <a:rPr lang="en-US" dirty="0" err="1"/>
              <a:t>časovej</a:t>
            </a:r>
            <a:r>
              <a:rPr lang="en-US" dirty="0"/>
              <a:t> </a:t>
            </a:r>
            <a:r>
              <a:rPr lang="en-US" dirty="0" err="1"/>
              <a:t>osy</a:t>
            </a:r>
            <a:endParaRPr lang="en-US" dirty="0"/>
          </a:p>
        </p:txBody>
      </p:sp>
      <p:sp>
        <p:nvSpPr>
          <p:cNvPr id="41" name="Text Placeholder 3">
            <a:extLst>
              <a:ext uri="{FF2B5EF4-FFF2-40B4-BE49-F238E27FC236}">
                <a16:creationId xmlns:a16="http://schemas.microsoft.com/office/drawing/2014/main" id="{46D9DB4A-FF24-4AFB-93C4-016B8345CB8A}"/>
              </a:ext>
            </a:extLst>
          </p:cNvPr>
          <p:cNvSpPr>
            <a:spLocks noGrp="1"/>
          </p:cNvSpPr>
          <p:nvPr>
            <p:ph type="body" sz="quarter" idx="22" hasCustomPrompt="1"/>
          </p:nvPr>
        </p:nvSpPr>
        <p:spPr>
          <a:xfrm>
            <a:off x="3061251" y="430254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#3</a:t>
            </a:r>
            <a:endParaRPr lang="sk-SK" noProof="0" dirty="0"/>
          </a:p>
        </p:txBody>
      </p:sp>
      <p:cxnSp>
        <p:nvCxnSpPr>
          <p:cNvPr id="37" name="Straight Connector 20">
            <a:extLst>
              <a:ext uri="{FF2B5EF4-FFF2-40B4-BE49-F238E27FC236}">
                <a16:creationId xmlns:a16="http://schemas.microsoft.com/office/drawing/2014/main" id="{86F76217-DD27-4BE1-8B09-B07D13E5FA2D}"/>
              </a:ext>
            </a:extLst>
          </p:cNvPr>
          <p:cNvCxnSpPr>
            <a:cxnSpLocks/>
            <a:stCxn id="31" idx="1"/>
          </p:cNvCxnSpPr>
          <p:nvPr userDrawn="1"/>
        </p:nvCxnSpPr>
        <p:spPr>
          <a:xfrm>
            <a:off x="-5961" y="3012269"/>
            <a:ext cx="10677536" cy="8096"/>
          </a:xfrm>
          <a:prstGeom prst="line">
            <a:avLst/>
          </a:prstGeom>
          <a:ln w="15875">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 name="Ovál 4">
            <a:extLst>
              <a:ext uri="{FF2B5EF4-FFF2-40B4-BE49-F238E27FC236}">
                <a16:creationId xmlns:a16="http://schemas.microsoft.com/office/drawing/2014/main" id="{6FC7C3AE-E7C6-4281-BDCF-EC76AED3204B}"/>
              </a:ext>
            </a:extLst>
          </p:cNvPr>
          <p:cNvSpPr/>
          <p:nvPr userDrawn="1"/>
        </p:nvSpPr>
        <p:spPr>
          <a:xfrm>
            <a:off x="2281198" y="2974645"/>
            <a:ext cx="91440" cy="91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31" name="Picture Placeholder 14">
            <a:extLst>
              <a:ext uri="{FF2B5EF4-FFF2-40B4-BE49-F238E27FC236}">
                <a16:creationId xmlns:a16="http://schemas.microsoft.com/office/drawing/2014/main" id="{B02D6816-8F7D-429D-A2DF-35CF2C61792E}"/>
              </a:ext>
            </a:extLst>
          </p:cNvPr>
          <p:cNvSpPr>
            <a:spLocks noGrp="1"/>
          </p:cNvSpPr>
          <p:nvPr>
            <p:ph type="pic" sz="quarter" idx="16" hasCustomPrompt="1"/>
          </p:nvPr>
        </p:nvSpPr>
        <p:spPr>
          <a:xfrm>
            <a:off x="-5961" y="2396821"/>
            <a:ext cx="1539608"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sp>
        <p:nvSpPr>
          <p:cNvPr id="35" name="Picture Placeholder 14">
            <a:extLst>
              <a:ext uri="{FF2B5EF4-FFF2-40B4-BE49-F238E27FC236}">
                <a16:creationId xmlns:a16="http://schemas.microsoft.com/office/drawing/2014/main" id="{07D7525F-10ED-458D-B03C-BD641DDAEE5C}"/>
              </a:ext>
            </a:extLst>
          </p:cNvPr>
          <p:cNvSpPr>
            <a:spLocks noGrp="1"/>
          </p:cNvSpPr>
          <p:nvPr>
            <p:ph type="pic" sz="quarter" idx="18" hasCustomPrompt="1"/>
          </p:nvPr>
        </p:nvSpPr>
        <p:spPr>
          <a:xfrm>
            <a:off x="3053514" y="2392820"/>
            <a:ext cx="3051447" cy="1230895"/>
          </a:xfrm>
          <a:prstGeom prst="rect">
            <a:avLst/>
          </a:prstGeom>
          <a:pattFill prst="pct40">
            <a:fgClr>
              <a:schemeClr val="bg1"/>
            </a:fgClr>
            <a:bgClr>
              <a:schemeClr val="bg1">
                <a:lumMod val="75000"/>
              </a:schemeClr>
            </a:bgClr>
          </a:pattFill>
          <a:effectLst/>
        </p:spPr>
        <p:txBody>
          <a:bodyPr anchor="ctr"/>
          <a:lstStyle>
            <a:lvl1pPr marL="0" indent="0" algn="ctr">
              <a:buNone/>
              <a:defRPr sz="1600" baseline="0">
                <a:latin typeface="Roboto Regular" charset="0"/>
              </a:defRPr>
            </a:lvl1pPr>
          </a:lstStyle>
          <a:p>
            <a:r>
              <a:rPr lang="en-US" dirty="0"/>
              <a:t>Insert Image</a:t>
            </a:r>
          </a:p>
        </p:txBody>
      </p:sp>
      <p:pic>
        <p:nvPicPr>
          <p:cNvPr id="38" name="Grafický objekt 37">
            <a:extLst>
              <a:ext uri="{FF2B5EF4-FFF2-40B4-BE49-F238E27FC236}">
                <a16:creationId xmlns:a16="http://schemas.microsoft.com/office/drawing/2014/main" id="{EEEAEABF-EA20-4819-B2F1-122AC611883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2222659" y="3569225"/>
            <a:ext cx="8197697" cy="452780"/>
          </a:xfrm>
          <a:prstGeom prst="rect">
            <a:avLst/>
          </a:prstGeom>
        </p:spPr>
      </p:pic>
      <p:sp>
        <p:nvSpPr>
          <p:cNvPr id="47" name="Text Placeholder 3">
            <a:extLst>
              <a:ext uri="{FF2B5EF4-FFF2-40B4-BE49-F238E27FC236}">
                <a16:creationId xmlns:a16="http://schemas.microsoft.com/office/drawing/2014/main" id="{C68A20C0-8897-4190-9215-7AD4173FA2C5}"/>
              </a:ext>
            </a:extLst>
          </p:cNvPr>
          <p:cNvSpPr>
            <a:spLocks noGrp="1"/>
          </p:cNvSpPr>
          <p:nvPr>
            <p:ph type="body" sz="quarter" idx="24" hasCustomPrompt="1"/>
          </p:nvPr>
        </p:nvSpPr>
        <p:spPr>
          <a:xfrm>
            <a:off x="7637052" y="4689263"/>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
        <p:nvSpPr>
          <p:cNvPr id="48" name="Text Placeholder 3">
            <a:extLst>
              <a:ext uri="{FF2B5EF4-FFF2-40B4-BE49-F238E27FC236}">
                <a16:creationId xmlns:a16="http://schemas.microsoft.com/office/drawing/2014/main" id="{725A1D3D-38D6-44B4-895E-830DE4F96A31}"/>
              </a:ext>
            </a:extLst>
          </p:cNvPr>
          <p:cNvSpPr>
            <a:spLocks noGrp="1"/>
          </p:cNvSpPr>
          <p:nvPr>
            <p:ph type="body" sz="quarter" idx="25" hasCustomPrompt="1"/>
          </p:nvPr>
        </p:nvSpPr>
        <p:spPr>
          <a:xfrm>
            <a:off x="7643834" y="4302549"/>
            <a:ext cx="265064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Podnadpis</a:t>
            </a:r>
            <a:r>
              <a:rPr lang="en-US" noProof="0" dirty="0"/>
              <a:t> #4</a:t>
            </a:r>
            <a:endParaRPr lang="sk-SK" noProof="0" dirty="0"/>
          </a:p>
        </p:txBody>
      </p:sp>
      <p:sp>
        <p:nvSpPr>
          <p:cNvPr id="49" name="Picture Placeholder 14">
            <a:extLst>
              <a:ext uri="{FF2B5EF4-FFF2-40B4-BE49-F238E27FC236}">
                <a16:creationId xmlns:a16="http://schemas.microsoft.com/office/drawing/2014/main" id="{5C992A10-7C9D-4A57-89B0-245027F0B6AE}"/>
              </a:ext>
            </a:extLst>
          </p:cNvPr>
          <p:cNvSpPr>
            <a:spLocks noGrp="1"/>
          </p:cNvSpPr>
          <p:nvPr>
            <p:ph type="pic" sz="quarter" idx="26" hasCustomPrompt="1"/>
          </p:nvPr>
        </p:nvSpPr>
        <p:spPr>
          <a:xfrm>
            <a:off x="7642045" y="2387050"/>
            <a:ext cx="3039055" cy="123089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Roboto Regular" charset="0"/>
              </a:defRPr>
            </a:lvl1pPr>
          </a:lstStyle>
          <a:p>
            <a:r>
              <a:rPr lang="en-US" dirty="0"/>
              <a:t>Insert Image</a:t>
            </a:r>
          </a:p>
        </p:txBody>
      </p:sp>
      <p:pic>
        <p:nvPicPr>
          <p:cNvPr id="50" name="Grafický objekt 49">
            <a:extLst>
              <a:ext uri="{FF2B5EF4-FFF2-40B4-BE49-F238E27FC236}">
                <a16:creationId xmlns:a16="http://schemas.microsoft.com/office/drawing/2014/main" id="{6916E309-8433-4F50-83B7-696625BBD373}"/>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070006" y="765175"/>
            <a:ext cx="2985391" cy="684376"/>
          </a:xfrm>
          <a:prstGeom prst="rect">
            <a:avLst/>
          </a:prstGeom>
        </p:spPr>
      </p:pic>
      <p:sp>
        <p:nvSpPr>
          <p:cNvPr id="51" name="Text Placeholder 3">
            <a:extLst>
              <a:ext uri="{FF2B5EF4-FFF2-40B4-BE49-F238E27FC236}">
                <a16:creationId xmlns:a16="http://schemas.microsoft.com/office/drawing/2014/main" id="{F7B4DB84-FF5A-42A3-8F97-08C5ED3749E5}"/>
              </a:ext>
            </a:extLst>
          </p:cNvPr>
          <p:cNvSpPr>
            <a:spLocks noGrp="1"/>
          </p:cNvSpPr>
          <p:nvPr>
            <p:ph type="body" sz="quarter" idx="27" hasCustomPrompt="1"/>
          </p:nvPr>
        </p:nvSpPr>
        <p:spPr>
          <a:xfrm>
            <a:off x="1870236" y="2520135"/>
            <a:ext cx="825168" cy="276999"/>
          </a:xfrm>
          <a:prstGeom prst="rect">
            <a:avLst/>
          </a:prstGeom>
        </p:spPr>
        <p:txBody>
          <a:bodyPr wrap="square" lIns="0" tIns="0" rIns="0" bIns="0">
            <a:spAutoFit/>
          </a:bodyPr>
          <a:lstStyle>
            <a:lvl1pPr marL="0" indent="0" algn="ctr">
              <a:lnSpc>
                <a:spcPct val="100000"/>
              </a:lnSpc>
              <a:spcBef>
                <a:spcPts val="0"/>
              </a:spcBef>
              <a:buNone/>
              <a:defRPr sz="18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2023</a:t>
            </a:r>
            <a:endParaRPr lang="sk-SK" noProof="0" dirty="0"/>
          </a:p>
        </p:txBody>
      </p:sp>
      <p:sp>
        <p:nvSpPr>
          <p:cNvPr id="52" name="Ovál 51">
            <a:extLst>
              <a:ext uri="{FF2B5EF4-FFF2-40B4-BE49-F238E27FC236}">
                <a16:creationId xmlns:a16="http://schemas.microsoft.com/office/drawing/2014/main" id="{16685F15-5879-4FBB-89F2-033338E004DB}"/>
              </a:ext>
            </a:extLst>
          </p:cNvPr>
          <p:cNvSpPr/>
          <p:nvPr userDrawn="1"/>
        </p:nvSpPr>
        <p:spPr>
          <a:xfrm>
            <a:off x="6876922" y="2974645"/>
            <a:ext cx="91440" cy="91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53" name="Text Placeholder 3">
            <a:extLst>
              <a:ext uri="{FF2B5EF4-FFF2-40B4-BE49-F238E27FC236}">
                <a16:creationId xmlns:a16="http://schemas.microsoft.com/office/drawing/2014/main" id="{9392CE7A-DC4C-4864-A8E1-5B0EEED19EAB}"/>
              </a:ext>
            </a:extLst>
          </p:cNvPr>
          <p:cNvSpPr>
            <a:spLocks noGrp="1"/>
          </p:cNvSpPr>
          <p:nvPr>
            <p:ph type="body" sz="quarter" idx="28" hasCustomPrompt="1"/>
          </p:nvPr>
        </p:nvSpPr>
        <p:spPr>
          <a:xfrm>
            <a:off x="6465960" y="2520135"/>
            <a:ext cx="825168" cy="276999"/>
          </a:xfrm>
          <a:prstGeom prst="rect">
            <a:avLst/>
          </a:prstGeom>
        </p:spPr>
        <p:txBody>
          <a:bodyPr wrap="square" lIns="0" tIns="0" rIns="0" bIns="0">
            <a:spAutoFit/>
          </a:bodyPr>
          <a:lstStyle>
            <a:lvl1pPr marL="0" indent="0" algn="ctr">
              <a:lnSpc>
                <a:spcPct val="100000"/>
              </a:lnSpc>
              <a:spcBef>
                <a:spcPts val="0"/>
              </a:spcBef>
              <a:buNone/>
              <a:defRPr sz="18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2024</a:t>
            </a:r>
            <a:endParaRPr lang="sk-SK" noProof="0" dirty="0"/>
          </a:p>
        </p:txBody>
      </p:sp>
    </p:spTree>
    <p:extLst>
      <p:ext uri="{BB962C8B-B14F-4D97-AF65-F5344CB8AC3E}">
        <p14:creationId xmlns:p14="http://schemas.microsoft.com/office/powerpoint/2010/main" val="9133178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75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1100"/>
                                        <p:tgtEl>
                                          <p:spTgt spid="37"/>
                                        </p:tgtEl>
                                      </p:cBhvr>
                                    </p:animEffect>
                                  </p:childTnLst>
                                </p:cTn>
                              </p:par>
                              <p:par>
                                <p:cTn id="8" presetID="22" presetClass="entr" presetSubtype="8" fill="hold" nodeType="withEffect">
                                  <p:stCondLst>
                                    <p:cond delay="150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par>
                                <p:cTn id="11" presetID="6" presetClass="emph" presetSubtype="0" accel="50000" decel="50000" autoRev="1" fill="hold" nodeType="withEffect">
                                  <p:stCondLst>
                                    <p:cond delay="1500"/>
                                  </p:stCondLst>
                                  <p:childTnLst>
                                    <p:animScale>
                                      <p:cBhvr>
                                        <p:cTn id="12" dur="500" fill="hold"/>
                                        <p:tgtEl>
                                          <p:spTgt spid="50"/>
                                        </p:tgtEl>
                                      </p:cBhvr>
                                      <p:by x="120000" y="120000"/>
                                    </p:animScale>
                                  </p:childTnLst>
                                </p:cTn>
                              </p:par>
                              <p:par>
                                <p:cTn id="13" presetID="22" presetClass="entr" presetSubtype="8" fill="hold" nodeType="withEffect">
                                  <p:stCondLst>
                                    <p:cond delay="225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par>
                                <p:cTn id="16" presetID="2" presetClass="entr" presetSubtype="1" decel="100000" fill="hold" grpId="0" nodeType="withEffect">
                                  <p:stCondLst>
                                    <p:cond delay="1250"/>
                                  </p:stCondLst>
                                  <p:childTnLst>
                                    <p:set>
                                      <p:cBhvr>
                                        <p:cTn id="17" dur="1" fill="hold">
                                          <p:stCondLst>
                                            <p:cond delay="0"/>
                                          </p:stCondLst>
                                        </p:cTn>
                                        <p:tgtEl>
                                          <p:spTgt spid="34"/>
                                        </p:tgtEl>
                                        <p:attrNameLst>
                                          <p:attrName>style.visibility</p:attrName>
                                        </p:attrNameLst>
                                      </p:cBhvr>
                                      <p:to>
                                        <p:strVal val="visible"/>
                                      </p:to>
                                    </p:set>
                                    <p:anim calcmode="lin" valueType="num">
                                      <p:cBhvr additive="base">
                                        <p:cTn id="18" dur="1000" fill="hold"/>
                                        <p:tgtEl>
                                          <p:spTgt spid="34"/>
                                        </p:tgtEl>
                                        <p:attrNameLst>
                                          <p:attrName>ppt_x</p:attrName>
                                        </p:attrNameLst>
                                      </p:cBhvr>
                                      <p:tavLst>
                                        <p:tav tm="0">
                                          <p:val>
                                            <p:strVal val="#ppt_x"/>
                                          </p:val>
                                        </p:tav>
                                        <p:tav tm="100000">
                                          <p:val>
                                            <p:strVal val="#ppt_x"/>
                                          </p:val>
                                        </p:tav>
                                      </p:tavLst>
                                    </p:anim>
                                    <p:anim calcmode="lin" valueType="num">
                                      <p:cBhvr additive="base">
                                        <p:cTn id="19" dur="1000" fill="hold"/>
                                        <p:tgtEl>
                                          <p:spTgt spid="34"/>
                                        </p:tgtEl>
                                        <p:attrNameLst>
                                          <p:attrName>ppt_y</p:attrName>
                                        </p:attrNameLst>
                                      </p:cBhvr>
                                      <p:tavLst>
                                        <p:tav tm="0">
                                          <p:val>
                                            <p:strVal val="0-#ppt_h/2"/>
                                          </p:val>
                                        </p:tav>
                                        <p:tav tm="100000">
                                          <p:val>
                                            <p:strVal val="#ppt_y"/>
                                          </p:val>
                                        </p:tav>
                                      </p:tavLst>
                                    </p:anim>
                                  </p:childTnLst>
                                </p:cTn>
                              </p:par>
                              <p:par>
                                <p:cTn id="20" presetID="22" presetClass="entr" presetSubtype="8" fill="hold" grpId="0" nodeType="withEffect">
                                  <p:stCondLst>
                                    <p:cond delay="200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par>
                                <p:cTn id="23" presetID="6" presetClass="emph" presetSubtype="0" accel="50000" decel="50000" autoRev="1" fill="hold" grpId="1" nodeType="withEffect">
                                  <p:stCondLst>
                                    <p:cond delay="2000"/>
                                  </p:stCondLst>
                                  <p:childTnLst>
                                    <p:animScale>
                                      <p:cBhvr>
                                        <p:cTn id="24" dur="500" fill="hold"/>
                                        <p:tgtEl>
                                          <p:spTgt spid="31"/>
                                        </p:tgtEl>
                                      </p:cBhvr>
                                      <p:by x="120000" y="120000"/>
                                    </p:animScale>
                                  </p:childTnLst>
                                </p:cTn>
                              </p:par>
                              <p:par>
                                <p:cTn id="25" presetID="22" presetClass="entr" presetSubtype="8" fill="hold" grpId="0" nodeType="withEffect">
                                  <p:stCondLst>
                                    <p:cond delay="225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par>
                                <p:cTn id="28" presetID="6" presetClass="emph" presetSubtype="0" accel="50000" decel="50000" autoRev="1" fill="hold" grpId="1" nodeType="withEffect">
                                  <p:stCondLst>
                                    <p:cond delay="2250"/>
                                  </p:stCondLst>
                                  <p:childTnLst>
                                    <p:animScale>
                                      <p:cBhvr>
                                        <p:cTn id="29" dur="500" fill="hold"/>
                                        <p:tgtEl>
                                          <p:spTgt spid="35"/>
                                        </p:tgtEl>
                                      </p:cBhvr>
                                      <p:by x="120000" y="120000"/>
                                    </p:animScale>
                                  </p:childTnLst>
                                </p:cTn>
                              </p:par>
                              <p:par>
                                <p:cTn id="30" presetID="22" presetClass="entr" presetSubtype="8" fill="hold" grpId="0" nodeType="withEffect">
                                  <p:stCondLst>
                                    <p:cond delay="250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6" presetClass="emph" presetSubtype="0" accel="50000" decel="50000" autoRev="1" fill="hold" grpId="1" nodeType="withEffect">
                                  <p:stCondLst>
                                    <p:cond delay="2500"/>
                                  </p:stCondLst>
                                  <p:childTnLst>
                                    <p:animScale>
                                      <p:cBhvr>
                                        <p:cTn id="34" dur="500" fill="hold"/>
                                        <p:tgtEl>
                                          <p:spTgt spid="49"/>
                                        </p:tgtEl>
                                      </p:cBhvr>
                                      <p:by x="120000" y="120000"/>
                                    </p:animScale>
                                  </p:childTnLst>
                                </p:cTn>
                              </p:par>
                              <p:par>
                                <p:cTn id="35" presetID="10" presetClass="entr" presetSubtype="0" fill="hold" grpId="0" nodeType="withEffect">
                                  <p:stCondLst>
                                    <p:cond delay="250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225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par>
                                <p:cTn id="41" presetID="22" presetClass="entr" presetSubtype="8" fill="hold" grpId="0" nodeType="withEffect">
                                  <p:stCondLst>
                                    <p:cond delay="2250"/>
                                  </p:stCondLst>
                                  <p:childTnLst>
                                    <p:set>
                                      <p:cBhvr>
                                        <p:cTn id="42" dur="1" fill="hold">
                                          <p:stCondLst>
                                            <p:cond delay="0"/>
                                          </p:stCondLst>
                                        </p:cTn>
                                        <p:tgtEl>
                                          <p:spTgt spid="41">
                                            <p:txEl>
                                              <p:pRg st="0" end="0"/>
                                            </p:txEl>
                                          </p:spTgt>
                                        </p:tgtEl>
                                        <p:attrNameLst>
                                          <p:attrName>style.visibility</p:attrName>
                                        </p:attrNameLst>
                                      </p:cBhvr>
                                      <p:to>
                                        <p:strVal val="visible"/>
                                      </p:to>
                                    </p:set>
                                    <p:animEffect transition="in" filter="wipe(left)">
                                      <p:cBhvr>
                                        <p:cTn id="43" dur="500"/>
                                        <p:tgtEl>
                                          <p:spTgt spid="41">
                                            <p:txEl>
                                              <p:pRg st="0" end="0"/>
                                            </p:txEl>
                                          </p:spTgt>
                                        </p:tgtEl>
                                      </p:cBhvr>
                                    </p:animEffect>
                                  </p:childTnLst>
                                </p:cTn>
                              </p:par>
                              <p:par>
                                <p:cTn id="44" presetID="22" presetClass="entr" presetSubtype="8" fill="hold" grpId="0" nodeType="withEffect">
                                  <p:stCondLst>
                                    <p:cond delay="2500"/>
                                  </p:stCondLst>
                                  <p:childTnLst>
                                    <p:set>
                                      <p:cBhvr>
                                        <p:cTn id="45" dur="1" fill="hold">
                                          <p:stCondLst>
                                            <p:cond delay="0"/>
                                          </p:stCondLst>
                                        </p:cTn>
                                        <p:tgtEl>
                                          <p:spTgt spid="48">
                                            <p:txEl>
                                              <p:pRg st="0" end="0"/>
                                            </p:txEl>
                                          </p:spTgt>
                                        </p:tgtEl>
                                        <p:attrNameLst>
                                          <p:attrName>style.visibility</p:attrName>
                                        </p:attrNameLst>
                                      </p:cBhvr>
                                      <p:to>
                                        <p:strVal val="visible"/>
                                      </p:to>
                                    </p:set>
                                    <p:animEffect transition="in" filter="wipe(left)">
                                      <p:cBhvr>
                                        <p:cTn id="46" dur="500"/>
                                        <p:tgtEl>
                                          <p:spTgt spid="48">
                                            <p:txEl>
                                              <p:pRg st="0" end="0"/>
                                            </p:txEl>
                                          </p:spTgt>
                                        </p:tgtEl>
                                      </p:cBhvr>
                                    </p:animEffect>
                                  </p:childTnLst>
                                </p:cTn>
                              </p:par>
                              <p:par>
                                <p:cTn id="47" presetID="2" presetClass="entr" presetSubtype="4" decel="100000" fill="hold" grpId="0" nodeType="withEffect">
                                  <p:stCondLst>
                                    <p:cond delay="275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750" fill="hold"/>
                                        <p:tgtEl>
                                          <p:spTgt spid="19"/>
                                        </p:tgtEl>
                                        <p:attrNameLst>
                                          <p:attrName>ppt_x</p:attrName>
                                        </p:attrNameLst>
                                      </p:cBhvr>
                                      <p:tavLst>
                                        <p:tav tm="0">
                                          <p:val>
                                            <p:strVal val="#ppt_x"/>
                                          </p:val>
                                        </p:tav>
                                        <p:tav tm="100000">
                                          <p:val>
                                            <p:strVal val="#ppt_x"/>
                                          </p:val>
                                        </p:tav>
                                      </p:tavLst>
                                    </p:anim>
                                    <p:anim calcmode="lin" valueType="num">
                                      <p:cBhvr additive="base">
                                        <p:cTn id="50" dur="750" fill="hold"/>
                                        <p:tgtEl>
                                          <p:spTgt spid="19"/>
                                        </p:tgtEl>
                                        <p:attrNameLst>
                                          <p:attrName>ppt_y</p:attrName>
                                        </p:attrNameLst>
                                      </p:cBhvr>
                                      <p:tavLst>
                                        <p:tav tm="0">
                                          <p:val>
                                            <p:strVal val="1+#ppt_h/2"/>
                                          </p:val>
                                        </p:tav>
                                        <p:tav tm="100000">
                                          <p:val>
                                            <p:strVal val="#ppt_y"/>
                                          </p:val>
                                        </p:tav>
                                      </p:tavLst>
                                    </p:anim>
                                  </p:childTnLst>
                                </p:cTn>
                              </p:par>
                              <p:par>
                                <p:cTn id="51" presetID="10" presetClass="entr" presetSubtype="0" fill="hold" grpId="0" nodeType="withEffect">
                                  <p:stCondLst>
                                    <p:cond delay="275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500"/>
                                        <p:tgtEl>
                                          <p:spTgt spid="53"/>
                                        </p:tgtEl>
                                      </p:cBhvr>
                                    </p:animEffect>
                                  </p:childTnLst>
                                </p:cTn>
                              </p:par>
                              <p:par>
                                <p:cTn id="54" presetID="2" presetClass="entr" presetSubtype="4" decel="100000" fill="hold" grpId="0" nodeType="withEffect">
                                  <p:stCondLst>
                                    <p:cond delay="300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750" fill="hold"/>
                                        <p:tgtEl>
                                          <p:spTgt spid="47"/>
                                        </p:tgtEl>
                                        <p:attrNameLst>
                                          <p:attrName>ppt_x</p:attrName>
                                        </p:attrNameLst>
                                      </p:cBhvr>
                                      <p:tavLst>
                                        <p:tav tm="0">
                                          <p:val>
                                            <p:strVal val="#ppt_x"/>
                                          </p:val>
                                        </p:tav>
                                        <p:tav tm="100000">
                                          <p:val>
                                            <p:strVal val="#ppt_x"/>
                                          </p:val>
                                        </p:tav>
                                      </p:tavLst>
                                    </p:anim>
                                    <p:anim calcmode="lin" valueType="num">
                                      <p:cBhvr additive="base">
                                        <p:cTn id="57" dur="750" fill="hold"/>
                                        <p:tgtEl>
                                          <p:spTgt spid="47"/>
                                        </p:tgtEl>
                                        <p:attrNameLst>
                                          <p:attrName>ppt_y</p:attrName>
                                        </p:attrNameLst>
                                      </p:cBhvr>
                                      <p:tavLst>
                                        <p:tav tm="0">
                                          <p:val>
                                            <p:strVal val="1+#ppt_h/2"/>
                                          </p:val>
                                        </p:tav>
                                        <p:tav tm="100000">
                                          <p:val>
                                            <p:strVal val="#ppt_y"/>
                                          </p:val>
                                        </p:tav>
                                      </p:tavLst>
                                    </p:anim>
                                  </p:childTnLst>
                                </p:cTn>
                              </p:par>
                              <p:par>
                                <p:cTn id="58" presetID="10" presetClass="entr" presetSubtype="0" fill="hold" grpId="0" nodeType="withEffect">
                                  <p:stCondLst>
                                    <p:cond delay="250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tmplLst>
          <p:tmpl>
            <p:tnLst>
              <p:par>
                <p:cTn presetID="2" presetClass="entr" presetSubtype="4" decel="100000" fill="hold" nodeType="withEffect">
                  <p:stCondLst>
                    <p:cond delay="27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34" grpId="0"/>
      <p:bldP spid="41" grpId="0" build="p">
        <p:tmplLst>
          <p:tmpl lvl="1">
            <p:tnLst>
              <p:par>
                <p:cTn presetID="22" presetClass="entr" presetSubtype="8" fill="hold" nodeType="withEffect">
                  <p:stCondLst>
                    <p:cond delay="2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5" grpId="0" animBg="1"/>
      <p:bldP spid="31" grpId="0" animBg="1"/>
      <p:bldP spid="31" grpId="1" animBg="1"/>
      <p:bldP spid="35" grpId="0" animBg="1"/>
      <p:bldP spid="35" grpId="1" animBg="1"/>
      <p:bldP spid="47" grpId="0">
        <p:tmplLst>
          <p:tmpl>
            <p:tnLst>
              <p:par>
                <p:cTn presetID="2" presetClass="entr" presetSubtype="4" decel="100000" fill="hold" nodeType="withEffect">
                  <p:stCondLst>
                    <p:cond delay="300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1+#ppt_h/2"/>
                          </p:val>
                        </p:tav>
                        <p:tav tm="100000">
                          <p:val>
                            <p:strVal val="#ppt_y"/>
                          </p:val>
                        </p:tav>
                      </p:tavLst>
                    </p:anim>
                  </p:childTnLst>
                </p:cTn>
              </p:par>
            </p:tnLst>
          </p:tmpl>
        </p:tmplLst>
      </p:bldP>
      <p:bldP spid="48" grpId="0" build="p">
        <p:tmplLst>
          <p:tmpl lvl="1">
            <p:tnLst>
              <p:par>
                <p:cTn presetID="22" presetClass="entr" presetSubtype="8" fill="hold" nodeType="withEffect">
                  <p:stCondLst>
                    <p:cond delay="25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P spid="49" grpId="0" animBg="1"/>
      <p:bldP spid="49" grpId="1" animBg="1"/>
      <p:bldP spid="51" grpId="0">
        <p:tmplLst>
          <p:tmpl>
            <p:tnLst>
              <p:par>
                <p:cTn presetID="10" presetClass="entr" presetSubtype="0" fill="hold" nodeType="withEffect">
                  <p:stCondLst>
                    <p:cond delay="250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animBg="1"/>
      <p:bldP spid="53" grpId="0">
        <p:tmplLst>
          <p:tmpl>
            <p:tnLst>
              <p:par>
                <p:cTn presetID="10" presetClass="entr" presetSubtype="0" fill="hold" nodeType="withEffect">
                  <p:stCondLst>
                    <p:cond delay="275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Galeria Slide - Obrazok 3x">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2" name="Rectangle 4">
            <a:extLst>
              <a:ext uri="{FF2B5EF4-FFF2-40B4-BE49-F238E27FC236}">
                <a16:creationId xmlns:a16="http://schemas.microsoft.com/office/drawing/2014/main" id="{24524A6D-B386-4BBA-8CBA-56098F574313}"/>
              </a:ext>
            </a:extLst>
          </p:cNvPr>
          <p:cNvSpPr/>
          <p:nvPr userDrawn="1"/>
        </p:nvSpPr>
        <p:spPr>
          <a:xfrm>
            <a:off x="7615" y="5308006"/>
            <a:ext cx="1524001" cy="15379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36" name="Grafický objekt 35">
            <a:extLst>
              <a:ext uri="{FF2B5EF4-FFF2-40B4-BE49-F238E27FC236}">
                <a16:creationId xmlns:a16="http://schemas.microsoft.com/office/drawing/2014/main" id="{1C39E2DA-AB09-49AF-811D-55B98759D993}"/>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705764" y="3399674"/>
            <a:ext cx="8197697" cy="452780"/>
          </a:xfrm>
          <a:prstGeom prst="rect">
            <a:avLst/>
          </a:prstGeom>
        </p:spPr>
      </p:pic>
      <p:sp>
        <p:nvSpPr>
          <p:cNvPr id="35" name="Picture Placeholder 14">
            <a:extLst>
              <a:ext uri="{FF2B5EF4-FFF2-40B4-BE49-F238E27FC236}">
                <a16:creationId xmlns:a16="http://schemas.microsoft.com/office/drawing/2014/main" id="{BD989C71-790D-4628-BF53-F793E4F249F1}"/>
              </a:ext>
            </a:extLst>
          </p:cNvPr>
          <p:cNvSpPr>
            <a:spLocks noGrp="1"/>
          </p:cNvSpPr>
          <p:nvPr>
            <p:ph type="pic" sz="quarter" idx="24" hasCustomPrompt="1"/>
          </p:nvPr>
        </p:nvSpPr>
        <p:spPr>
          <a:xfrm>
            <a:off x="1537727" y="2321541"/>
            <a:ext cx="3027911" cy="299021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7" name="Picture Placeholder 14">
            <a:extLst>
              <a:ext uri="{FF2B5EF4-FFF2-40B4-BE49-F238E27FC236}">
                <a16:creationId xmlns:a16="http://schemas.microsoft.com/office/drawing/2014/main" id="{EA196BE7-1AEF-4969-8E1F-7F21F89289E8}"/>
              </a:ext>
            </a:extLst>
          </p:cNvPr>
          <p:cNvSpPr>
            <a:spLocks noGrp="1"/>
          </p:cNvSpPr>
          <p:nvPr>
            <p:ph type="pic" sz="quarter" idx="25" hasCustomPrompt="1"/>
          </p:nvPr>
        </p:nvSpPr>
        <p:spPr>
          <a:xfrm>
            <a:off x="4580461" y="3866903"/>
            <a:ext cx="3027911" cy="299021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42" name="Picture Placeholder 14">
            <a:extLst>
              <a:ext uri="{FF2B5EF4-FFF2-40B4-BE49-F238E27FC236}">
                <a16:creationId xmlns:a16="http://schemas.microsoft.com/office/drawing/2014/main" id="{60046EA5-BFE2-485B-B5E1-ABB07D5A1F01}"/>
              </a:ext>
            </a:extLst>
          </p:cNvPr>
          <p:cNvSpPr>
            <a:spLocks noGrp="1"/>
          </p:cNvSpPr>
          <p:nvPr>
            <p:ph type="pic" sz="quarter" idx="26" hasCustomPrompt="1"/>
          </p:nvPr>
        </p:nvSpPr>
        <p:spPr>
          <a:xfrm>
            <a:off x="7639059" y="860617"/>
            <a:ext cx="3027911" cy="299021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43" name="Text Placeholder 3">
            <a:extLst>
              <a:ext uri="{FF2B5EF4-FFF2-40B4-BE49-F238E27FC236}">
                <a16:creationId xmlns:a16="http://schemas.microsoft.com/office/drawing/2014/main" id="{CF57BB0C-829B-421D-B75C-04E8A37800FE}"/>
              </a:ext>
            </a:extLst>
          </p:cNvPr>
          <p:cNvSpPr>
            <a:spLocks noGrp="1"/>
          </p:cNvSpPr>
          <p:nvPr>
            <p:ph type="body" sz="quarter" idx="21" hasCustomPrompt="1"/>
          </p:nvPr>
        </p:nvSpPr>
        <p:spPr>
          <a:xfrm>
            <a:off x="8587667" y="4997571"/>
            <a:ext cx="2650647" cy="1093248"/>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dolor sit </a:t>
            </a:r>
            <a:r>
              <a:rPr lang="en-US" noProof="0" dirty="0" err="1"/>
              <a:t>amet</a:t>
            </a:r>
            <a:r>
              <a:rPr lang="en-US" noProof="0" dirty="0"/>
              <a:t>, </a:t>
            </a:r>
            <a:r>
              <a:rPr lang="en-US" noProof="0" dirty="0" err="1"/>
              <a:t>consectetuer</a:t>
            </a:r>
            <a:r>
              <a:rPr lang="en-US" noProof="0" dirty="0"/>
              <a:t> </a:t>
            </a:r>
            <a:r>
              <a:rPr lang="en-US" noProof="0" dirty="0" err="1"/>
              <a:t>adipiscing</a:t>
            </a:r>
            <a:r>
              <a:rPr lang="en-US" noProof="0" dirty="0"/>
              <a:t> </a:t>
            </a:r>
            <a:r>
              <a:rPr lang="en-US" noProof="0" dirty="0" err="1"/>
              <a:t>elit</a:t>
            </a:r>
            <a:r>
              <a:rPr lang="en-US" noProof="0" dirty="0"/>
              <a:t>. Maecenas </a:t>
            </a:r>
            <a:r>
              <a:rPr lang="en-US" noProof="0" dirty="0" err="1"/>
              <a:t>porttitor</a:t>
            </a:r>
            <a:r>
              <a:rPr lang="en-US" noProof="0" dirty="0"/>
              <a:t> </a:t>
            </a:r>
            <a:r>
              <a:rPr lang="en-US" noProof="0" dirty="0" err="1"/>
              <a:t>congue</a:t>
            </a:r>
            <a:r>
              <a:rPr lang="en-US" noProof="0" dirty="0"/>
              <a:t> </a:t>
            </a:r>
            <a:r>
              <a:rPr lang="en-US" noProof="0" dirty="0" err="1"/>
              <a:t>massa</a:t>
            </a:r>
            <a:r>
              <a:rPr lang="en-US" noProof="0" dirty="0"/>
              <a:t>. </a:t>
            </a:r>
            <a:r>
              <a:rPr lang="en-US" noProof="0" dirty="0" err="1"/>
              <a:t>Fusce</a:t>
            </a:r>
            <a:r>
              <a:rPr lang="en-US" noProof="0" dirty="0"/>
              <a:t> </a:t>
            </a:r>
            <a:r>
              <a:rPr lang="en-US" noProof="0" dirty="0" err="1"/>
              <a:t>posuere</a:t>
            </a:r>
            <a:r>
              <a:rPr lang="en-US" noProof="0" dirty="0"/>
              <a:t>, magna sed pulvinar </a:t>
            </a:r>
            <a:r>
              <a:rPr lang="en-US" noProof="0" dirty="0" err="1"/>
              <a:t>ultricies</a:t>
            </a:r>
            <a:r>
              <a:rPr lang="en-US" noProof="0" dirty="0"/>
              <a:t>, </a:t>
            </a:r>
            <a:r>
              <a:rPr lang="en-US" noProof="0" dirty="0" err="1"/>
              <a:t>purus</a:t>
            </a:r>
            <a:r>
              <a:rPr lang="en-US" noProof="0" dirty="0"/>
              <a:t> </a:t>
            </a:r>
            <a:r>
              <a:rPr lang="en-US" noProof="0" dirty="0" err="1"/>
              <a:t>lectus</a:t>
            </a:r>
            <a:r>
              <a:rPr lang="en-US" noProof="0" dirty="0"/>
              <a:t> </a:t>
            </a:r>
            <a:r>
              <a:rPr lang="en-US" noProof="0" dirty="0" err="1"/>
              <a:t>malesuada</a:t>
            </a:r>
            <a:r>
              <a:rPr lang="en-US" noProof="0" dirty="0"/>
              <a:t> libero, sit </a:t>
            </a:r>
            <a:r>
              <a:rPr lang="en-US" noProof="0" dirty="0" err="1"/>
              <a:t>amet</a:t>
            </a:r>
            <a:r>
              <a:rPr lang="en-US" noProof="0" dirty="0"/>
              <a:t> </a:t>
            </a:r>
            <a:r>
              <a:rPr lang="en-US" noProof="0" dirty="0" err="1"/>
              <a:t>commodo</a:t>
            </a:r>
            <a:r>
              <a:rPr lang="en-US" noProof="0" dirty="0"/>
              <a:t> magna </a:t>
            </a:r>
            <a:r>
              <a:rPr lang="en-US" noProof="0" dirty="0" err="1"/>
              <a:t>eros</a:t>
            </a:r>
            <a:r>
              <a:rPr lang="en-US" noProof="0" dirty="0"/>
              <a:t> </a:t>
            </a:r>
            <a:r>
              <a:rPr lang="en-US" noProof="0" dirty="0" err="1"/>
              <a:t>quis</a:t>
            </a:r>
            <a:r>
              <a:rPr lang="en-US" noProof="0" dirty="0"/>
              <a:t> </a:t>
            </a:r>
            <a:r>
              <a:rPr lang="en-US" noProof="0" dirty="0" err="1"/>
              <a:t>urna</a:t>
            </a:r>
            <a:r>
              <a:rPr lang="en-US" noProof="0" dirty="0"/>
              <a:t>.</a:t>
            </a:r>
          </a:p>
        </p:txBody>
      </p:sp>
    </p:spTree>
    <p:extLst>
      <p:ext uri="{BB962C8B-B14F-4D97-AF65-F5344CB8AC3E}">
        <p14:creationId xmlns:p14="http://schemas.microsoft.com/office/powerpoint/2010/main" val="334756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200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par>
                                <p:cTn id="12" presetID="6" presetClass="emph" presetSubtype="0" accel="50000" decel="50000" autoRev="1" fill="hold" grpId="1" nodeType="withEffect">
                                  <p:stCondLst>
                                    <p:cond delay="2000"/>
                                  </p:stCondLst>
                                  <p:childTnLst>
                                    <p:animScale>
                                      <p:cBhvr>
                                        <p:cTn id="13" dur="500" fill="hold"/>
                                        <p:tgtEl>
                                          <p:spTgt spid="35"/>
                                        </p:tgtEl>
                                      </p:cBhvr>
                                      <p:by x="120000" y="120000"/>
                                    </p:animScale>
                                  </p:childTnLst>
                                </p:cTn>
                              </p:par>
                              <p:par>
                                <p:cTn id="14" presetID="22" presetClass="entr" presetSubtype="8" fill="hold" grpId="0" nodeType="withEffect">
                                  <p:stCondLst>
                                    <p:cond delay="225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6" presetClass="emph" presetSubtype="0" accel="50000" decel="50000" autoRev="1" fill="hold" grpId="1" nodeType="withEffect">
                                  <p:stCondLst>
                                    <p:cond delay="2250"/>
                                  </p:stCondLst>
                                  <p:childTnLst>
                                    <p:animScale>
                                      <p:cBhvr>
                                        <p:cTn id="18" dur="500" fill="hold"/>
                                        <p:tgtEl>
                                          <p:spTgt spid="37"/>
                                        </p:tgtEl>
                                      </p:cBhvr>
                                      <p:by x="120000" y="120000"/>
                                    </p:animScale>
                                  </p:childTnLst>
                                </p:cTn>
                              </p:par>
                              <p:par>
                                <p:cTn id="19" presetID="22" presetClass="entr" presetSubtype="8" fill="hold" grpId="0" nodeType="withEffect">
                                  <p:stCondLst>
                                    <p:cond delay="2500"/>
                                  </p:stCondLst>
                                  <p:childTnLst>
                                    <p:set>
                                      <p:cBhvr>
                                        <p:cTn id="20" dur="1" fill="hold">
                                          <p:stCondLst>
                                            <p:cond delay="0"/>
                                          </p:stCondLst>
                                        </p:cTn>
                                        <p:tgtEl>
                                          <p:spTgt spid="42"/>
                                        </p:tgtEl>
                                        <p:attrNameLst>
                                          <p:attrName>style.visibility</p:attrName>
                                        </p:attrNameLst>
                                      </p:cBhvr>
                                      <p:to>
                                        <p:strVal val="visible"/>
                                      </p:to>
                                    </p:set>
                                    <p:animEffect transition="in" filter="wipe(left)">
                                      <p:cBhvr>
                                        <p:cTn id="21" dur="500"/>
                                        <p:tgtEl>
                                          <p:spTgt spid="42"/>
                                        </p:tgtEl>
                                      </p:cBhvr>
                                    </p:animEffect>
                                  </p:childTnLst>
                                </p:cTn>
                              </p:par>
                              <p:par>
                                <p:cTn id="22" presetID="6" presetClass="emph" presetSubtype="0" accel="50000" decel="50000" autoRev="1" fill="hold" grpId="1" nodeType="withEffect">
                                  <p:stCondLst>
                                    <p:cond delay="2500"/>
                                  </p:stCondLst>
                                  <p:childTnLst>
                                    <p:animScale>
                                      <p:cBhvr>
                                        <p:cTn id="23" dur="500" fill="hold"/>
                                        <p:tgtEl>
                                          <p:spTgt spid="42"/>
                                        </p:tgtEl>
                                      </p:cBhvr>
                                      <p:by x="120000" y="120000"/>
                                    </p:animScale>
                                  </p:childTnLst>
                                </p:cTn>
                              </p:par>
                              <p:par>
                                <p:cTn id="24" presetID="22" presetClass="entr" presetSubtype="8"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par>
                                <p:cTn id="27" presetID="2" presetClass="entr" presetSubtype="4" decel="100000" fill="hold" grpId="0" nodeType="withEffect">
                                  <p:stCondLst>
                                    <p:cond delay="275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750" fill="hold"/>
                                        <p:tgtEl>
                                          <p:spTgt spid="43"/>
                                        </p:tgtEl>
                                        <p:attrNameLst>
                                          <p:attrName>ppt_x</p:attrName>
                                        </p:attrNameLst>
                                      </p:cBhvr>
                                      <p:tavLst>
                                        <p:tav tm="0">
                                          <p:val>
                                            <p:strVal val="#ppt_x"/>
                                          </p:val>
                                        </p:tav>
                                        <p:tav tm="100000">
                                          <p:val>
                                            <p:strVal val="#ppt_x"/>
                                          </p:val>
                                        </p:tav>
                                      </p:tavLst>
                                    </p:anim>
                                    <p:anim calcmode="lin" valueType="num">
                                      <p:cBhvr additive="base">
                                        <p:cTn id="30" dur="750" fill="hold"/>
                                        <p:tgtEl>
                                          <p:spTgt spid="43"/>
                                        </p:tgtEl>
                                        <p:attrNameLst>
                                          <p:attrName>ppt_y</p:attrName>
                                        </p:attrNameLst>
                                      </p:cBhvr>
                                      <p:tavLst>
                                        <p:tav tm="0">
                                          <p:val>
                                            <p:strVal val="1+#ppt_h/2"/>
                                          </p:val>
                                        </p:tav>
                                        <p:tav tm="100000">
                                          <p:val>
                                            <p:strVal val="#ppt_y"/>
                                          </p:val>
                                        </p:tav>
                                      </p:tavLst>
                                    </p:anim>
                                  </p:childTnLst>
                                </p:cTn>
                              </p:par>
                              <p:par>
                                <p:cTn id="31" presetID="10" presetClass="entr" presetSubtype="0" fill="hold" grpId="0" nodeType="withEffect">
                                  <p:stCondLst>
                                    <p:cond delay="250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5" grpId="0" animBg="1"/>
      <p:bldP spid="35" grpId="1" animBg="1"/>
      <p:bldP spid="37" grpId="0" animBg="1"/>
      <p:bldP spid="37" grpId="1" animBg="1"/>
      <p:bldP spid="42" grpId="0" animBg="1"/>
      <p:bldP spid="42" grpId="1" animBg="1"/>
      <p:bldP spid="43" grpId="0">
        <p:tmplLst>
          <p:tmpl>
            <p:tnLst>
              <p:par>
                <p:cTn presetID="2" presetClass="entr" presetSubtype="4" decel="100000" fill="hold" nodeType="withEffect">
                  <p:stCondLst>
                    <p:cond delay="27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750" fill="hold"/>
                        <p:tgtEl>
                          <p:spTgt spid="43"/>
                        </p:tgtEl>
                        <p:attrNameLst>
                          <p:attrName>ppt_x</p:attrName>
                        </p:attrNameLst>
                      </p:cBhvr>
                      <p:tavLst>
                        <p:tav tm="0">
                          <p:val>
                            <p:strVal val="#ppt_x"/>
                          </p:val>
                        </p:tav>
                        <p:tav tm="100000">
                          <p:val>
                            <p:strVal val="#ppt_x"/>
                          </p:val>
                        </p:tav>
                      </p:tavLst>
                    </p:anim>
                    <p:anim calcmode="lin" valueType="num">
                      <p:cBhvr additive="base">
                        <p:cTn dur="750" fill="hold"/>
                        <p:tgtEl>
                          <p:spTgt spid="4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3_Galeria Slide - Obrazok 2x">
    <p:spTree>
      <p:nvGrpSpPr>
        <p:cNvPr id="1" name=""/>
        <p:cNvGrpSpPr/>
        <p:nvPr/>
      </p:nvGrpSpPr>
      <p:grpSpPr>
        <a:xfrm>
          <a:off x="0" y="0"/>
          <a:ext cx="0" cy="0"/>
          <a:chOff x="0" y="0"/>
          <a:chExt cx="0" cy="0"/>
        </a:xfrm>
      </p:grpSpPr>
      <p:pic>
        <p:nvPicPr>
          <p:cNvPr id="36" name="Grafický objekt 35">
            <a:extLst>
              <a:ext uri="{FF2B5EF4-FFF2-40B4-BE49-F238E27FC236}">
                <a16:creationId xmlns:a16="http://schemas.microsoft.com/office/drawing/2014/main" id="{1C39E2DA-AB09-49AF-811D-55B98759D993}"/>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911114" y="3741264"/>
            <a:ext cx="8197697" cy="452780"/>
          </a:xfrm>
          <a:prstGeom prst="rect">
            <a:avLst/>
          </a:prstGeom>
        </p:spPr>
      </p:pic>
      <p:sp>
        <p:nvSpPr>
          <p:cNvPr id="35" name="Picture Placeholder 14">
            <a:extLst>
              <a:ext uri="{FF2B5EF4-FFF2-40B4-BE49-F238E27FC236}">
                <a16:creationId xmlns:a16="http://schemas.microsoft.com/office/drawing/2014/main" id="{BD989C71-790D-4628-BF53-F793E4F249F1}"/>
              </a:ext>
            </a:extLst>
          </p:cNvPr>
          <p:cNvSpPr>
            <a:spLocks noGrp="1"/>
          </p:cNvSpPr>
          <p:nvPr>
            <p:ph type="pic" sz="quarter" idx="24" hasCustomPrompt="1"/>
          </p:nvPr>
        </p:nvSpPr>
        <p:spPr>
          <a:xfrm>
            <a:off x="914401" y="1264778"/>
            <a:ext cx="4146894" cy="289370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11" name="Picture Placeholder 14">
            <a:extLst>
              <a:ext uri="{FF2B5EF4-FFF2-40B4-BE49-F238E27FC236}">
                <a16:creationId xmlns:a16="http://schemas.microsoft.com/office/drawing/2014/main" id="{D67DBAEB-C4AE-431E-AB2B-EC67F20B1BDD}"/>
              </a:ext>
            </a:extLst>
          </p:cNvPr>
          <p:cNvSpPr>
            <a:spLocks noGrp="1"/>
          </p:cNvSpPr>
          <p:nvPr>
            <p:ph type="pic" sz="quarter" idx="25" hasCustomPrompt="1"/>
          </p:nvPr>
        </p:nvSpPr>
        <p:spPr>
          <a:xfrm>
            <a:off x="7142784" y="1264778"/>
            <a:ext cx="4146894" cy="2893705"/>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12" name="Zástupný objekt pre text 6">
            <a:extLst>
              <a:ext uri="{FF2B5EF4-FFF2-40B4-BE49-F238E27FC236}">
                <a16:creationId xmlns:a16="http://schemas.microsoft.com/office/drawing/2014/main" id="{0CB4EC88-88E5-427F-BA21-883017F46F67}"/>
              </a:ext>
            </a:extLst>
          </p:cNvPr>
          <p:cNvSpPr>
            <a:spLocks noGrp="1"/>
          </p:cNvSpPr>
          <p:nvPr>
            <p:ph type="body" sz="quarter" idx="28" hasCustomPrompt="1"/>
          </p:nvPr>
        </p:nvSpPr>
        <p:spPr>
          <a:xfrm>
            <a:off x="1730323" y="4519764"/>
            <a:ext cx="397407" cy="397407"/>
          </a:xfrm>
          <a:prstGeom prst="ellipse">
            <a:avLst/>
          </a:prstGeom>
          <a:solidFill>
            <a:schemeClr val="accent3"/>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1</a:t>
            </a:r>
            <a:endParaRPr lang="sk-SK" dirty="0"/>
          </a:p>
        </p:txBody>
      </p:sp>
      <p:sp>
        <p:nvSpPr>
          <p:cNvPr id="13" name="Text Placeholder 3">
            <a:extLst>
              <a:ext uri="{FF2B5EF4-FFF2-40B4-BE49-F238E27FC236}">
                <a16:creationId xmlns:a16="http://schemas.microsoft.com/office/drawing/2014/main" id="{4FCC1BD0-6E2C-47FA-A919-8B1A4CFE4EC8}"/>
              </a:ext>
            </a:extLst>
          </p:cNvPr>
          <p:cNvSpPr>
            <a:spLocks noGrp="1"/>
          </p:cNvSpPr>
          <p:nvPr>
            <p:ph type="body" sz="quarter" idx="22" hasCustomPrompt="1"/>
          </p:nvPr>
        </p:nvSpPr>
        <p:spPr>
          <a:xfrm>
            <a:off x="2426677" y="4435262"/>
            <a:ext cx="2634618" cy="553998"/>
          </a:xfrm>
          <a:prstGeom prst="rect">
            <a:avLst/>
          </a:prstGeom>
        </p:spPr>
        <p:txBody>
          <a:bodyPr wrap="square" lIns="0" tIns="0" rIns="0" bIns="0">
            <a:spAutoFit/>
          </a:bodyPr>
          <a:lstStyle>
            <a:lvl1pPr marL="0" indent="0" algn="r">
              <a:lnSpc>
                <a:spcPct val="100000"/>
              </a:lnSpc>
              <a:spcBef>
                <a:spcPts val="0"/>
              </a:spcBef>
              <a:buNone/>
              <a:defRPr sz="18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a:t>
            </a:r>
            <a:endParaRPr lang="sk-SK" noProof="0" dirty="0"/>
          </a:p>
        </p:txBody>
      </p:sp>
      <p:sp>
        <p:nvSpPr>
          <p:cNvPr id="14" name="Zástupný objekt pre text 6">
            <a:extLst>
              <a:ext uri="{FF2B5EF4-FFF2-40B4-BE49-F238E27FC236}">
                <a16:creationId xmlns:a16="http://schemas.microsoft.com/office/drawing/2014/main" id="{F4542B9F-9EB5-47F3-AB78-6BAECF9BE8FD}"/>
              </a:ext>
            </a:extLst>
          </p:cNvPr>
          <p:cNvSpPr>
            <a:spLocks noGrp="1"/>
          </p:cNvSpPr>
          <p:nvPr>
            <p:ph type="body" sz="quarter" idx="29" hasCustomPrompt="1"/>
          </p:nvPr>
        </p:nvSpPr>
        <p:spPr>
          <a:xfrm>
            <a:off x="7958705" y="4519764"/>
            <a:ext cx="397407" cy="397407"/>
          </a:xfrm>
          <a:prstGeom prst="ellipse">
            <a:avLst/>
          </a:prstGeom>
          <a:solidFill>
            <a:srgbClr val="004C96"/>
          </a:solidFill>
          <a:ln w="15875">
            <a:noFill/>
          </a:ln>
        </p:spPr>
        <p:txBody>
          <a:bodyPr>
            <a:normAutofit/>
          </a:bodyPr>
          <a:lstStyle>
            <a:lvl1pPr marL="0" indent="0" algn="ctr">
              <a:lnSpc>
                <a:spcPct val="100000"/>
              </a:lnSpc>
              <a:spcBef>
                <a:spcPts val="0"/>
              </a:spcBef>
              <a:buNone/>
              <a:defRPr sz="1400">
                <a:solidFill>
                  <a:schemeClr val="bg1"/>
                </a:solidFill>
                <a:latin typeface="Calibri" panose="020F0502020204030204" pitchFamily="34" charset="0"/>
                <a:cs typeface="Calibri" panose="020F0502020204030204" pitchFamily="34" charset="0"/>
              </a:defRPr>
            </a:lvl1pPr>
          </a:lstStyle>
          <a:p>
            <a:pPr lvl="0"/>
            <a:r>
              <a:rPr lang="en-US" dirty="0"/>
              <a:t>2</a:t>
            </a:r>
            <a:endParaRPr lang="sk-SK" dirty="0"/>
          </a:p>
        </p:txBody>
      </p:sp>
      <p:sp>
        <p:nvSpPr>
          <p:cNvPr id="16" name="Text Placeholder 3">
            <a:extLst>
              <a:ext uri="{FF2B5EF4-FFF2-40B4-BE49-F238E27FC236}">
                <a16:creationId xmlns:a16="http://schemas.microsoft.com/office/drawing/2014/main" id="{53E969EC-CB35-4AA3-81CA-0D6FAF9DFF21}"/>
              </a:ext>
            </a:extLst>
          </p:cNvPr>
          <p:cNvSpPr>
            <a:spLocks noGrp="1"/>
          </p:cNvSpPr>
          <p:nvPr>
            <p:ph type="body" sz="quarter" idx="21" hasCustomPrompt="1"/>
          </p:nvPr>
        </p:nvSpPr>
        <p:spPr>
          <a:xfrm>
            <a:off x="2410648" y="5365494"/>
            <a:ext cx="2650647" cy="650050"/>
          </a:xfrm>
          <a:prstGeom prst="rect">
            <a:avLst/>
          </a:prstGeom>
        </p:spPr>
        <p:txBody>
          <a:bodyPr wrap="square" lIns="0" tIns="0" rIns="0" bIns="0">
            <a:spAutoFit/>
          </a:bodyPr>
          <a:lstStyle>
            <a:lvl1pPr marL="0" indent="0" algn="r">
              <a:lnSpc>
                <a:spcPct val="120000"/>
              </a:lnSpc>
              <a:spcBef>
                <a:spcPts val="6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sk-SK" noProof="0" dirty="0"/>
              <a:t> </a:t>
            </a:r>
            <a:r>
              <a:rPr lang="sk-SK" noProof="0" dirty="0" err="1"/>
              <a:t>congue</a:t>
            </a:r>
            <a:r>
              <a:rPr lang="sk-SK" noProof="0" dirty="0"/>
              <a:t> </a:t>
            </a:r>
            <a:r>
              <a:rPr lang="sk-SK" noProof="0" dirty="0" err="1"/>
              <a:t>massa</a:t>
            </a:r>
            <a:r>
              <a:rPr lang="sk-SK" noProof="0" dirty="0"/>
              <a:t>. </a:t>
            </a:r>
            <a:r>
              <a:rPr lang="sk-SK" noProof="0" dirty="0" err="1"/>
              <a:t>Fusce</a:t>
            </a:r>
            <a:r>
              <a:rPr lang="sk-SK" noProof="0" dirty="0"/>
              <a:t> </a:t>
            </a:r>
            <a:r>
              <a:rPr lang="sk-SK" noProof="0" dirty="0" err="1"/>
              <a:t>posuere</a:t>
            </a:r>
            <a:r>
              <a:rPr lang="en-US" noProof="0" dirty="0"/>
              <a:t>.</a:t>
            </a:r>
            <a:endParaRPr lang="sk-SK" noProof="0" dirty="0"/>
          </a:p>
        </p:txBody>
      </p:sp>
      <p:sp>
        <p:nvSpPr>
          <p:cNvPr id="18" name="Text Placeholder 3">
            <a:extLst>
              <a:ext uri="{FF2B5EF4-FFF2-40B4-BE49-F238E27FC236}">
                <a16:creationId xmlns:a16="http://schemas.microsoft.com/office/drawing/2014/main" id="{7910E9B4-F7BD-4013-8396-73C61CEDE3C1}"/>
              </a:ext>
            </a:extLst>
          </p:cNvPr>
          <p:cNvSpPr>
            <a:spLocks noGrp="1"/>
          </p:cNvSpPr>
          <p:nvPr>
            <p:ph type="body" sz="quarter" idx="31" hasCustomPrompt="1"/>
          </p:nvPr>
        </p:nvSpPr>
        <p:spPr>
          <a:xfrm>
            <a:off x="8655060" y="4435262"/>
            <a:ext cx="2634618" cy="553998"/>
          </a:xfrm>
          <a:prstGeom prst="rect">
            <a:avLst/>
          </a:prstGeom>
        </p:spPr>
        <p:txBody>
          <a:bodyPr wrap="square" lIns="0" tIns="0" rIns="0" bIns="0">
            <a:spAutoFit/>
          </a:bodyPr>
          <a:lstStyle>
            <a:lvl1pPr marL="0" indent="0" algn="r">
              <a:lnSpc>
                <a:spcPct val="100000"/>
              </a:lnSpc>
              <a:spcBef>
                <a:spcPts val="0"/>
              </a:spcBef>
              <a:buNone/>
              <a:defRPr sz="18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a:t>
            </a:r>
            <a:endParaRPr lang="sk-SK" noProof="0" dirty="0"/>
          </a:p>
        </p:txBody>
      </p:sp>
      <p:sp>
        <p:nvSpPr>
          <p:cNvPr id="20" name="Text Placeholder 3">
            <a:extLst>
              <a:ext uri="{FF2B5EF4-FFF2-40B4-BE49-F238E27FC236}">
                <a16:creationId xmlns:a16="http://schemas.microsoft.com/office/drawing/2014/main" id="{E469ADEE-F1C7-4CE3-A674-74E83767B898}"/>
              </a:ext>
            </a:extLst>
          </p:cNvPr>
          <p:cNvSpPr>
            <a:spLocks noGrp="1"/>
          </p:cNvSpPr>
          <p:nvPr>
            <p:ph type="body" sz="quarter" idx="32" hasCustomPrompt="1"/>
          </p:nvPr>
        </p:nvSpPr>
        <p:spPr>
          <a:xfrm>
            <a:off x="8639031" y="5365494"/>
            <a:ext cx="2650647" cy="650050"/>
          </a:xfrm>
          <a:prstGeom prst="rect">
            <a:avLst/>
          </a:prstGeom>
        </p:spPr>
        <p:txBody>
          <a:bodyPr wrap="square" lIns="0" tIns="0" rIns="0" bIns="0">
            <a:spAutoFit/>
          </a:bodyPr>
          <a:lstStyle>
            <a:lvl1pPr marL="0" indent="0" algn="r">
              <a:lnSpc>
                <a:spcPct val="120000"/>
              </a:lnSpc>
              <a:spcBef>
                <a:spcPts val="6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sk-SK" noProof="0" dirty="0"/>
              <a:t> </a:t>
            </a:r>
            <a:r>
              <a:rPr lang="sk-SK" noProof="0" dirty="0" err="1"/>
              <a:t>congue</a:t>
            </a:r>
            <a:r>
              <a:rPr lang="sk-SK" noProof="0" dirty="0"/>
              <a:t> </a:t>
            </a:r>
            <a:r>
              <a:rPr lang="sk-SK" noProof="0" dirty="0" err="1"/>
              <a:t>massa</a:t>
            </a:r>
            <a:r>
              <a:rPr lang="sk-SK" noProof="0" dirty="0"/>
              <a:t>. </a:t>
            </a:r>
            <a:r>
              <a:rPr lang="sk-SK" noProof="0" dirty="0" err="1"/>
              <a:t>Fusce</a:t>
            </a:r>
            <a:r>
              <a:rPr lang="sk-SK" noProof="0" dirty="0"/>
              <a:t> </a:t>
            </a:r>
            <a:r>
              <a:rPr lang="sk-SK" noProof="0" dirty="0" err="1"/>
              <a:t>posuere</a:t>
            </a:r>
            <a:r>
              <a:rPr lang="en-US" noProof="0" dirty="0"/>
              <a:t>.</a:t>
            </a:r>
            <a:endParaRPr lang="sk-SK" noProof="0" dirty="0"/>
          </a:p>
        </p:txBody>
      </p:sp>
      <p:pic>
        <p:nvPicPr>
          <p:cNvPr id="22" name="Grafický objekt 21">
            <a:extLst>
              <a:ext uri="{FF2B5EF4-FFF2-40B4-BE49-F238E27FC236}">
                <a16:creationId xmlns:a16="http://schemas.microsoft.com/office/drawing/2014/main" id="{EE0286E0-1C43-4BD6-B0E1-C10A73EFCDA7}"/>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436278" y="393584"/>
            <a:ext cx="2316970" cy="531146"/>
          </a:xfrm>
          <a:prstGeom prst="rect">
            <a:avLst/>
          </a:prstGeom>
        </p:spPr>
      </p:pic>
    </p:spTree>
    <p:extLst>
      <p:ext uri="{BB962C8B-B14F-4D97-AF65-F5344CB8AC3E}">
        <p14:creationId xmlns:p14="http://schemas.microsoft.com/office/powerpoint/2010/main" val="3943788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par>
                                <p:cTn id="8" presetID="6" presetClass="emph" presetSubtype="0" accel="50000" decel="50000" autoRev="1" fill="hold" grpId="1" nodeType="withEffect">
                                  <p:stCondLst>
                                    <p:cond delay="2000"/>
                                  </p:stCondLst>
                                  <p:childTnLst>
                                    <p:animScale>
                                      <p:cBhvr>
                                        <p:cTn id="9" dur="500" fill="hold"/>
                                        <p:tgtEl>
                                          <p:spTgt spid="35"/>
                                        </p:tgtEl>
                                      </p:cBhvr>
                                      <p:by x="120000" y="120000"/>
                                    </p:animScale>
                                  </p:childTnLst>
                                </p:cTn>
                              </p:par>
                              <p:par>
                                <p:cTn id="10" presetID="22" presetClass="entr" presetSubtype="8" fill="hold" nodeType="withEffect">
                                  <p:stCondLst>
                                    <p:cond delay="225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par>
                                <p:cTn id="13" presetID="2" presetClass="entr" presetSubtype="4" decel="100000" fill="hold" grpId="0" nodeType="withEffect">
                                  <p:stCondLst>
                                    <p:cond delay="2250"/>
                                  </p:stCondLst>
                                  <p:childTnLst>
                                    <p:set>
                                      <p:cBhvr>
                                        <p:cTn id="14" dur="1" fill="hold">
                                          <p:stCondLst>
                                            <p:cond delay="0"/>
                                          </p:stCondLst>
                                        </p:cTn>
                                        <p:tgtEl>
                                          <p:spTgt spid="12">
                                            <p:bg/>
                                          </p:spTgt>
                                        </p:tgtEl>
                                        <p:attrNameLst>
                                          <p:attrName>style.visibility</p:attrName>
                                        </p:attrNameLst>
                                      </p:cBhvr>
                                      <p:to>
                                        <p:strVal val="visible"/>
                                      </p:to>
                                    </p:set>
                                    <p:anim calcmode="lin" valueType="num">
                                      <p:cBhvr additive="base">
                                        <p:cTn id="15" dur="750" fill="hold"/>
                                        <p:tgtEl>
                                          <p:spTgt spid="12">
                                            <p:bg/>
                                          </p:spTgt>
                                        </p:tgtEl>
                                        <p:attrNameLst>
                                          <p:attrName>ppt_x</p:attrName>
                                        </p:attrNameLst>
                                      </p:cBhvr>
                                      <p:tavLst>
                                        <p:tav tm="0">
                                          <p:val>
                                            <p:strVal val="#ppt_x"/>
                                          </p:val>
                                        </p:tav>
                                        <p:tav tm="100000">
                                          <p:val>
                                            <p:strVal val="#ppt_x"/>
                                          </p:val>
                                        </p:tav>
                                      </p:tavLst>
                                    </p:anim>
                                    <p:anim calcmode="lin" valueType="num">
                                      <p:cBhvr additive="base">
                                        <p:cTn id="16" dur="750" fill="hold"/>
                                        <p:tgtEl>
                                          <p:spTgt spid="12">
                                            <p:bg/>
                                          </p:spTgt>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275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par>
                                <p:cTn id="20" presetID="2" presetClass="entr" presetSubtype="4" decel="100000" fill="hold" grpId="0" nodeType="withEffect">
                                  <p:stCondLst>
                                    <p:cond delay="250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ppt_x"/>
                                          </p:val>
                                        </p:tav>
                                        <p:tav tm="100000">
                                          <p:val>
                                            <p:strVal val="#ppt_x"/>
                                          </p:val>
                                        </p:tav>
                                      </p:tavLst>
                                    </p:anim>
                                    <p:anim calcmode="lin" valueType="num">
                                      <p:cBhvr additive="base">
                                        <p:cTn id="23" dur="75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2750"/>
                                  </p:stCondLst>
                                  <p:childTnLst>
                                    <p:set>
                                      <p:cBhvr>
                                        <p:cTn id="25" dur="1" fill="hold">
                                          <p:stCondLst>
                                            <p:cond delay="0"/>
                                          </p:stCondLst>
                                        </p:cTn>
                                        <p:tgtEl>
                                          <p:spTgt spid="14">
                                            <p:bg/>
                                          </p:spTgt>
                                        </p:tgtEl>
                                        <p:attrNameLst>
                                          <p:attrName>style.visibility</p:attrName>
                                        </p:attrNameLst>
                                      </p:cBhvr>
                                      <p:to>
                                        <p:strVal val="visible"/>
                                      </p:to>
                                    </p:set>
                                    <p:anim calcmode="lin" valueType="num">
                                      <p:cBhvr additive="base">
                                        <p:cTn id="26" dur="750" fill="hold"/>
                                        <p:tgtEl>
                                          <p:spTgt spid="14">
                                            <p:bg/>
                                          </p:spTgt>
                                        </p:tgtEl>
                                        <p:attrNameLst>
                                          <p:attrName>ppt_x</p:attrName>
                                        </p:attrNameLst>
                                      </p:cBhvr>
                                      <p:tavLst>
                                        <p:tav tm="0">
                                          <p:val>
                                            <p:strVal val="#ppt_x"/>
                                          </p:val>
                                        </p:tav>
                                        <p:tav tm="100000">
                                          <p:val>
                                            <p:strVal val="#ppt_x"/>
                                          </p:val>
                                        </p:tav>
                                      </p:tavLst>
                                    </p:anim>
                                    <p:anim calcmode="lin" valueType="num">
                                      <p:cBhvr additive="base">
                                        <p:cTn id="27" dur="750" fill="hold"/>
                                        <p:tgtEl>
                                          <p:spTgt spid="14">
                                            <p:bg/>
                                          </p:spTgt>
                                        </p:tgtEl>
                                        <p:attrNameLst>
                                          <p:attrName>ppt_y</p:attrName>
                                        </p:attrNameLst>
                                      </p:cBhvr>
                                      <p:tavLst>
                                        <p:tav tm="0">
                                          <p:val>
                                            <p:strVal val="1+#ppt_h/2"/>
                                          </p:val>
                                        </p:tav>
                                        <p:tav tm="100000">
                                          <p:val>
                                            <p:strVal val="#ppt_y"/>
                                          </p:val>
                                        </p:tav>
                                      </p:tavLst>
                                    </p:anim>
                                  </p:childTnLst>
                                </p:cTn>
                              </p:par>
                              <p:par>
                                <p:cTn id="28" presetID="10" presetClass="entr" presetSubtype="0" fill="hold" grpId="0" nodeType="withEffect">
                                  <p:stCondLst>
                                    <p:cond delay="325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par>
                                <p:cTn id="31" presetID="2" presetClass="entr" presetSubtype="4" decel="100000" fill="hold" grpId="0" nodeType="withEffect">
                                  <p:stCondLst>
                                    <p:cond delay="250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750" fill="hold"/>
                                        <p:tgtEl>
                                          <p:spTgt spid="18"/>
                                        </p:tgtEl>
                                        <p:attrNameLst>
                                          <p:attrName>ppt_x</p:attrName>
                                        </p:attrNameLst>
                                      </p:cBhvr>
                                      <p:tavLst>
                                        <p:tav tm="0">
                                          <p:val>
                                            <p:strVal val="#ppt_x"/>
                                          </p:val>
                                        </p:tav>
                                        <p:tav tm="100000">
                                          <p:val>
                                            <p:strVal val="#ppt_x"/>
                                          </p:val>
                                        </p:tav>
                                      </p:tavLst>
                                    </p:anim>
                                    <p:anim calcmode="lin" valueType="num">
                                      <p:cBhvr additive="base">
                                        <p:cTn id="34" dur="750" fill="hold"/>
                                        <p:tgtEl>
                                          <p:spTgt spid="18"/>
                                        </p:tgtEl>
                                        <p:attrNameLst>
                                          <p:attrName>ppt_y</p:attrName>
                                        </p:attrNameLst>
                                      </p:cBhvr>
                                      <p:tavLst>
                                        <p:tav tm="0">
                                          <p:val>
                                            <p:strVal val="1+#ppt_h/2"/>
                                          </p:val>
                                        </p:tav>
                                        <p:tav tm="100000">
                                          <p:val>
                                            <p:strVal val="#ppt_y"/>
                                          </p:val>
                                        </p:tav>
                                      </p:tavLst>
                                    </p:anim>
                                  </p:childTnLst>
                                </p:cTn>
                              </p:par>
                              <p:par>
                                <p:cTn id="35" presetID="2" presetClass="entr" presetSubtype="1" decel="100000" fill="hold" nodeType="withEffect">
                                  <p:stCondLst>
                                    <p:cond delay="20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750" fill="hold"/>
                                        <p:tgtEl>
                                          <p:spTgt spid="22"/>
                                        </p:tgtEl>
                                        <p:attrNameLst>
                                          <p:attrName>ppt_x</p:attrName>
                                        </p:attrNameLst>
                                      </p:cBhvr>
                                      <p:tavLst>
                                        <p:tav tm="0">
                                          <p:val>
                                            <p:strVal val="#ppt_x"/>
                                          </p:val>
                                        </p:tav>
                                        <p:tav tm="100000">
                                          <p:val>
                                            <p:strVal val="#ppt_x"/>
                                          </p:val>
                                        </p:tav>
                                      </p:tavLst>
                                    </p:anim>
                                    <p:anim calcmode="lin" valueType="num">
                                      <p:cBhvr additive="base">
                                        <p:cTn id="38" dur="750" fill="hold"/>
                                        <p:tgtEl>
                                          <p:spTgt spid="22"/>
                                        </p:tgtEl>
                                        <p:attrNameLst>
                                          <p:attrName>ppt_y</p:attrName>
                                        </p:attrNameLst>
                                      </p:cBhvr>
                                      <p:tavLst>
                                        <p:tav tm="0">
                                          <p:val>
                                            <p:strVal val="0-#ppt_h/2"/>
                                          </p:val>
                                        </p:tav>
                                        <p:tav tm="100000">
                                          <p:val>
                                            <p:strVal val="#ppt_y"/>
                                          </p:val>
                                        </p:tav>
                                      </p:tavLst>
                                    </p:anim>
                                  </p:childTnLst>
                                </p:cTn>
                              </p:par>
                              <p:par>
                                <p:cTn id="39" presetID="22" presetClass="entr" presetSubtype="8" fill="hold" grpId="0" nodeType="withEffect">
                                  <p:stCondLst>
                                    <p:cond delay="225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par>
                                <p:cTn id="42" presetID="6" presetClass="emph" presetSubtype="0" accel="50000" decel="50000" autoRev="1" fill="hold" grpId="1" nodeType="withEffect">
                                  <p:stCondLst>
                                    <p:cond delay="2250"/>
                                  </p:stCondLst>
                                  <p:childTnLst>
                                    <p:animScale>
                                      <p:cBhvr>
                                        <p:cTn id="43" dur="500" fill="hold"/>
                                        <p:tgtEl>
                                          <p:spTgt spid="11"/>
                                        </p:tgtEl>
                                      </p:cBhvr>
                                      <p:by x="120000" y="120000"/>
                                    </p:animScale>
                                  </p:childTnLst>
                                </p:cTn>
                              </p:par>
                              <p:par>
                                <p:cTn id="44" presetID="22" presetClass="entr" presetSubtype="4" fill="hold" grpId="0" nodeType="withEffect">
                                  <p:stCondLst>
                                    <p:cond delay="2750"/>
                                  </p:stCondLst>
                                  <p:childTnLst>
                                    <p:set>
                                      <p:cBhvr>
                                        <p:cTn id="45" dur="1" fill="hold">
                                          <p:stCondLst>
                                            <p:cond delay="0"/>
                                          </p:stCondLst>
                                        </p:cTn>
                                        <p:tgtEl>
                                          <p:spTgt spid="16"/>
                                        </p:tgtEl>
                                        <p:attrNameLst>
                                          <p:attrName>style.visibility</p:attrName>
                                        </p:attrNameLst>
                                      </p:cBhvr>
                                      <p:to>
                                        <p:strVal val="visible"/>
                                      </p:to>
                                    </p:set>
                                    <p:animEffect transition="in" filter="wipe(down)">
                                      <p:cBhvr>
                                        <p:cTn id="46" dur="500"/>
                                        <p:tgtEl>
                                          <p:spTgt spid="16"/>
                                        </p:tgtEl>
                                      </p:cBhvr>
                                    </p:animEffect>
                                  </p:childTnLst>
                                </p:cTn>
                              </p:par>
                              <p:par>
                                <p:cTn id="47" presetID="22" presetClass="entr" presetSubtype="4" fill="hold" grpId="0" nodeType="withEffect">
                                  <p:stCondLst>
                                    <p:cond delay="3000"/>
                                  </p:stCondLst>
                                  <p:childTnLst>
                                    <p:set>
                                      <p:cBhvr>
                                        <p:cTn id="48" dur="1" fill="hold">
                                          <p:stCondLst>
                                            <p:cond delay="0"/>
                                          </p:stCondLst>
                                        </p:cTn>
                                        <p:tgtEl>
                                          <p:spTgt spid="20"/>
                                        </p:tgtEl>
                                        <p:attrNameLst>
                                          <p:attrName>style.visibility</p:attrName>
                                        </p:attrNameLst>
                                      </p:cBhvr>
                                      <p:to>
                                        <p:strVal val="visible"/>
                                      </p:to>
                                    </p:set>
                                    <p:animEffect transition="in" filter="wipe(down)">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11" grpId="0" animBg="1"/>
      <p:bldP spid="11" grpId="1" animBg="1"/>
      <p:bldP spid="12" grpId="0" uiExpand="1" build="p" animBg="1">
        <p:tmplLst>
          <p:tmpl>
            <p:tnLst>
              <p:par>
                <p:cTn presetID="2" presetClass="entr" presetSubtype="4" decel="100000" fill="hold" nodeType="withEffect">
                  <p:stCondLst>
                    <p:cond delay="2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275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p:tmplLst>
          <p:tmpl>
            <p:tnLst>
              <p:par>
                <p:cTn presetID="2" presetClass="entr" presetSubtype="4" decel="100000" fill="hold" nodeType="withEffect">
                  <p:stCondLst>
                    <p:cond delay="2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uiExpand="1" build="p" animBg="1">
        <p:tmplLst>
          <p:tmpl>
            <p:tnLst>
              <p:par>
                <p:cTn presetID="2" presetClass="entr" presetSubtype="4" decel="100000" fill="hold" nodeType="withEffect">
                  <p:stCondLst>
                    <p:cond delay="27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 lvl="1">
            <p:tnLst>
              <p:par>
                <p:cTn presetID="10" presetClass="entr" presetSubtype="0" fill="hold" nodeType="withEffect">
                  <p:stCondLst>
                    <p:cond delay="32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p:tmplLst>
          <p:tmpl>
            <p:tnLst>
              <p:par>
                <p:cTn presetID="22" presetClass="entr" presetSubtype="4" fill="hold" nodeType="withEffect">
                  <p:stCondLst>
                    <p:cond delay="2750"/>
                  </p:stCondLst>
                  <p:childTnLst>
                    <p:set>
                      <p:cBhvr>
                        <p:cTn dur="1" fill="hold">
                          <p:stCondLst>
                            <p:cond delay="0"/>
                          </p:stCondLst>
                        </p:cTn>
                        <p:tgtEl>
                          <p:spTgt spid="16"/>
                        </p:tgtEl>
                        <p:attrNameLst>
                          <p:attrName>style.visibility</p:attrName>
                        </p:attrNameLst>
                      </p:cBhvr>
                      <p:to>
                        <p:strVal val="visible"/>
                      </p:to>
                    </p:set>
                    <p:animEffect transition="in" filter="wipe(down)">
                      <p:cBhvr>
                        <p:cTn dur="500"/>
                        <p:tgtEl>
                          <p:spTgt spid="16"/>
                        </p:tgtEl>
                      </p:cBhvr>
                    </p:animEffect>
                  </p:childTnLst>
                </p:cTn>
              </p:par>
            </p:tnLst>
          </p:tmpl>
        </p:tmplLst>
      </p:bldP>
      <p:bldP spid="18" grpId="0">
        <p:tmplLst>
          <p:tmpl>
            <p:tnLst>
              <p:par>
                <p:cTn presetID="2" presetClass="entr" presetSubtype="4" decel="100000" fill="hold" nodeType="withEffect">
                  <p:stCondLst>
                    <p:cond delay="2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ppt_x"/>
                          </p:val>
                        </p:tav>
                        <p:tav tm="100000">
                          <p:val>
                            <p:strVal val="#ppt_x"/>
                          </p:val>
                        </p:tav>
                      </p:tavLst>
                    </p:anim>
                    <p:anim calcmode="lin" valueType="num">
                      <p:cBhvr additive="base">
                        <p:cTn dur="750" fill="hold"/>
                        <p:tgtEl>
                          <p:spTgt spid="18"/>
                        </p:tgtEl>
                        <p:attrNameLst>
                          <p:attrName>ppt_y</p:attrName>
                        </p:attrNameLst>
                      </p:cBhvr>
                      <p:tavLst>
                        <p:tav tm="0">
                          <p:val>
                            <p:strVal val="1+#ppt_h/2"/>
                          </p:val>
                        </p:tav>
                        <p:tav tm="100000">
                          <p:val>
                            <p:strVal val="#ppt_y"/>
                          </p:val>
                        </p:tav>
                      </p:tavLst>
                    </p:anim>
                  </p:childTnLst>
                </p:cTn>
              </p:par>
            </p:tnLst>
          </p:tmpl>
        </p:tmplLst>
      </p:bldP>
      <p:bldP spid="20" grpId="0">
        <p:tmplLst>
          <p:tmpl>
            <p:tnLst>
              <p:par>
                <p:cTn presetID="22" presetClass="entr" presetSubtype="4" fill="hold" nodeType="withEffect">
                  <p:stCondLst>
                    <p:cond delay="3000"/>
                  </p:stCondLst>
                  <p:childTnLst>
                    <p:set>
                      <p:cBhvr>
                        <p:cTn dur="1" fill="hold">
                          <p:stCondLst>
                            <p:cond delay="0"/>
                          </p:stCondLst>
                        </p:cTn>
                        <p:tgtEl>
                          <p:spTgt spid="20"/>
                        </p:tgtEl>
                        <p:attrNameLst>
                          <p:attrName>style.visibility</p:attrName>
                        </p:attrNameLst>
                      </p:cBhvr>
                      <p:to>
                        <p:strVal val="visible"/>
                      </p:to>
                    </p:set>
                    <p:animEffect transition="in" filter="wipe(down)">
                      <p:cBhvr>
                        <p:cTn dur="500"/>
                        <p:tgtEl>
                          <p:spTgt spid="20"/>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4_Infografika pruhova /€">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pic>
        <p:nvPicPr>
          <p:cNvPr id="33" name="Grafický objekt 32">
            <a:extLst>
              <a:ext uri="{FF2B5EF4-FFF2-40B4-BE49-F238E27FC236}">
                <a16:creationId xmlns:a16="http://schemas.microsoft.com/office/drawing/2014/main" id="{91F39D45-CEA2-4B8A-8F16-97F575FEC1C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4686069"/>
            <a:ext cx="8197697" cy="452780"/>
          </a:xfrm>
          <a:prstGeom prst="rect">
            <a:avLst/>
          </a:prstGeom>
        </p:spPr>
      </p:pic>
      <p:sp>
        <p:nvSpPr>
          <p:cNvPr id="36" name="Picture Placeholder 14">
            <a:extLst>
              <a:ext uri="{FF2B5EF4-FFF2-40B4-BE49-F238E27FC236}">
                <a16:creationId xmlns:a16="http://schemas.microsoft.com/office/drawing/2014/main" id="{E05EFB23-4927-48CA-88F5-60DF760FD18C}"/>
              </a:ext>
            </a:extLst>
          </p:cNvPr>
          <p:cNvSpPr>
            <a:spLocks noGrp="1"/>
          </p:cNvSpPr>
          <p:nvPr>
            <p:ph type="pic" sz="quarter" idx="24" hasCustomPrompt="1"/>
          </p:nvPr>
        </p:nvSpPr>
        <p:spPr>
          <a:xfrm>
            <a:off x="-1" y="2214726"/>
            <a:ext cx="4575381" cy="4643274"/>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37" name="Text Placeholder 3">
            <a:extLst>
              <a:ext uri="{FF2B5EF4-FFF2-40B4-BE49-F238E27FC236}">
                <a16:creationId xmlns:a16="http://schemas.microsoft.com/office/drawing/2014/main" id="{69949222-C4B6-4F5B-A159-16066140F4EA}"/>
              </a:ext>
            </a:extLst>
          </p:cNvPr>
          <p:cNvSpPr>
            <a:spLocks noGrp="1"/>
          </p:cNvSpPr>
          <p:nvPr>
            <p:ph type="body" sz="quarter" idx="19" hasCustomPrompt="1"/>
          </p:nvPr>
        </p:nvSpPr>
        <p:spPr>
          <a:xfrm>
            <a:off x="6096000" y="5554950"/>
            <a:ext cx="4584697" cy="650050"/>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sk-SK" noProof="0" dirty="0"/>
              <a:t> </a:t>
            </a:r>
            <a:r>
              <a:rPr lang="sk-SK" noProof="0" dirty="0" err="1"/>
              <a:t>congue</a:t>
            </a:r>
            <a:r>
              <a:rPr lang="sk-SK" noProof="0" dirty="0"/>
              <a:t> </a:t>
            </a:r>
            <a:r>
              <a:rPr lang="sk-SK" noProof="0" dirty="0" err="1"/>
              <a:t>massa</a:t>
            </a:r>
            <a:r>
              <a:rPr lang="sk-SK" noProof="0" dirty="0"/>
              <a:t>. </a:t>
            </a:r>
            <a:r>
              <a:rPr lang="sk-SK" noProof="0" dirty="0" err="1"/>
              <a:t>Fusce</a:t>
            </a:r>
            <a:r>
              <a:rPr lang="sk-SK" noProof="0" dirty="0"/>
              <a:t> </a:t>
            </a:r>
            <a:r>
              <a:rPr lang="sk-SK" noProof="0" dirty="0" err="1"/>
              <a:t>posuere</a:t>
            </a:r>
            <a:r>
              <a:rPr lang="sk-SK" noProof="0" dirty="0"/>
              <a:t>, </a:t>
            </a:r>
            <a:r>
              <a:rPr lang="sk-SK" noProof="0" dirty="0" err="1"/>
              <a:t>magna</a:t>
            </a:r>
            <a:r>
              <a:rPr lang="sk-SK" noProof="0" dirty="0"/>
              <a:t> sed </a:t>
            </a:r>
            <a:r>
              <a:rPr lang="sk-SK" noProof="0" dirty="0" err="1"/>
              <a:t>pulvinar</a:t>
            </a:r>
            <a:r>
              <a:rPr lang="sk-SK" noProof="0" dirty="0"/>
              <a:t> </a:t>
            </a:r>
            <a:r>
              <a:rPr lang="sk-SK" noProof="0" dirty="0" err="1"/>
              <a:t>ultricies</a:t>
            </a:r>
            <a:r>
              <a:rPr lang="sk-SK" noProof="0" dirty="0"/>
              <a:t>, </a:t>
            </a:r>
            <a:r>
              <a:rPr lang="sk-SK" noProof="0" dirty="0" err="1"/>
              <a:t>purus</a:t>
            </a:r>
            <a:r>
              <a:rPr lang="sk-SK" noProof="0" dirty="0"/>
              <a:t> </a:t>
            </a:r>
            <a:r>
              <a:rPr lang="sk-SK" noProof="0" dirty="0" err="1"/>
              <a:t>lectus</a:t>
            </a:r>
            <a:r>
              <a:rPr lang="sk-SK" noProof="0" dirty="0"/>
              <a:t> </a:t>
            </a:r>
            <a:r>
              <a:rPr lang="sk-SK" noProof="0" dirty="0" err="1"/>
              <a:t>malesuada</a:t>
            </a:r>
            <a:r>
              <a:rPr lang="sk-SK" noProof="0" dirty="0"/>
              <a:t> libero, </a:t>
            </a:r>
            <a:r>
              <a:rPr lang="sk-SK" noProof="0" dirty="0" err="1"/>
              <a:t>sit</a:t>
            </a:r>
            <a:r>
              <a:rPr lang="sk-SK" noProof="0" dirty="0"/>
              <a:t> </a:t>
            </a:r>
            <a:r>
              <a:rPr lang="sk-SK" noProof="0" dirty="0" err="1"/>
              <a:t>amet</a:t>
            </a:r>
            <a:r>
              <a:rPr lang="sk-SK" noProof="0" dirty="0"/>
              <a:t> </a:t>
            </a:r>
            <a:r>
              <a:rPr lang="sk-SK" noProof="0" dirty="0" err="1"/>
              <a:t>commodo</a:t>
            </a:r>
            <a:r>
              <a:rPr lang="sk-SK" noProof="0" dirty="0"/>
              <a:t> </a:t>
            </a:r>
            <a:r>
              <a:rPr lang="sk-SK" noProof="0" dirty="0" err="1"/>
              <a:t>magna</a:t>
            </a:r>
            <a:r>
              <a:rPr lang="sk-SK" noProof="0" dirty="0"/>
              <a:t> eros </a:t>
            </a:r>
            <a:r>
              <a:rPr lang="sk-SK" noProof="0" dirty="0" err="1"/>
              <a:t>quis</a:t>
            </a:r>
            <a:r>
              <a:rPr lang="sk-SK" noProof="0" dirty="0"/>
              <a:t> urna. </a:t>
            </a:r>
          </a:p>
        </p:txBody>
      </p:sp>
      <p:grpSp>
        <p:nvGrpSpPr>
          <p:cNvPr id="42" name="Group 5">
            <a:extLst>
              <a:ext uri="{FF2B5EF4-FFF2-40B4-BE49-F238E27FC236}">
                <a16:creationId xmlns:a16="http://schemas.microsoft.com/office/drawing/2014/main" id="{21DDD99B-C5B6-4834-9480-65E93E418527}"/>
              </a:ext>
            </a:extLst>
          </p:cNvPr>
          <p:cNvGrpSpPr>
            <a:grpSpLocks/>
          </p:cNvGrpSpPr>
          <p:nvPr userDrawn="1"/>
        </p:nvGrpSpPr>
        <p:grpSpPr bwMode="auto">
          <a:xfrm>
            <a:off x="6101171" y="2721483"/>
            <a:ext cx="4579525" cy="579698"/>
            <a:chOff x="2072906" y="2298016"/>
            <a:chExt cx="4143205" cy="312605"/>
          </a:xfrm>
          <a:solidFill>
            <a:schemeClr val="accent3"/>
          </a:solidFill>
        </p:grpSpPr>
        <p:sp>
          <p:nvSpPr>
            <p:cNvPr id="43" name="Rounded Rectangle 7">
              <a:extLst>
                <a:ext uri="{FF2B5EF4-FFF2-40B4-BE49-F238E27FC236}">
                  <a16:creationId xmlns:a16="http://schemas.microsoft.com/office/drawing/2014/main" id="{C3BACB6F-F5F4-40A8-8A83-27A6C0693231}"/>
                </a:ext>
              </a:extLst>
            </p:cNvPr>
            <p:cNvSpPr/>
            <p:nvPr/>
          </p:nvSpPr>
          <p:spPr>
            <a:xfrm rot="5400000">
              <a:off x="3988206" y="382716"/>
              <a:ext cx="312605" cy="4143205"/>
            </a:xfrm>
            <a:prstGeom prst="roundRect">
              <a:avLst>
                <a:gd name="adj" fmla="val 0"/>
              </a:avLst>
            </a:prstGeom>
            <a:solidFill>
              <a:srgbClr val="C00000"/>
            </a:solidFill>
            <a:ln w="12700">
              <a:solidFill>
                <a:srgbClr val="5C5F70">
                  <a:alpha val="2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400" dirty="0">
                <a:solidFill>
                  <a:srgbClr val="FFFFFF"/>
                </a:solidFill>
                <a:latin typeface="+mj-lt"/>
              </a:endParaRPr>
            </a:p>
          </p:txBody>
        </p:sp>
        <p:sp>
          <p:nvSpPr>
            <p:cNvPr id="44" name="Rounded Rectangle 8">
              <a:extLst>
                <a:ext uri="{FF2B5EF4-FFF2-40B4-BE49-F238E27FC236}">
                  <a16:creationId xmlns:a16="http://schemas.microsoft.com/office/drawing/2014/main" id="{41B409DA-45D4-472B-9921-806B3769B285}"/>
                </a:ext>
              </a:extLst>
            </p:cNvPr>
            <p:cNvSpPr/>
            <p:nvPr/>
          </p:nvSpPr>
          <p:spPr>
            <a:xfrm>
              <a:off x="2072906" y="2298016"/>
              <a:ext cx="3121358" cy="312605"/>
            </a:xfrm>
            <a:prstGeom prst="roundRect">
              <a:avLst>
                <a:gd name="adj" fmla="val 0"/>
              </a:avLst>
            </a:prstGeom>
            <a:grp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ctr"/>
            <a:lstStyle/>
            <a:p>
              <a:pPr algn="ctr" eaLnBrk="1" fontAlgn="auto" hangingPunct="1">
                <a:spcBef>
                  <a:spcPts val="0"/>
                </a:spcBef>
                <a:spcAft>
                  <a:spcPts val="0"/>
                </a:spcAft>
                <a:defRPr/>
              </a:pPr>
              <a:r>
                <a:rPr lang="en-US" sz="1800" b="1" dirty="0">
                  <a:solidFill>
                    <a:srgbClr val="FFFFFF"/>
                  </a:solidFill>
                  <a:latin typeface="+mj-lt"/>
                  <a:ea typeface="Roboto Medium" charset="0"/>
                  <a:cs typeface="Roboto Medium" charset="0"/>
                </a:rPr>
                <a:t>1 000 000 / 3 000 000</a:t>
              </a:r>
            </a:p>
          </p:txBody>
        </p:sp>
      </p:grpSp>
      <p:sp>
        <p:nvSpPr>
          <p:cNvPr id="45" name="TextBox 14">
            <a:extLst>
              <a:ext uri="{FF2B5EF4-FFF2-40B4-BE49-F238E27FC236}">
                <a16:creationId xmlns:a16="http://schemas.microsoft.com/office/drawing/2014/main" id="{7CB26B2F-DB84-46C6-995D-D385FA05A01C}"/>
              </a:ext>
            </a:extLst>
          </p:cNvPr>
          <p:cNvSpPr txBox="1"/>
          <p:nvPr userDrawn="1"/>
        </p:nvSpPr>
        <p:spPr>
          <a:xfrm>
            <a:off x="6105833" y="3507823"/>
            <a:ext cx="1966452" cy="276999"/>
          </a:xfrm>
          <a:prstGeom prst="rect">
            <a:avLst/>
          </a:prstGeom>
          <a:noFill/>
        </p:spPr>
        <p:txBody>
          <a:bodyPr wrap="square" lIns="0" tIns="0" rIns="0" bIns="0" rtlCol="0">
            <a:spAutoFit/>
          </a:bodyPr>
          <a:lstStyle/>
          <a:p>
            <a:pPr>
              <a:lnSpc>
                <a:spcPct val="100000"/>
              </a:lnSpc>
              <a:spcBef>
                <a:spcPts val="0"/>
              </a:spcBef>
            </a:pPr>
            <a:r>
              <a:rPr lang="en-US" sz="1800" b="1" dirty="0">
                <a:solidFill>
                  <a:schemeClr val="accent3"/>
                </a:solidFill>
              </a:rPr>
              <a:t>1</a:t>
            </a:r>
            <a:r>
              <a:rPr lang="en-US" sz="1800" b="1" baseline="0" dirty="0">
                <a:solidFill>
                  <a:schemeClr val="accent3"/>
                </a:solidFill>
              </a:rPr>
              <a:t> 400 000 €</a:t>
            </a:r>
            <a:endParaRPr lang="en-US" sz="1800" b="1" dirty="0">
              <a:solidFill>
                <a:schemeClr val="accent3"/>
              </a:solidFill>
            </a:endParaRPr>
          </a:p>
        </p:txBody>
      </p:sp>
      <p:sp>
        <p:nvSpPr>
          <p:cNvPr id="46" name="TextBox 14">
            <a:extLst>
              <a:ext uri="{FF2B5EF4-FFF2-40B4-BE49-F238E27FC236}">
                <a16:creationId xmlns:a16="http://schemas.microsoft.com/office/drawing/2014/main" id="{0DCF85B4-05BC-41AB-BF8F-DA7B0D12F79B}"/>
              </a:ext>
            </a:extLst>
          </p:cNvPr>
          <p:cNvSpPr txBox="1"/>
          <p:nvPr userDrawn="1"/>
        </p:nvSpPr>
        <p:spPr>
          <a:xfrm>
            <a:off x="9551239" y="3517242"/>
            <a:ext cx="1087264" cy="276999"/>
          </a:xfrm>
          <a:prstGeom prst="rect">
            <a:avLst/>
          </a:prstGeom>
          <a:noFill/>
        </p:spPr>
        <p:txBody>
          <a:bodyPr wrap="square" lIns="0" tIns="0" rIns="0" bIns="0" rtlCol="0">
            <a:spAutoFit/>
          </a:bodyPr>
          <a:lstStyle/>
          <a:p>
            <a:pPr algn="r">
              <a:lnSpc>
                <a:spcPct val="100000"/>
              </a:lnSpc>
              <a:spcBef>
                <a:spcPts val="0"/>
              </a:spcBef>
            </a:pPr>
            <a:r>
              <a:rPr lang="en-US" sz="1800" b="1" dirty="0">
                <a:solidFill>
                  <a:schemeClr val="accent3"/>
                </a:solidFill>
              </a:rPr>
              <a:t>20 %</a:t>
            </a:r>
          </a:p>
        </p:txBody>
      </p:sp>
      <p:sp>
        <p:nvSpPr>
          <p:cNvPr id="47" name="Title Placeholder 1">
            <a:extLst>
              <a:ext uri="{FF2B5EF4-FFF2-40B4-BE49-F238E27FC236}">
                <a16:creationId xmlns:a16="http://schemas.microsoft.com/office/drawing/2014/main" id="{4A535950-B873-4527-A02B-937EEF4554D5}"/>
              </a:ext>
            </a:extLst>
          </p:cNvPr>
          <p:cNvSpPr>
            <a:spLocks noGrp="1"/>
          </p:cNvSpPr>
          <p:nvPr>
            <p:ph type="title" hasCustomPrompt="1"/>
          </p:nvPr>
        </p:nvSpPr>
        <p:spPr>
          <a:xfrm>
            <a:off x="6128028" y="765175"/>
            <a:ext cx="4552673" cy="748788"/>
          </a:xfrm>
          <a:prstGeom prst="rect">
            <a:avLst/>
          </a:prstGeom>
        </p:spPr>
        <p:txBody>
          <a:bodyPr vert="horz" lIns="0" tIns="0" rIns="0" bIns="0" rtlCol="0" anchor="t">
            <a:normAutofit/>
          </a:bodyPr>
          <a:lstStyle>
            <a:lvl1pPr>
              <a:defRPr sz="3200">
                <a:latin typeface="+mn-lt"/>
              </a:defRPr>
            </a:lvl1pPr>
          </a:lstStyle>
          <a:p>
            <a:r>
              <a:rPr lang="en-US" dirty="0" err="1"/>
              <a:t>Infografika</a:t>
            </a:r>
            <a:r>
              <a:rPr lang="en-US" dirty="0"/>
              <a:t> </a:t>
            </a:r>
            <a:r>
              <a:rPr lang="en-US" dirty="0" err="1"/>
              <a:t>pruhová</a:t>
            </a:r>
            <a:r>
              <a:rPr lang="en-US" dirty="0"/>
              <a:t> /€</a:t>
            </a:r>
          </a:p>
        </p:txBody>
      </p:sp>
      <p:sp>
        <p:nvSpPr>
          <p:cNvPr id="48" name="Text Placeholder 3">
            <a:extLst>
              <a:ext uri="{FF2B5EF4-FFF2-40B4-BE49-F238E27FC236}">
                <a16:creationId xmlns:a16="http://schemas.microsoft.com/office/drawing/2014/main" id="{73E3403B-9C2F-487A-87F0-8A4BE9B3E560}"/>
              </a:ext>
            </a:extLst>
          </p:cNvPr>
          <p:cNvSpPr>
            <a:spLocks noGrp="1"/>
          </p:cNvSpPr>
          <p:nvPr>
            <p:ph type="body" sz="quarter" idx="25" hasCustomPrompt="1"/>
          </p:nvPr>
        </p:nvSpPr>
        <p:spPr>
          <a:xfrm>
            <a:off x="6101574" y="2201568"/>
            <a:ext cx="3066240"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en-US" noProof="0" dirty="0"/>
              <a:t>.</a:t>
            </a:r>
            <a:r>
              <a:rPr lang="sk-SK" noProof="0" dirty="0"/>
              <a:t>. </a:t>
            </a:r>
          </a:p>
        </p:txBody>
      </p:sp>
    </p:spTree>
    <p:extLst>
      <p:ext uri="{BB962C8B-B14F-4D97-AF65-F5344CB8AC3E}">
        <p14:creationId xmlns:p14="http://schemas.microsoft.com/office/powerpoint/2010/main" val="242980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2" presetClass="entr" presetSubtype="8" fill="hold" grpId="0" nodeType="withEffect">
                                  <p:stCondLst>
                                    <p:cond delay="15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par>
                                <p:cTn id="16" presetID="6" presetClass="emph" presetSubtype="0" accel="50000" decel="48000" autoRev="1" fill="hold" grpId="1" nodeType="withEffect">
                                  <p:stCondLst>
                                    <p:cond delay="1500"/>
                                  </p:stCondLst>
                                  <p:childTnLst>
                                    <p:animScale>
                                      <p:cBhvr>
                                        <p:cTn id="17" dur="500" fill="hold"/>
                                        <p:tgtEl>
                                          <p:spTgt spid="36"/>
                                        </p:tgtEl>
                                      </p:cBhvr>
                                      <p:by x="120000" y="120000"/>
                                    </p:animScale>
                                  </p:childTnLst>
                                </p:cTn>
                              </p:par>
                              <p:par>
                                <p:cTn id="18" presetID="22" presetClass="entr" presetSubtype="8" fill="hold" nodeType="withEffect">
                                  <p:stCondLst>
                                    <p:cond delay="2500"/>
                                  </p:stCondLst>
                                  <p:childTnLst>
                                    <p:set>
                                      <p:cBhvr>
                                        <p:cTn id="19" dur="1" fill="hold">
                                          <p:stCondLst>
                                            <p:cond delay="0"/>
                                          </p:stCondLst>
                                        </p:cTn>
                                        <p:tgtEl>
                                          <p:spTgt spid="42"/>
                                        </p:tgtEl>
                                        <p:attrNameLst>
                                          <p:attrName>style.visibility</p:attrName>
                                        </p:attrNameLst>
                                      </p:cBhvr>
                                      <p:to>
                                        <p:strVal val="visible"/>
                                      </p:to>
                                    </p:set>
                                    <p:animEffect transition="in" filter="wipe(left)">
                                      <p:cBhvr>
                                        <p:cTn id="20" dur="500"/>
                                        <p:tgtEl>
                                          <p:spTgt spid="42"/>
                                        </p:tgtEl>
                                      </p:cBhvr>
                                    </p:animEffect>
                                  </p:childTnLst>
                                </p:cTn>
                              </p:par>
                              <p:par>
                                <p:cTn id="21" presetID="22" presetClass="entr" presetSubtype="8" fill="hold" grpId="0" nodeType="withEffect">
                                  <p:stCondLst>
                                    <p:cond delay="250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par>
                                <p:cTn id="24" presetID="22" presetClass="entr" presetSubtype="8" fill="hold" grpId="0" nodeType="withEffect">
                                  <p:stCondLst>
                                    <p:cond delay="3000"/>
                                  </p:stCondLst>
                                  <p:childTnLst>
                                    <p:set>
                                      <p:cBhvr>
                                        <p:cTn id="25" dur="1" fill="hold">
                                          <p:stCondLst>
                                            <p:cond delay="0"/>
                                          </p:stCondLst>
                                        </p:cTn>
                                        <p:tgtEl>
                                          <p:spTgt spid="45"/>
                                        </p:tgtEl>
                                        <p:attrNameLst>
                                          <p:attrName>style.visibility</p:attrName>
                                        </p:attrNameLst>
                                      </p:cBhvr>
                                      <p:to>
                                        <p:strVal val="visible"/>
                                      </p:to>
                                    </p:set>
                                    <p:animEffect transition="in" filter="wipe(left)">
                                      <p:cBhvr>
                                        <p:cTn id="26" dur="500"/>
                                        <p:tgtEl>
                                          <p:spTgt spid="45"/>
                                        </p:tgtEl>
                                      </p:cBhvr>
                                    </p:animEffect>
                                  </p:childTnLst>
                                </p:cTn>
                              </p:par>
                              <p:par>
                                <p:cTn id="27" presetID="22" presetClass="entr" presetSubtype="8" fill="hold" grpId="0" nodeType="withEffect">
                                  <p:stCondLst>
                                    <p:cond delay="300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par>
                                <p:cTn id="30" presetID="22" presetClass="entr" presetSubtype="8" fill="hold" nodeType="withEffect">
                                  <p:stCondLst>
                                    <p:cond delay="330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par>
                                <p:cTn id="33" presetID="42" presetClass="entr" presetSubtype="0" fill="hold" grpId="0" nodeType="withEffect">
                                  <p:stCondLst>
                                    <p:cond delay="350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500"/>
                                        <p:tgtEl>
                                          <p:spTgt spid="37"/>
                                        </p:tgtEl>
                                      </p:cBhvr>
                                    </p:animEffect>
                                    <p:anim calcmode="lin" valueType="num">
                                      <p:cBhvr>
                                        <p:cTn id="36" dur="500" fill="hold"/>
                                        <p:tgtEl>
                                          <p:spTgt spid="37"/>
                                        </p:tgtEl>
                                        <p:attrNameLst>
                                          <p:attrName>ppt_x</p:attrName>
                                        </p:attrNameLst>
                                      </p:cBhvr>
                                      <p:tavLst>
                                        <p:tav tm="0">
                                          <p:val>
                                            <p:strVal val="#ppt_x"/>
                                          </p:val>
                                        </p:tav>
                                        <p:tav tm="100000">
                                          <p:val>
                                            <p:strVal val="#ppt_x"/>
                                          </p:val>
                                        </p:tav>
                                      </p:tavLst>
                                    </p:anim>
                                    <p:anim calcmode="lin" valueType="num">
                                      <p:cBhvr>
                                        <p:cTn id="37"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37" grpId="0">
        <p:tmplLst>
          <p:tmpl>
            <p:tnLst>
              <p:par>
                <p:cTn presetID="42" presetClass="entr" presetSubtype="0" fill="hold" nodeType="withEffect">
                  <p:stCondLst>
                    <p:cond delay="35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anim calcmode="lin" valueType="num">
                      <p:cBhvr>
                        <p:cTn dur="500" fill="hold"/>
                        <p:tgtEl>
                          <p:spTgt spid="37"/>
                        </p:tgtEl>
                        <p:attrNameLst>
                          <p:attrName>ppt_x</p:attrName>
                        </p:attrNameLst>
                      </p:cBhvr>
                      <p:tavLst>
                        <p:tav tm="0">
                          <p:val>
                            <p:strVal val="#ppt_x"/>
                          </p:val>
                        </p:tav>
                        <p:tav tm="100000">
                          <p:val>
                            <p:strVal val="#ppt_x"/>
                          </p:val>
                        </p:tav>
                      </p:tavLst>
                    </p:anim>
                    <p:anim calcmode="lin" valueType="num">
                      <p:cBhvr>
                        <p:cTn dur="500" fill="hold"/>
                        <p:tgtEl>
                          <p:spTgt spid="37"/>
                        </p:tgtEl>
                        <p:attrNameLst>
                          <p:attrName>ppt_y</p:attrName>
                        </p:attrNameLst>
                      </p:cBhvr>
                      <p:tavLst>
                        <p:tav tm="0">
                          <p:val>
                            <p:strVal val="#ppt_y+.1"/>
                          </p:val>
                        </p:tav>
                        <p:tav tm="100000">
                          <p:val>
                            <p:strVal val="#ppt_y"/>
                          </p:val>
                        </p:tav>
                      </p:tavLst>
                    </p:anim>
                  </p:childTnLst>
                </p:cTn>
              </p:par>
            </p:tnLst>
          </p:tmpl>
        </p:tmplLst>
      </p:bldP>
      <p:bldP spid="45" grpId="0"/>
      <p:bldP spid="46" grpId="0"/>
      <p:bldP spid="47" grpId="0"/>
      <p:bldP spid="48" grpId="0">
        <p:tmplLst>
          <p:tmpl>
            <p:tnLst>
              <p:par>
                <p:cTn presetID="22" presetClass="entr" presetSubtype="8" fill="hold" nodeType="withEffect">
                  <p:stCondLst>
                    <p:cond delay="250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5_Infografika pruhova /%">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6" name="Picture Placeholder 14">
            <a:extLst>
              <a:ext uri="{FF2B5EF4-FFF2-40B4-BE49-F238E27FC236}">
                <a16:creationId xmlns:a16="http://schemas.microsoft.com/office/drawing/2014/main" id="{E05EFB23-4927-48CA-88F5-60DF760FD18C}"/>
              </a:ext>
            </a:extLst>
          </p:cNvPr>
          <p:cNvSpPr>
            <a:spLocks noGrp="1"/>
          </p:cNvSpPr>
          <p:nvPr>
            <p:ph type="pic" sz="quarter" idx="24" hasCustomPrompt="1"/>
          </p:nvPr>
        </p:nvSpPr>
        <p:spPr>
          <a:xfrm>
            <a:off x="7611744" y="2214726"/>
            <a:ext cx="4575381" cy="4643274"/>
          </a:xfrm>
          <a:prstGeom prst="rect">
            <a:avLst/>
          </a:prstGeom>
          <a:pattFill prst="pct40">
            <a:fgClr>
              <a:schemeClr val="bg1"/>
            </a:fgClr>
            <a:bgClr>
              <a:schemeClr val="bg1">
                <a:lumMod val="75000"/>
              </a:schemeClr>
            </a:bgClr>
          </a:pattFill>
        </p:spPr>
        <p:txBody>
          <a:bodyPr anchor="ctr"/>
          <a:lstStyle>
            <a:lvl1pPr marL="0" indent="0" algn="ctr">
              <a:buNone/>
              <a:defRPr sz="1600" baseline="0">
                <a:latin typeface="+mj-lt"/>
              </a:defRPr>
            </a:lvl1pPr>
          </a:lstStyle>
          <a:p>
            <a:r>
              <a:rPr lang="en-US" dirty="0"/>
              <a:t>Insert Image</a:t>
            </a:r>
          </a:p>
        </p:txBody>
      </p:sp>
      <p:sp>
        <p:nvSpPr>
          <p:cNvPr id="46" name="TextBox 14">
            <a:extLst>
              <a:ext uri="{FF2B5EF4-FFF2-40B4-BE49-F238E27FC236}">
                <a16:creationId xmlns:a16="http://schemas.microsoft.com/office/drawing/2014/main" id="{0DCF85B4-05BC-41AB-BF8F-DA7B0D12F79B}"/>
              </a:ext>
            </a:extLst>
          </p:cNvPr>
          <p:cNvSpPr txBox="1"/>
          <p:nvPr userDrawn="1"/>
        </p:nvSpPr>
        <p:spPr>
          <a:xfrm>
            <a:off x="4580256" y="4070038"/>
            <a:ext cx="1493521" cy="275717"/>
          </a:xfrm>
          <a:prstGeom prst="rect">
            <a:avLst/>
          </a:prstGeom>
          <a:noFill/>
        </p:spPr>
        <p:txBody>
          <a:bodyPr wrap="square" lIns="0" tIns="0" rIns="0" bIns="0" rtlCol="0">
            <a:spAutoFit/>
          </a:bodyPr>
          <a:lstStyle/>
          <a:p>
            <a:pPr algn="r">
              <a:lnSpc>
                <a:spcPct val="120000"/>
              </a:lnSpc>
              <a:spcBef>
                <a:spcPts val="1200"/>
              </a:spcBef>
            </a:pPr>
            <a:r>
              <a:rPr lang="en-US" sz="1600" b="0" dirty="0">
                <a:solidFill>
                  <a:srgbClr val="474747"/>
                </a:solidFill>
              </a:rPr>
              <a:t>85%</a:t>
            </a:r>
          </a:p>
        </p:txBody>
      </p:sp>
      <p:sp>
        <p:nvSpPr>
          <p:cNvPr id="47" name="Title Placeholder 1">
            <a:extLst>
              <a:ext uri="{FF2B5EF4-FFF2-40B4-BE49-F238E27FC236}">
                <a16:creationId xmlns:a16="http://schemas.microsoft.com/office/drawing/2014/main" id="{4A535950-B873-4527-A02B-937EEF4554D5}"/>
              </a:ext>
            </a:extLst>
          </p:cNvPr>
          <p:cNvSpPr>
            <a:spLocks noGrp="1"/>
          </p:cNvSpPr>
          <p:nvPr>
            <p:ph type="title" hasCustomPrompt="1"/>
          </p:nvPr>
        </p:nvSpPr>
        <p:spPr>
          <a:xfrm>
            <a:off x="6128028" y="765175"/>
            <a:ext cx="4552673" cy="748788"/>
          </a:xfrm>
          <a:prstGeom prst="rect">
            <a:avLst/>
          </a:prstGeom>
        </p:spPr>
        <p:txBody>
          <a:bodyPr vert="horz" lIns="0" tIns="0" rIns="0" bIns="0" rtlCol="0" anchor="t">
            <a:normAutofit/>
          </a:bodyPr>
          <a:lstStyle>
            <a:lvl1pPr>
              <a:defRPr sz="3200" baseline="0">
                <a:latin typeface="+mn-lt"/>
              </a:defRPr>
            </a:lvl1pPr>
          </a:lstStyle>
          <a:p>
            <a:r>
              <a:rPr lang="en-US" dirty="0" err="1"/>
              <a:t>Infografika</a:t>
            </a:r>
            <a:r>
              <a:rPr lang="en-US" dirty="0"/>
              <a:t> </a:t>
            </a:r>
            <a:r>
              <a:rPr lang="en-US" dirty="0" err="1"/>
              <a:t>pruhová</a:t>
            </a:r>
            <a:r>
              <a:rPr lang="en-US" dirty="0"/>
              <a:t> /%</a:t>
            </a:r>
          </a:p>
        </p:txBody>
      </p:sp>
      <p:grpSp>
        <p:nvGrpSpPr>
          <p:cNvPr id="31" name="Group 6">
            <a:extLst>
              <a:ext uri="{FF2B5EF4-FFF2-40B4-BE49-F238E27FC236}">
                <a16:creationId xmlns:a16="http://schemas.microsoft.com/office/drawing/2014/main" id="{ABA0973F-2E97-4556-9E5B-9AAB06CEC5C7}"/>
              </a:ext>
            </a:extLst>
          </p:cNvPr>
          <p:cNvGrpSpPr>
            <a:grpSpLocks/>
          </p:cNvGrpSpPr>
          <p:nvPr userDrawn="1"/>
        </p:nvGrpSpPr>
        <p:grpSpPr bwMode="auto">
          <a:xfrm>
            <a:off x="1518985" y="4392817"/>
            <a:ext cx="4596992" cy="45719"/>
            <a:chOff x="2073024" y="2276320"/>
            <a:chExt cx="4610282" cy="334188"/>
          </a:xfrm>
        </p:grpSpPr>
        <p:sp>
          <p:nvSpPr>
            <p:cNvPr id="32" name="Rounded Rectangle 8">
              <a:extLst>
                <a:ext uri="{FF2B5EF4-FFF2-40B4-BE49-F238E27FC236}">
                  <a16:creationId xmlns:a16="http://schemas.microsoft.com/office/drawing/2014/main" id="{4C784DE9-6BAB-4F17-A4A6-3D19C44625BE}"/>
                </a:ext>
              </a:extLst>
            </p:cNvPr>
            <p:cNvSpPr/>
            <p:nvPr/>
          </p:nvSpPr>
          <p:spPr>
            <a:xfrm rot="5400000">
              <a:off x="4221918" y="149120"/>
              <a:ext cx="312493" cy="4610282"/>
            </a:xfrm>
            <a:prstGeom prst="roundRect">
              <a:avLst>
                <a:gd name="adj" fmla="val 0"/>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400" dirty="0">
                <a:solidFill>
                  <a:srgbClr val="FFFFFF"/>
                </a:solidFill>
                <a:latin typeface="+mj-lt"/>
              </a:endParaRPr>
            </a:p>
          </p:txBody>
        </p:sp>
        <p:sp>
          <p:nvSpPr>
            <p:cNvPr id="34" name="Rounded Rectangle 9">
              <a:extLst>
                <a:ext uri="{FF2B5EF4-FFF2-40B4-BE49-F238E27FC236}">
                  <a16:creationId xmlns:a16="http://schemas.microsoft.com/office/drawing/2014/main" id="{EB599D54-331C-4940-88E0-480CDB32357A}"/>
                </a:ext>
              </a:extLst>
            </p:cNvPr>
            <p:cNvSpPr/>
            <p:nvPr/>
          </p:nvSpPr>
          <p:spPr>
            <a:xfrm>
              <a:off x="2073024" y="2276320"/>
              <a:ext cx="3741898" cy="334188"/>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ctr"/>
            <a:lstStyle/>
            <a:p>
              <a:pPr algn="r" eaLnBrk="1" fontAlgn="auto" hangingPunct="1">
                <a:spcBef>
                  <a:spcPts val="0"/>
                </a:spcBef>
                <a:spcAft>
                  <a:spcPts val="0"/>
                </a:spcAft>
                <a:defRPr/>
              </a:pPr>
              <a:endParaRPr lang="en-US" sz="1400" dirty="0">
                <a:solidFill>
                  <a:srgbClr val="FFFFFF"/>
                </a:solidFill>
                <a:latin typeface="+mj-lt"/>
                <a:ea typeface="Roboto Medium" charset="0"/>
                <a:cs typeface="Roboto Medium" charset="0"/>
              </a:endParaRPr>
            </a:p>
          </p:txBody>
        </p:sp>
      </p:grpSp>
      <p:grpSp>
        <p:nvGrpSpPr>
          <p:cNvPr id="35" name="Group 10">
            <a:extLst>
              <a:ext uri="{FF2B5EF4-FFF2-40B4-BE49-F238E27FC236}">
                <a16:creationId xmlns:a16="http://schemas.microsoft.com/office/drawing/2014/main" id="{051EA0B9-142B-41E9-A421-37A6D69748D2}"/>
              </a:ext>
            </a:extLst>
          </p:cNvPr>
          <p:cNvGrpSpPr>
            <a:grpSpLocks/>
          </p:cNvGrpSpPr>
          <p:nvPr userDrawn="1"/>
        </p:nvGrpSpPr>
        <p:grpSpPr bwMode="auto">
          <a:xfrm>
            <a:off x="1517159" y="5012080"/>
            <a:ext cx="4598818" cy="50499"/>
            <a:chOff x="2073023" y="2298015"/>
            <a:chExt cx="4610282" cy="312605"/>
          </a:xfrm>
          <a:solidFill>
            <a:schemeClr val="bg1">
              <a:lumMod val="95000"/>
            </a:schemeClr>
          </a:solidFill>
        </p:grpSpPr>
        <p:sp>
          <p:nvSpPr>
            <p:cNvPr id="38" name="Rounded Rectangle 12">
              <a:extLst>
                <a:ext uri="{FF2B5EF4-FFF2-40B4-BE49-F238E27FC236}">
                  <a16:creationId xmlns:a16="http://schemas.microsoft.com/office/drawing/2014/main" id="{0A566514-570C-43EF-8580-2F4F70502C41}"/>
                </a:ext>
              </a:extLst>
            </p:cNvPr>
            <p:cNvSpPr/>
            <p:nvPr/>
          </p:nvSpPr>
          <p:spPr>
            <a:xfrm rot="5400000">
              <a:off x="4221861" y="149177"/>
              <a:ext cx="312605" cy="4610282"/>
            </a:xfrm>
            <a:prstGeom prst="roundRect">
              <a:avLst>
                <a:gd name="adj" fmla="val 0"/>
              </a:avLst>
            </a:prstGeom>
            <a:grp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400" dirty="0">
                <a:solidFill>
                  <a:srgbClr val="FFFFFF"/>
                </a:solidFill>
                <a:latin typeface="+mj-lt"/>
              </a:endParaRPr>
            </a:p>
          </p:txBody>
        </p:sp>
        <p:sp>
          <p:nvSpPr>
            <p:cNvPr id="39" name="Rounded Rectangle 13">
              <a:extLst>
                <a:ext uri="{FF2B5EF4-FFF2-40B4-BE49-F238E27FC236}">
                  <a16:creationId xmlns:a16="http://schemas.microsoft.com/office/drawing/2014/main" id="{759803AC-673E-4C83-B0C4-3B36B05F7F36}"/>
                </a:ext>
              </a:extLst>
            </p:cNvPr>
            <p:cNvSpPr/>
            <p:nvPr/>
          </p:nvSpPr>
          <p:spPr>
            <a:xfrm>
              <a:off x="2073024" y="2298015"/>
              <a:ext cx="2293969" cy="283016"/>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ctr"/>
            <a:lstStyle/>
            <a:p>
              <a:pPr algn="r" eaLnBrk="1" fontAlgn="auto" hangingPunct="1">
                <a:spcBef>
                  <a:spcPts val="0"/>
                </a:spcBef>
                <a:spcAft>
                  <a:spcPts val="0"/>
                </a:spcAft>
                <a:defRPr/>
              </a:pPr>
              <a:endParaRPr lang="en-US" sz="1400" dirty="0">
                <a:solidFill>
                  <a:srgbClr val="FFFFFF"/>
                </a:solidFill>
                <a:latin typeface="+mj-lt"/>
                <a:ea typeface="Roboto Medium" charset="0"/>
                <a:cs typeface="Roboto Medium" charset="0"/>
              </a:endParaRPr>
            </a:p>
          </p:txBody>
        </p:sp>
      </p:grpSp>
      <p:grpSp>
        <p:nvGrpSpPr>
          <p:cNvPr id="40" name="Group 14">
            <a:extLst>
              <a:ext uri="{FF2B5EF4-FFF2-40B4-BE49-F238E27FC236}">
                <a16:creationId xmlns:a16="http://schemas.microsoft.com/office/drawing/2014/main" id="{42C872FB-D006-4602-87D9-F54AB26EC65D}"/>
              </a:ext>
            </a:extLst>
          </p:cNvPr>
          <p:cNvGrpSpPr>
            <a:grpSpLocks/>
          </p:cNvGrpSpPr>
          <p:nvPr userDrawn="1"/>
        </p:nvGrpSpPr>
        <p:grpSpPr bwMode="auto">
          <a:xfrm>
            <a:off x="1518985" y="5636123"/>
            <a:ext cx="4596992" cy="45720"/>
            <a:chOff x="2073023" y="2298015"/>
            <a:chExt cx="4610281" cy="312613"/>
          </a:xfrm>
        </p:grpSpPr>
        <p:sp>
          <p:nvSpPr>
            <p:cNvPr id="41" name="Rounded Rectangle 16">
              <a:extLst>
                <a:ext uri="{FF2B5EF4-FFF2-40B4-BE49-F238E27FC236}">
                  <a16:creationId xmlns:a16="http://schemas.microsoft.com/office/drawing/2014/main" id="{B83F1F02-DA06-4833-B408-169C0377D26C}"/>
                </a:ext>
              </a:extLst>
            </p:cNvPr>
            <p:cNvSpPr/>
            <p:nvPr/>
          </p:nvSpPr>
          <p:spPr>
            <a:xfrm rot="5400000">
              <a:off x="4221861" y="149178"/>
              <a:ext cx="312605" cy="4610281"/>
            </a:xfrm>
            <a:prstGeom prst="roundRect">
              <a:avLst>
                <a:gd name="adj" fmla="val 0"/>
              </a:avLst>
            </a:prstGeom>
            <a:solidFill>
              <a:schemeClr val="bg1">
                <a:lumMod val="95000"/>
              </a:schemeClr>
            </a:solidFill>
            <a:ln w="12700">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400" dirty="0">
                <a:solidFill>
                  <a:srgbClr val="FFFFFF"/>
                </a:solidFill>
                <a:latin typeface="+mj-lt"/>
              </a:endParaRPr>
            </a:p>
          </p:txBody>
        </p:sp>
        <p:sp>
          <p:nvSpPr>
            <p:cNvPr id="49" name="Rounded Rectangle 17">
              <a:extLst>
                <a:ext uri="{FF2B5EF4-FFF2-40B4-BE49-F238E27FC236}">
                  <a16:creationId xmlns:a16="http://schemas.microsoft.com/office/drawing/2014/main" id="{5D191961-47C1-4BBE-BD8B-99673A7A63A1}"/>
                </a:ext>
              </a:extLst>
            </p:cNvPr>
            <p:cNvSpPr/>
            <p:nvPr/>
          </p:nvSpPr>
          <p:spPr>
            <a:xfrm>
              <a:off x="2073024" y="2298015"/>
              <a:ext cx="1538186" cy="312613"/>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anchor="ctr"/>
            <a:lstStyle/>
            <a:p>
              <a:pPr algn="r" eaLnBrk="1" fontAlgn="auto" hangingPunct="1">
                <a:spcBef>
                  <a:spcPts val="0"/>
                </a:spcBef>
                <a:spcAft>
                  <a:spcPts val="0"/>
                </a:spcAft>
                <a:defRPr/>
              </a:pPr>
              <a:endParaRPr lang="en-US" sz="1400" dirty="0">
                <a:solidFill>
                  <a:srgbClr val="FFFFFF"/>
                </a:solidFill>
                <a:latin typeface="+mj-lt"/>
                <a:ea typeface="Roboto Medium" charset="0"/>
                <a:cs typeface="Roboto Medium" charset="0"/>
              </a:endParaRPr>
            </a:p>
          </p:txBody>
        </p:sp>
      </p:grpSp>
      <p:sp>
        <p:nvSpPr>
          <p:cNvPr id="50" name="Text Placeholder 3">
            <a:extLst>
              <a:ext uri="{FF2B5EF4-FFF2-40B4-BE49-F238E27FC236}">
                <a16:creationId xmlns:a16="http://schemas.microsoft.com/office/drawing/2014/main" id="{245DBE0C-407E-4459-86C0-9C30C614329A}"/>
              </a:ext>
            </a:extLst>
          </p:cNvPr>
          <p:cNvSpPr>
            <a:spLocks noGrp="1"/>
          </p:cNvSpPr>
          <p:nvPr>
            <p:ph type="body" sz="quarter" idx="25" hasCustomPrompt="1"/>
          </p:nvPr>
        </p:nvSpPr>
        <p:spPr>
          <a:xfrm>
            <a:off x="1546710" y="4087978"/>
            <a:ext cx="305872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en-US" noProof="0" dirty="0"/>
              <a:t>.</a:t>
            </a:r>
            <a:endParaRPr lang="sk-SK" noProof="0" dirty="0"/>
          </a:p>
        </p:txBody>
      </p:sp>
      <p:sp>
        <p:nvSpPr>
          <p:cNvPr id="51" name="Text Placeholder 3">
            <a:extLst>
              <a:ext uri="{FF2B5EF4-FFF2-40B4-BE49-F238E27FC236}">
                <a16:creationId xmlns:a16="http://schemas.microsoft.com/office/drawing/2014/main" id="{6B702349-F56F-4A52-B722-5727AD4553A7}"/>
              </a:ext>
            </a:extLst>
          </p:cNvPr>
          <p:cNvSpPr>
            <a:spLocks noGrp="1"/>
          </p:cNvSpPr>
          <p:nvPr>
            <p:ph type="body" sz="quarter" idx="26" hasCustomPrompt="1"/>
          </p:nvPr>
        </p:nvSpPr>
        <p:spPr>
          <a:xfrm>
            <a:off x="1531053" y="4714119"/>
            <a:ext cx="305872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en-US" noProof="0" dirty="0"/>
              <a:t>.</a:t>
            </a:r>
            <a:endParaRPr lang="sk-SK" noProof="0" dirty="0"/>
          </a:p>
        </p:txBody>
      </p:sp>
      <p:sp>
        <p:nvSpPr>
          <p:cNvPr id="52" name="Text Placeholder 3">
            <a:extLst>
              <a:ext uri="{FF2B5EF4-FFF2-40B4-BE49-F238E27FC236}">
                <a16:creationId xmlns:a16="http://schemas.microsoft.com/office/drawing/2014/main" id="{155FEF8B-C2AD-49A5-BB16-89DA88711378}"/>
              </a:ext>
            </a:extLst>
          </p:cNvPr>
          <p:cNvSpPr>
            <a:spLocks noGrp="1"/>
          </p:cNvSpPr>
          <p:nvPr>
            <p:ph type="body" sz="quarter" idx="27" hasCustomPrompt="1"/>
          </p:nvPr>
        </p:nvSpPr>
        <p:spPr>
          <a:xfrm>
            <a:off x="1515396" y="5347021"/>
            <a:ext cx="3058727" cy="184666"/>
          </a:xfrm>
          <a:prstGeom prst="rect">
            <a:avLst/>
          </a:prstGeom>
        </p:spPr>
        <p:txBody>
          <a:bodyPr wrap="square" lIns="0" tIns="0" rIns="0" bIns="0">
            <a:spAutoFit/>
          </a:bodyPr>
          <a:lstStyle>
            <a:lvl1pPr marL="0" indent="0" algn="l">
              <a:lnSpc>
                <a:spcPct val="100000"/>
              </a:lnSpc>
              <a:spcBef>
                <a:spcPts val="0"/>
              </a:spcBef>
              <a:buNone/>
              <a:defRPr sz="1200" b="1"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en-US" noProof="0" dirty="0"/>
              <a:t>.</a:t>
            </a:r>
            <a:endParaRPr lang="sk-SK" noProof="0" dirty="0"/>
          </a:p>
        </p:txBody>
      </p:sp>
      <p:sp>
        <p:nvSpPr>
          <p:cNvPr id="53" name="TextBox 14">
            <a:extLst>
              <a:ext uri="{FF2B5EF4-FFF2-40B4-BE49-F238E27FC236}">
                <a16:creationId xmlns:a16="http://schemas.microsoft.com/office/drawing/2014/main" id="{39667708-8124-4E19-BC80-39626299D55B}"/>
              </a:ext>
            </a:extLst>
          </p:cNvPr>
          <p:cNvSpPr txBox="1"/>
          <p:nvPr userDrawn="1"/>
        </p:nvSpPr>
        <p:spPr>
          <a:xfrm>
            <a:off x="4580256" y="4687141"/>
            <a:ext cx="1493521" cy="275717"/>
          </a:xfrm>
          <a:prstGeom prst="rect">
            <a:avLst/>
          </a:prstGeom>
          <a:noFill/>
        </p:spPr>
        <p:txBody>
          <a:bodyPr wrap="square" lIns="0" tIns="0" rIns="0" bIns="0" rtlCol="0">
            <a:spAutoFit/>
          </a:bodyPr>
          <a:lstStyle/>
          <a:p>
            <a:pPr algn="r">
              <a:lnSpc>
                <a:spcPct val="120000"/>
              </a:lnSpc>
              <a:spcBef>
                <a:spcPts val="1200"/>
              </a:spcBef>
            </a:pPr>
            <a:r>
              <a:rPr lang="en-US" sz="1600" b="0" dirty="0">
                <a:solidFill>
                  <a:srgbClr val="474747"/>
                </a:solidFill>
              </a:rPr>
              <a:t>50%</a:t>
            </a:r>
          </a:p>
        </p:txBody>
      </p:sp>
      <p:sp>
        <p:nvSpPr>
          <p:cNvPr id="54" name="TextBox 14">
            <a:extLst>
              <a:ext uri="{FF2B5EF4-FFF2-40B4-BE49-F238E27FC236}">
                <a16:creationId xmlns:a16="http://schemas.microsoft.com/office/drawing/2014/main" id="{BC613FF7-CC1C-4345-B312-50967C3F811D}"/>
              </a:ext>
            </a:extLst>
          </p:cNvPr>
          <p:cNvSpPr txBox="1"/>
          <p:nvPr userDrawn="1"/>
        </p:nvSpPr>
        <p:spPr>
          <a:xfrm>
            <a:off x="4580256" y="5311898"/>
            <a:ext cx="1493521" cy="275717"/>
          </a:xfrm>
          <a:prstGeom prst="rect">
            <a:avLst/>
          </a:prstGeom>
          <a:noFill/>
        </p:spPr>
        <p:txBody>
          <a:bodyPr wrap="square" lIns="0" tIns="0" rIns="0" bIns="0" rtlCol="0">
            <a:spAutoFit/>
          </a:bodyPr>
          <a:lstStyle/>
          <a:p>
            <a:pPr algn="r">
              <a:lnSpc>
                <a:spcPct val="120000"/>
              </a:lnSpc>
              <a:spcBef>
                <a:spcPts val="1200"/>
              </a:spcBef>
            </a:pPr>
            <a:r>
              <a:rPr lang="en-US" sz="1600" b="0" dirty="0">
                <a:solidFill>
                  <a:srgbClr val="474747"/>
                </a:solidFill>
              </a:rPr>
              <a:t>35%</a:t>
            </a:r>
          </a:p>
        </p:txBody>
      </p:sp>
      <p:sp>
        <p:nvSpPr>
          <p:cNvPr id="21" name="Text Placeholder 3">
            <a:extLst>
              <a:ext uri="{FF2B5EF4-FFF2-40B4-BE49-F238E27FC236}">
                <a16:creationId xmlns:a16="http://schemas.microsoft.com/office/drawing/2014/main" id="{1B5E6335-2CA8-419F-8CDB-31E738ED06EE}"/>
              </a:ext>
            </a:extLst>
          </p:cNvPr>
          <p:cNvSpPr>
            <a:spLocks noGrp="1"/>
          </p:cNvSpPr>
          <p:nvPr>
            <p:ph type="body" sz="quarter" idx="28" hasCustomPrompt="1"/>
          </p:nvPr>
        </p:nvSpPr>
        <p:spPr>
          <a:xfrm>
            <a:off x="1532950" y="2463744"/>
            <a:ext cx="4540827" cy="650050"/>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a:t>Lorem ipsum dolor sit amet, consectetuer adipiscing elit. Maecenas porttitor congue massa. Fusce posuere, magna sed pulvinar ultricies, purus lectus malesuada libero, sit amet commodo magna eros quis urna.</a:t>
            </a:r>
          </a:p>
        </p:txBody>
      </p:sp>
      <p:cxnSp>
        <p:nvCxnSpPr>
          <p:cNvPr id="22" name="Straight Connector 9">
            <a:extLst>
              <a:ext uri="{FF2B5EF4-FFF2-40B4-BE49-F238E27FC236}">
                <a16:creationId xmlns:a16="http://schemas.microsoft.com/office/drawing/2014/main" id="{0C53C67D-D870-4D5E-891A-CD8C98390682}"/>
              </a:ext>
            </a:extLst>
          </p:cNvPr>
          <p:cNvCxnSpPr>
            <a:cxnSpLocks/>
          </p:cNvCxnSpPr>
          <p:nvPr userDrawn="1"/>
        </p:nvCxnSpPr>
        <p:spPr>
          <a:xfrm>
            <a:off x="1532951" y="2213967"/>
            <a:ext cx="933295"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659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2" presetClass="entr" presetSubtype="8" fill="hold" grpId="0" nodeType="withEffect">
                                  <p:stCondLst>
                                    <p:cond delay="15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par>
                                <p:cTn id="16" presetID="6" presetClass="emph" presetSubtype="0" accel="50000" decel="48000" autoRev="1" fill="hold" grpId="1" nodeType="withEffect">
                                  <p:stCondLst>
                                    <p:cond delay="1500"/>
                                  </p:stCondLst>
                                  <p:childTnLst>
                                    <p:animScale>
                                      <p:cBhvr>
                                        <p:cTn id="17" dur="500" fill="hold"/>
                                        <p:tgtEl>
                                          <p:spTgt spid="36"/>
                                        </p:tgtEl>
                                      </p:cBhvr>
                                      <p:by x="120000" y="120000"/>
                                    </p:animScale>
                                  </p:childTnLst>
                                </p:cTn>
                              </p:par>
                              <p:par>
                                <p:cTn id="18" presetID="22" presetClass="entr" presetSubtype="8" fill="hold" nodeType="withEffect">
                                  <p:stCondLst>
                                    <p:cond delay="150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par>
                                <p:cTn id="21" presetID="22" presetClass="entr" presetSubtype="4" fill="hold" grpId="0" nodeType="withEffect">
                                  <p:stCondLst>
                                    <p:cond delay="200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500"/>
                                        <p:tgtEl>
                                          <p:spTgt spid="21"/>
                                        </p:tgtEl>
                                      </p:cBhvr>
                                    </p:animEffect>
                                  </p:childTnLst>
                                </p:cTn>
                              </p:par>
                              <p:par>
                                <p:cTn id="24" presetID="22" presetClass="entr" presetSubtype="8" fill="hold" grpId="0" nodeType="withEffect">
                                  <p:stCondLst>
                                    <p:cond delay="250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2" presetClass="entr" presetSubtype="8" fill="hold" grpId="0" nodeType="withEffect">
                                  <p:stCondLst>
                                    <p:cond delay="250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500"/>
                                        <p:tgtEl>
                                          <p:spTgt spid="46"/>
                                        </p:tgtEl>
                                      </p:cBhvr>
                                    </p:animEffect>
                                  </p:childTnLst>
                                </p:cTn>
                              </p:par>
                              <p:par>
                                <p:cTn id="30" presetID="22" presetClass="entr" presetSubtype="8" fill="hold" nodeType="withEffect">
                                  <p:stCondLst>
                                    <p:cond delay="30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grpId="0" nodeType="withEffect">
                                  <p:stCondLst>
                                    <p:cond delay="2700"/>
                                  </p:stCondLst>
                                  <p:childTnLst>
                                    <p:set>
                                      <p:cBhvr>
                                        <p:cTn id="34" dur="1" fill="hold">
                                          <p:stCondLst>
                                            <p:cond delay="0"/>
                                          </p:stCondLst>
                                        </p:cTn>
                                        <p:tgtEl>
                                          <p:spTgt spid="51"/>
                                        </p:tgtEl>
                                        <p:attrNameLst>
                                          <p:attrName>style.visibility</p:attrName>
                                        </p:attrNameLst>
                                      </p:cBhvr>
                                      <p:to>
                                        <p:strVal val="visible"/>
                                      </p:to>
                                    </p:set>
                                    <p:animEffect transition="in" filter="wipe(left)">
                                      <p:cBhvr>
                                        <p:cTn id="35" dur="500"/>
                                        <p:tgtEl>
                                          <p:spTgt spid="51"/>
                                        </p:tgtEl>
                                      </p:cBhvr>
                                    </p:animEffect>
                                  </p:childTnLst>
                                </p:cTn>
                              </p:par>
                              <p:par>
                                <p:cTn id="36" presetID="22" presetClass="entr" presetSubtype="8" fill="hold" grpId="0" nodeType="withEffect">
                                  <p:stCondLst>
                                    <p:cond delay="2700"/>
                                  </p:stCondLst>
                                  <p:childTnLst>
                                    <p:set>
                                      <p:cBhvr>
                                        <p:cTn id="37" dur="1" fill="hold">
                                          <p:stCondLst>
                                            <p:cond delay="0"/>
                                          </p:stCondLst>
                                        </p:cTn>
                                        <p:tgtEl>
                                          <p:spTgt spid="53"/>
                                        </p:tgtEl>
                                        <p:attrNameLst>
                                          <p:attrName>style.visibility</p:attrName>
                                        </p:attrNameLst>
                                      </p:cBhvr>
                                      <p:to>
                                        <p:strVal val="visible"/>
                                      </p:to>
                                    </p:set>
                                    <p:animEffect transition="in" filter="wipe(left)">
                                      <p:cBhvr>
                                        <p:cTn id="38" dur="500"/>
                                        <p:tgtEl>
                                          <p:spTgt spid="53"/>
                                        </p:tgtEl>
                                      </p:cBhvr>
                                    </p:animEffect>
                                  </p:childTnLst>
                                </p:cTn>
                              </p:par>
                              <p:par>
                                <p:cTn id="39" presetID="22" presetClass="entr" presetSubtype="8" fill="hold" nodeType="withEffect">
                                  <p:stCondLst>
                                    <p:cond delay="330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par>
                                <p:cTn id="42" presetID="22" presetClass="entr" presetSubtype="8" fill="hold" grpId="0" nodeType="withEffect">
                                  <p:stCondLst>
                                    <p:cond delay="2900"/>
                                  </p:stCondLst>
                                  <p:childTnLst>
                                    <p:set>
                                      <p:cBhvr>
                                        <p:cTn id="43" dur="1" fill="hold">
                                          <p:stCondLst>
                                            <p:cond delay="0"/>
                                          </p:stCondLst>
                                        </p:cTn>
                                        <p:tgtEl>
                                          <p:spTgt spid="52"/>
                                        </p:tgtEl>
                                        <p:attrNameLst>
                                          <p:attrName>style.visibility</p:attrName>
                                        </p:attrNameLst>
                                      </p:cBhvr>
                                      <p:to>
                                        <p:strVal val="visible"/>
                                      </p:to>
                                    </p:set>
                                    <p:animEffect transition="in" filter="wipe(left)">
                                      <p:cBhvr>
                                        <p:cTn id="44" dur="500"/>
                                        <p:tgtEl>
                                          <p:spTgt spid="52"/>
                                        </p:tgtEl>
                                      </p:cBhvr>
                                    </p:animEffect>
                                  </p:childTnLst>
                                </p:cTn>
                              </p:par>
                              <p:par>
                                <p:cTn id="45" presetID="22" presetClass="entr" presetSubtype="8" fill="hold" grpId="0" nodeType="withEffect">
                                  <p:stCondLst>
                                    <p:cond delay="290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par>
                                <p:cTn id="48" presetID="22" presetClass="entr" presetSubtype="8" fill="hold" nodeType="withEffect">
                                  <p:stCondLst>
                                    <p:cond delay="360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46" grpId="0"/>
      <p:bldP spid="47" grpId="0"/>
      <p:bldP spid="50" grpId="0">
        <p:tmplLst>
          <p:tmpl>
            <p:tnLst>
              <p:par>
                <p:cTn presetID="22" presetClass="entr" presetSubtype="8" fill="hold" nodeType="withEffect">
                  <p:stCondLst>
                    <p:cond delay="25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p:tmplLst>
          <p:tmpl>
            <p:tnLst>
              <p:par>
                <p:cTn presetID="22" presetClass="entr" presetSubtype="8" fill="hold" nodeType="withEffect">
                  <p:stCondLst>
                    <p:cond delay="27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p:tmplLst>
          <p:tmpl>
            <p:tnLst>
              <p:par>
                <p:cTn presetID="22" presetClass="entr" presetSubtype="8" fill="hold" nodeType="withEffect">
                  <p:stCondLst>
                    <p:cond delay="29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p:bldP spid="54" grpId="0"/>
      <p:bldP spid="21" grpId="0">
        <p:tmplLst>
          <p:tmpl>
            <p:tnLst>
              <p:par>
                <p:cTn presetID="22" presetClass="entr" presetSubtype="4" fill="hold" nodeType="withEffect">
                  <p:stCondLst>
                    <p:cond delay="2000"/>
                  </p:stCondLst>
                  <p:childTnLst>
                    <p:set>
                      <p:cBhvr>
                        <p:cTn dur="1" fill="hold">
                          <p:stCondLst>
                            <p:cond delay="0"/>
                          </p:stCondLst>
                        </p:cTn>
                        <p:tgtEl>
                          <p:spTgt spid="21"/>
                        </p:tgtEl>
                        <p:attrNameLst>
                          <p:attrName>style.visibility</p:attrName>
                        </p:attrNameLst>
                      </p:cBhvr>
                      <p:to>
                        <p:strVal val="visible"/>
                      </p:to>
                    </p:set>
                    <p:animEffect transition="in" filter="wipe(down)">
                      <p:cBhvr>
                        <p:cTn dur="500"/>
                        <p:tgtEl>
                          <p:spTgt spid="21"/>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AD4ABDFD-BBCB-448B-9052-83290FA81E6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
          <a:stretch/>
        </p:blipFill>
        <p:spPr>
          <a:xfrm>
            <a:off x="0" y="0"/>
            <a:ext cx="12191999" cy="6858000"/>
          </a:xfrm>
          <a:prstGeom prst="rect">
            <a:avLst/>
          </a:prstGeom>
        </p:spPr>
      </p:pic>
      <p:grpSp>
        <p:nvGrpSpPr>
          <p:cNvPr id="14" name="Group 10">
            <a:extLst>
              <a:ext uri="{FF2B5EF4-FFF2-40B4-BE49-F238E27FC236}">
                <a16:creationId xmlns:a16="http://schemas.microsoft.com/office/drawing/2014/main" id="{8BEA8947-BA73-4139-A471-C18D165E3C5B}"/>
              </a:ext>
            </a:extLst>
          </p:cNvPr>
          <p:cNvGrpSpPr/>
          <p:nvPr userDrawn="1"/>
        </p:nvGrpSpPr>
        <p:grpSpPr>
          <a:xfrm>
            <a:off x="0" y="5608861"/>
            <a:ext cx="2536131" cy="307295"/>
            <a:chOff x="31745" y="3808773"/>
            <a:chExt cx="2536131" cy="307295"/>
          </a:xfrm>
        </p:grpSpPr>
        <p:sp>
          <p:nvSpPr>
            <p:cNvPr id="15" name="TextBox 11">
              <a:extLst>
                <a:ext uri="{FF2B5EF4-FFF2-40B4-BE49-F238E27FC236}">
                  <a16:creationId xmlns:a16="http://schemas.microsoft.com/office/drawing/2014/main" id="{2C16B18D-195E-4055-A481-B74BDA77F342}"/>
                </a:ext>
              </a:extLst>
            </p:cNvPr>
            <p:cNvSpPr txBox="1"/>
            <p:nvPr/>
          </p:nvSpPr>
          <p:spPr>
            <a:xfrm>
              <a:off x="1524000" y="3931402"/>
              <a:ext cx="1043876" cy="184666"/>
            </a:xfrm>
            <a:prstGeom prst="rect">
              <a:avLst/>
            </a:prstGeom>
            <a:noFill/>
          </p:spPr>
          <p:txBody>
            <a:bodyPr wrap="none" lIns="0" tIns="0" rIns="0" bIns="0" rtlCol="0">
              <a:spAutoFit/>
            </a:bodyPr>
            <a:lstStyle/>
            <a:p>
              <a:r>
                <a:rPr lang="en-US" sz="1200" dirty="0">
                  <a:solidFill>
                    <a:schemeClr val="tx1">
                      <a:alpha val="30000"/>
                    </a:schemeClr>
                  </a:solidFill>
                  <a:latin typeface="+mj-lt"/>
                  <a:ea typeface="Open Sans SemiBold" panose="020B0706030804020204" pitchFamily="34" charset="0"/>
                  <a:cs typeface="Open Sans SemiBold" panose="020B0706030804020204" pitchFamily="34" charset="0"/>
                </a:rPr>
                <a:t>www.</a:t>
              </a:r>
              <a:r>
                <a:rPr lang="en-US" sz="1200" b="1" dirty="0">
                  <a:solidFill>
                    <a:schemeClr val="tx1">
                      <a:alpha val="30000"/>
                    </a:schemeClr>
                  </a:solidFill>
                  <a:latin typeface="+mj-lt"/>
                  <a:ea typeface="Open Sans SemiBold" panose="020B0706030804020204" pitchFamily="34" charset="0"/>
                  <a:cs typeface="Open Sans SemiBold" panose="020B0706030804020204" pitchFamily="34" charset="0"/>
                </a:rPr>
                <a:t>mirri</a:t>
              </a:r>
              <a:r>
                <a:rPr lang="en-US" sz="1200" dirty="0">
                  <a:solidFill>
                    <a:schemeClr val="tx1">
                      <a:alpha val="30000"/>
                    </a:schemeClr>
                  </a:solidFill>
                  <a:latin typeface="+mj-lt"/>
                  <a:ea typeface="Open Sans SemiBold" panose="020B0706030804020204" pitchFamily="34" charset="0"/>
                  <a:cs typeface="Open Sans SemiBold" panose="020B0706030804020204" pitchFamily="34" charset="0"/>
                </a:rPr>
                <a:t>.gov.sk</a:t>
              </a:r>
            </a:p>
          </p:txBody>
        </p:sp>
        <p:cxnSp>
          <p:nvCxnSpPr>
            <p:cNvPr id="16" name="Straight Connector 12">
              <a:extLst>
                <a:ext uri="{FF2B5EF4-FFF2-40B4-BE49-F238E27FC236}">
                  <a16:creationId xmlns:a16="http://schemas.microsoft.com/office/drawing/2014/main" id="{8D24140A-F097-4629-B6CE-2DB1FBC25209}"/>
                </a:ext>
              </a:extLst>
            </p:cNvPr>
            <p:cNvCxnSpPr>
              <a:cxnSpLocks/>
            </p:cNvCxnSpPr>
            <p:nvPr/>
          </p:nvCxnSpPr>
          <p:spPr>
            <a:xfrm>
              <a:off x="31745" y="3808773"/>
              <a:ext cx="2536131"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7" name="Title Placeholder 1">
            <a:extLst>
              <a:ext uri="{FF2B5EF4-FFF2-40B4-BE49-F238E27FC236}">
                <a16:creationId xmlns:a16="http://schemas.microsoft.com/office/drawing/2014/main" id="{616056B9-108C-456C-B70E-303BED4B86BE}"/>
              </a:ext>
            </a:extLst>
          </p:cNvPr>
          <p:cNvSpPr>
            <a:spLocks noGrp="1"/>
          </p:cNvSpPr>
          <p:nvPr>
            <p:ph type="title" hasCustomPrompt="1"/>
          </p:nvPr>
        </p:nvSpPr>
        <p:spPr>
          <a:xfrm>
            <a:off x="1492255" y="4798759"/>
            <a:ext cx="4881166" cy="748788"/>
          </a:xfrm>
          <a:prstGeom prst="rect">
            <a:avLst/>
          </a:prstGeom>
        </p:spPr>
        <p:txBody>
          <a:bodyPr vert="horz" lIns="0" tIns="0" rIns="0" bIns="0" rtlCol="0" anchor="t">
            <a:normAutofit/>
          </a:bodyPr>
          <a:lstStyle>
            <a:lvl1pPr algn="l">
              <a:defRPr sz="4400" baseline="0">
                <a:latin typeface="+mn-lt"/>
              </a:defRPr>
            </a:lvl1pPr>
          </a:lstStyle>
          <a:p>
            <a:r>
              <a:rPr lang="en-US" dirty="0"/>
              <a:t>ĎAKUJEME!</a:t>
            </a:r>
          </a:p>
        </p:txBody>
      </p:sp>
    </p:spTree>
    <p:extLst>
      <p:ext uri="{BB962C8B-B14F-4D97-AF65-F5344CB8AC3E}">
        <p14:creationId xmlns:p14="http://schemas.microsoft.com/office/powerpoint/2010/main" val="171636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225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8" fill="hold" nodeType="withEffect">
                                  <p:stCondLst>
                                    <p:cond delay="200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par>
                                <p:cTn id="11" presetID="6" presetClass="emph" presetSubtype="0" accel="50000" decel="50000" autoRev="1" fill="hold" nodeType="withEffect">
                                  <p:stCondLst>
                                    <p:cond delay="2000"/>
                                  </p:stCondLst>
                                  <p:childTnLst>
                                    <p:animScale>
                                      <p:cBhvr>
                                        <p:cTn id="12" dur="500" fill="hold"/>
                                        <p:tgtEl>
                                          <p:spTgt spid="4"/>
                                        </p:tgtEl>
                                      </p:cBhvr>
                                      <p:by x="120000" y="120000"/>
                                    </p:animScale>
                                  </p:childTnLst>
                                </p:cTn>
                              </p:par>
                              <p:par>
                                <p:cTn id="13" presetID="2" presetClass="entr" presetSubtype="4" decel="100000" fill="hold" grpId="0" nodeType="withEffect">
                                  <p:stCondLst>
                                    <p:cond delay="1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4_Zariadenie Slide - Notebook">
    <p:spTree>
      <p:nvGrpSpPr>
        <p:cNvPr id="1" name=""/>
        <p:cNvGrpSpPr/>
        <p:nvPr/>
      </p:nvGrpSpPr>
      <p:grpSpPr>
        <a:xfrm>
          <a:off x="0" y="0"/>
          <a:ext cx="0" cy="0"/>
          <a:chOff x="0" y="0"/>
          <a:chExt cx="0" cy="0"/>
        </a:xfrm>
      </p:grpSpPr>
      <p:sp>
        <p:nvSpPr>
          <p:cNvPr id="18" name="Obdélník 17">
            <a:extLst>
              <a:ext uri="{FF2B5EF4-FFF2-40B4-BE49-F238E27FC236}">
                <a16:creationId xmlns:a16="http://schemas.microsoft.com/office/drawing/2014/main" id="{84662AB8-19B8-490B-AFEC-F1F55D01BAB0}"/>
              </a:ext>
            </a:extLst>
          </p:cNvPr>
          <p:cNvSpPr/>
          <p:nvPr userDrawn="1"/>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9" name="Pentagon 6">
            <a:extLst>
              <a:ext uri="{FF2B5EF4-FFF2-40B4-BE49-F238E27FC236}">
                <a16:creationId xmlns:a16="http://schemas.microsoft.com/office/drawing/2014/main" id="{76CB4E31-1F3E-4534-A54A-37653B22B9DE}"/>
              </a:ext>
            </a:extLst>
          </p:cNvPr>
          <p:cNvSpPr/>
          <p:nvPr userDrawn="1"/>
        </p:nvSpPr>
        <p:spPr>
          <a:xfrm>
            <a:off x="6096000" y="-2"/>
            <a:ext cx="6096000" cy="6858001"/>
          </a:xfrm>
          <a:prstGeom prst="homePlate">
            <a:avLst>
              <a:gd name="adj" fmla="val 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chemeClr val="bg2"/>
              </a:solidFill>
              <a:latin typeface="Roboto Regular" charset="0"/>
            </a:endParaRPr>
          </a:p>
        </p:txBody>
      </p:sp>
      <p:pic>
        <p:nvPicPr>
          <p:cNvPr id="24" name="Grafický objekt 23">
            <a:extLst>
              <a:ext uri="{FF2B5EF4-FFF2-40B4-BE49-F238E27FC236}">
                <a16:creationId xmlns:a16="http://schemas.microsoft.com/office/drawing/2014/main" id="{D307CDFE-021D-483F-A272-D3A5D02279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pic>
        <p:nvPicPr>
          <p:cNvPr id="25" name="Grafický objekt 24">
            <a:extLst>
              <a:ext uri="{FF2B5EF4-FFF2-40B4-BE49-F238E27FC236}">
                <a16:creationId xmlns:a16="http://schemas.microsoft.com/office/drawing/2014/main" id="{E06969D5-D3DF-420B-89F5-ACD7CB6CA62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5885304"/>
            <a:ext cx="8197697" cy="452780"/>
          </a:xfrm>
          <a:prstGeom prst="rect">
            <a:avLst/>
          </a:prstGeom>
        </p:spPr>
      </p:pic>
      <p:sp>
        <p:nvSpPr>
          <p:cNvPr id="26" name="Text Placeholder 3">
            <a:extLst>
              <a:ext uri="{FF2B5EF4-FFF2-40B4-BE49-F238E27FC236}">
                <a16:creationId xmlns:a16="http://schemas.microsoft.com/office/drawing/2014/main" id="{2D6413CE-3FF5-494C-891D-681126D4D289}"/>
              </a:ext>
            </a:extLst>
          </p:cNvPr>
          <p:cNvSpPr>
            <a:spLocks noGrp="1"/>
          </p:cNvSpPr>
          <p:nvPr>
            <p:ph type="body" sz="quarter" idx="21" hasCustomPrompt="1"/>
          </p:nvPr>
        </p:nvSpPr>
        <p:spPr>
          <a:xfrm>
            <a:off x="1531620" y="4216421"/>
            <a:ext cx="2650647" cy="1314847"/>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a:t>Lorem ipsum dolor sit amet, consectetuer adipiscing elit. Maecenas porttitor congue massa. Fusce posuere, magna sed pulvinar ultricies, purus lectus malesuada libero, sit amet commodo magna eros quis </a:t>
            </a:r>
            <a:r>
              <a:rPr lang="sk-SK" noProof="0" dirty="0" err="1"/>
              <a:t>urna.Nunc</a:t>
            </a:r>
            <a:r>
              <a:rPr lang="sk-SK" noProof="0" dirty="0"/>
              <a:t> viverra imperdiet enim. </a:t>
            </a:r>
          </a:p>
        </p:txBody>
      </p:sp>
      <p:grpSp>
        <p:nvGrpSpPr>
          <p:cNvPr id="27" name="Group 10">
            <a:extLst>
              <a:ext uri="{FF2B5EF4-FFF2-40B4-BE49-F238E27FC236}">
                <a16:creationId xmlns:a16="http://schemas.microsoft.com/office/drawing/2014/main" id="{175EF5D5-0947-4D7A-A6A3-7B850F9591AA}"/>
              </a:ext>
            </a:extLst>
          </p:cNvPr>
          <p:cNvGrpSpPr/>
          <p:nvPr userDrawn="1"/>
        </p:nvGrpSpPr>
        <p:grpSpPr>
          <a:xfrm>
            <a:off x="1531620" y="3808773"/>
            <a:ext cx="793212" cy="276517"/>
            <a:chOff x="1524000" y="3808773"/>
            <a:chExt cx="793212" cy="276517"/>
          </a:xfrm>
        </p:grpSpPr>
        <p:sp>
          <p:nvSpPr>
            <p:cNvPr id="28" name="TextBox 11">
              <a:extLst>
                <a:ext uri="{FF2B5EF4-FFF2-40B4-BE49-F238E27FC236}">
                  <a16:creationId xmlns:a16="http://schemas.microsoft.com/office/drawing/2014/main" id="{51182894-68CB-4EDC-95C0-FB2EF7B8250A}"/>
                </a:ext>
              </a:extLst>
            </p:cNvPr>
            <p:cNvSpPr txBox="1"/>
            <p:nvPr/>
          </p:nvSpPr>
          <p:spPr>
            <a:xfrm>
              <a:off x="1524000" y="3931402"/>
              <a:ext cx="203582" cy="153888"/>
            </a:xfrm>
            <a:prstGeom prst="rect">
              <a:avLst/>
            </a:prstGeom>
            <a:noFill/>
          </p:spPr>
          <p:txBody>
            <a:bodyPr wrap="none" lIns="0" tIns="0" rIns="0" bIns="0" rtlCol="0">
              <a:spAutoFit/>
            </a:bodyPr>
            <a:lstStyle/>
            <a:p>
              <a:r>
                <a:rPr lang="en-US" sz="1000" dirty="0">
                  <a:solidFill>
                    <a:schemeClr val="tx1">
                      <a:alpha val="30000"/>
                    </a:schemeClr>
                  </a:solidFill>
                  <a:latin typeface="+mj-lt"/>
                  <a:ea typeface="Open Sans SemiBold" panose="020B0706030804020204" pitchFamily="34" charset="0"/>
                  <a:cs typeface="Open Sans SemiBold" panose="020B0706030804020204" pitchFamily="34" charset="0"/>
                </a:rPr>
                <a:t>APP</a:t>
              </a:r>
            </a:p>
          </p:txBody>
        </p:sp>
        <p:cxnSp>
          <p:nvCxnSpPr>
            <p:cNvPr id="29" name="Straight Connector 12">
              <a:extLst>
                <a:ext uri="{FF2B5EF4-FFF2-40B4-BE49-F238E27FC236}">
                  <a16:creationId xmlns:a16="http://schemas.microsoft.com/office/drawing/2014/main" id="{143DB588-C20C-4893-AB64-5CB264778FCC}"/>
                </a:ext>
              </a:extLst>
            </p:cNvPr>
            <p:cNvCxnSpPr/>
            <p:nvPr/>
          </p:nvCxnSpPr>
          <p:spPr>
            <a:xfrm>
              <a:off x="1524000" y="3808773"/>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30" name="Title Placeholder 1">
            <a:extLst>
              <a:ext uri="{FF2B5EF4-FFF2-40B4-BE49-F238E27FC236}">
                <a16:creationId xmlns:a16="http://schemas.microsoft.com/office/drawing/2014/main" id="{26528B14-5A41-4B8E-995E-D8FDC0D7D974}"/>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2800">
                <a:latin typeface="+mn-lt"/>
              </a:defRPr>
            </a:lvl1pPr>
          </a:lstStyle>
          <a:p>
            <a:r>
              <a:rPr lang="en-US" dirty="0"/>
              <a:t>Notebook</a:t>
            </a:r>
            <a:br>
              <a:rPr lang="en-US" dirty="0"/>
            </a:br>
            <a:r>
              <a:rPr lang="en-US" dirty="0" err="1"/>
              <a:t>zariadenie</a:t>
            </a:r>
            <a:endParaRPr lang="en-US" dirty="0"/>
          </a:p>
        </p:txBody>
      </p:sp>
      <p:pic>
        <p:nvPicPr>
          <p:cNvPr id="21" name="Obrázek 20">
            <a:extLst>
              <a:ext uri="{FF2B5EF4-FFF2-40B4-BE49-F238E27FC236}">
                <a16:creationId xmlns:a16="http://schemas.microsoft.com/office/drawing/2014/main" id="{98D5D5EC-6804-4D28-91B4-E78F1CB09B4E}"/>
              </a:ext>
            </a:extLst>
          </p:cNvPr>
          <p:cNvPicPr>
            <a:picLocks noChangeAspect="1"/>
          </p:cNvPicPr>
          <p:nvPr userDrawn="1"/>
        </p:nvPicPr>
        <p:blipFill>
          <a:blip r:embed="rId6">
            <a:extLst>
              <a:ext uri="{28A0092B-C50C-407E-A947-70E740481C1C}">
                <a14:useLocalDpi xmlns:a14="http://schemas.microsoft.com/office/drawing/2010/main"/>
              </a:ext>
            </a:extLst>
          </a:blip>
          <a:srcRect/>
          <a:stretch/>
        </p:blipFill>
        <p:spPr>
          <a:xfrm>
            <a:off x="3668308" y="555346"/>
            <a:ext cx="9072165" cy="6048110"/>
          </a:xfrm>
          <a:prstGeom prst="rect">
            <a:avLst/>
          </a:prstGeom>
          <a:effectLst>
            <a:outerShdw blurRad="50800" dist="50800" dir="5400000" algn="ctr" rotWithShape="0">
              <a:srgbClr val="000000">
                <a:alpha val="0"/>
              </a:srgbClr>
            </a:outerShdw>
          </a:effectLst>
        </p:spPr>
      </p:pic>
      <p:sp>
        <p:nvSpPr>
          <p:cNvPr id="22" name="Picture Placeholder 14">
            <a:extLst>
              <a:ext uri="{FF2B5EF4-FFF2-40B4-BE49-F238E27FC236}">
                <a16:creationId xmlns:a16="http://schemas.microsoft.com/office/drawing/2014/main" id="{3D2C4EB9-6BB5-4682-90BD-75F870180DFD}"/>
              </a:ext>
            </a:extLst>
          </p:cNvPr>
          <p:cNvSpPr>
            <a:spLocks noGrp="1"/>
          </p:cNvSpPr>
          <p:nvPr>
            <p:ph type="pic" sz="quarter" idx="22" hasCustomPrompt="1"/>
          </p:nvPr>
        </p:nvSpPr>
        <p:spPr>
          <a:xfrm>
            <a:off x="5096409" y="1504418"/>
            <a:ext cx="6192100" cy="3860972"/>
          </a:xfrm>
          <a:prstGeom prst="rect">
            <a:avLst/>
          </a:prstGeom>
          <a:gradFill>
            <a:gsLst>
              <a:gs pos="0">
                <a:schemeClr val="tx1">
                  <a:alpha val="10000"/>
                </a:schemeClr>
              </a:gs>
              <a:gs pos="100000">
                <a:schemeClr val="tx1">
                  <a:alpha val="20000"/>
                </a:schemeClr>
              </a:gs>
            </a:gsLst>
            <a:lin ang="5400000" scaled="1"/>
          </a:gradFill>
        </p:spPr>
        <p:txBody>
          <a:bodyPr anchor="ctr"/>
          <a:lstStyle>
            <a:lvl1pPr marL="0" indent="0" algn="ctr">
              <a:buNone/>
              <a:defRPr sz="1600" baseline="0">
                <a:latin typeface="Roboto Regular" charset="0"/>
              </a:defRPr>
            </a:lvl1pPr>
          </a:lstStyle>
          <a:p>
            <a:r>
              <a:rPr lang="en-US" dirty="0"/>
              <a:t>Insert Image</a:t>
            </a:r>
          </a:p>
        </p:txBody>
      </p:sp>
    </p:spTree>
    <p:extLst>
      <p:ext uri="{BB962C8B-B14F-4D97-AF65-F5344CB8AC3E}">
        <p14:creationId xmlns:p14="http://schemas.microsoft.com/office/powerpoint/2010/main" val="178231865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225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par>
                                    <p:cTn id="16" presetID="2" presetClass="entr" presetSubtype="4" decel="100000" fill="hold" grpId="0" nodeType="withEffect">
                                      <p:stCondLst>
                                        <p:cond delay="250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750" fill="hold"/>
                                            <p:tgtEl>
                                              <p:spTgt spid="26"/>
                                            </p:tgtEl>
                                            <p:attrNameLst>
                                              <p:attrName>ppt_x</p:attrName>
                                            </p:attrNameLst>
                                          </p:cBhvr>
                                          <p:tavLst>
                                            <p:tav tm="0">
                                              <p:val>
                                                <p:strVal val="#ppt_x"/>
                                              </p:val>
                                            </p:tav>
                                            <p:tav tm="100000">
                                              <p:val>
                                                <p:strVal val="#ppt_x"/>
                                              </p:val>
                                            </p:tav>
                                          </p:tavLst>
                                        </p:anim>
                                        <p:anim calcmode="lin" valueType="num">
                                          <p:cBhvr additive="base">
                                            <p:cTn id="19" dur="750" fill="hold"/>
                                            <p:tgtEl>
                                              <p:spTgt spid="26"/>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325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 presetClass="entr" presetSubtype="4" decel="100000" fill="hold" grpId="0" nodeType="withEffect">
                                      <p:stCondLst>
                                        <p:cond delay="200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750" fill="hold"/>
                                            <p:tgtEl>
                                              <p:spTgt spid="19"/>
                                            </p:tgtEl>
                                            <p:attrNameLst>
                                              <p:attrName>ppt_x</p:attrName>
                                            </p:attrNameLst>
                                          </p:cBhvr>
                                          <p:tavLst>
                                            <p:tav tm="0">
                                              <p:val>
                                                <p:strVal val="#ppt_x"/>
                                              </p:val>
                                            </p:tav>
                                            <p:tav tm="100000">
                                              <p:val>
                                                <p:strVal val="#ppt_x"/>
                                              </p:val>
                                            </p:tav>
                                          </p:tavLst>
                                        </p:anim>
                                        <p:anim calcmode="lin" valueType="num">
                                          <p:cBhvr additive="base">
                                            <p:cTn id="26" dur="750" fill="hold"/>
                                            <p:tgtEl>
                                              <p:spTgt spid="19"/>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225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2" presetClass="entr" presetSubtype="2" fill="hold" nodeType="withEffect" p14:presetBounceEnd="50000">
                                      <p:stCondLst>
                                        <p:cond delay="1500"/>
                                      </p:stCondLst>
                                      <p:childTnLst>
                                        <p:set>
                                          <p:cBhvr>
                                            <p:cTn id="31" dur="1" fill="hold">
                                              <p:stCondLst>
                                                <p:cond delay="0"/>
                                              </p:stCondLst>
                                            </p:cTn>
                                            <p:tgtEl>
                                              <p:spTgt spid="21"/>
                                            </p:tgtEl>
                                            <p:attrNameLst>
                                              <p:attrName>style.visibility</p:attrName>
                                            </p:attrNameLst>
                                          </p:cBhvr>
                                          <p:to>
                                            <p:strVal val="visible"/>
                                          </p:to>
                                        </p:set>
                                        <p:anim calcmode="lin" valueType="num" p14:bounceEnd="50000">
                                          <p:cBhvr additive="base">
                                            <p:cTn id="32" dur="10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33"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tmplLst>
              <p:tmpl>
                <p:tnLst>
                  <p:par>
                    <p:cTn presetID="2" presetClass="entr" presetSubtype="4" decel="100000" fill="hold" nodeType="withEffect">
                      <p:stCondLst>
                        <p:cond delay="2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fill="hold"/>
                            <p:tgtEl>
                              <p:spTgt spid="26"/>
                            </p:tgtEl>
                            <p:attrNameLst>
                              <p:attrName>ppt_x</p:attrName>
                            </p:attrNameLst>
                          </p:cBhvr>
                          <p:tavLst>
                            <p:tav tm="0">
                              <p:val>
                                <p:strVal val="#ppt_x"/>
                              </p:val>
                            </p:tav>
                            <p:tav tm="100000">
                              <p:val>
                                <p:strVal val="#ppt_x"/>
                              </p:val>
                            </p:tav>
                          </p:tavLst>
                        </p:anim>
                        <p:anim calcmode="lin" valueType="num">
                          <p:cBhvr additive="base">
                            <p:cTn dur="750" fill="hold"/>
                            <p:tgtEl>
                              <p:spTgt spid="26"/>
                            </p:tgtEl>
                            <p:attrNameLst>
                              <p:attrName>ppt_y</p:attrName>
                            </p:attrNameLst>
                          </p:cBhvr>
                          <p:tavLst>
                            <p:tav tm="0">
                              <p:val>
                                <p:strVal val="1+#ppt_h/2"/>
                              </p:val>
                            </p:tav>
                            <p:tav tm="100000">
                              <p:val>
                                <p:strVal val="#ppt_y"/>
                              </p:val>
                            </p:tav>
                          </p:tavLst>
                        </p:anim>
                      </p:childTnLst>
                    </p:cTn>
                  </p:par>
                </p:tnLst>
              </p:tmpl>
            </p:tmplLst>
          </p:bldP>
          <p:bldP spid="30" grpId="0"/>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225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par>
                                    <p:cTn id="16" presetID="2" presetClass="entr" presetSubtype="4" decel="100000" fill="hold" grpId="0" nodeType="withEffect">
                                      <p:stCondLst>
                                        <p:cond delay="250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750" fill="hold"/>
                                            <p:tgtEl>
                                              <p:spTgt spid="26"/>
                                            </p:tgtEl>
                                            <p:attrNameLst>
                                              <p:attrName>ppt_x</p:attrName>
                                            </p:attrNameLst>
                                          </p:cBhvr>
                                          <p:tavLst>
                                            <p:tav tm="0">
                                              <p:val>
                                                <p:strVal val="#ppt_x"/>
                                              </p:val>
                                            </p:tav>
                                            <p:tav tm="100000">
                                              <p:val>
                                                <p:strVal val="#ppt_x"/>
                                              </p:val>
                                            </p:tav>
                                          </p:tavLst>
                                        </p:anim>
                                        <p:anim calcmode="lin" valueType="num">
                                          <p:cBhvr additive="base">
                                            <p:cTn id="19" dur="750" fill="hold"/>
                                            <p:tgtEl>
                                              <p:spTgt spid="26"/>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325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2" presetClass="entr" presetSubtype="4" decel="100000" fill="hold" grpId="0" nodeType="withEffect">
                                      <p:stCondLst>
                                        <p:cond delay="200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750" fill="hold"/>
                                            <p:tgtEl>
                                              <p:spTgt spid="19"/>
                                            </p:tgtEl>
                                            <p:attrNameLst>
                                              <p:attrName>ppt_x</p:attrName>
                                            </p:attrNameLst>
                                          </p:cBhvr>
                                          <p:tavLst>
                                            <p:tav tm="0">
                                              <p:val>
                                                <p:strVal val="#ppt_x"/>
                                              </p:val>
                                            </p:tav>
                                            <p:tav tm="100000">
                                              <p:val>
                                                <p:strVal val="#ppt_x"/>
                                              </p:val>
                                            </p:tav>
                                          </p:tavLst>
                                        </p:anim>
                                        <p:anim calcmode="lin" valueType="num">
                                          <p:cBhvr additive="base">
                                            <p:cTn id="26" dur="750" fill="hold"/>
                                            <p:tgtEl>
                                              <p:spTgt spid="19"/>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225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2" presetClass="entr" presetSubtype="2" fill="hold" nodeType="withEffect">
                                      <p:stCondLst>
                                        <p:cond delay="15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1000" fill="hold"/>
                                            <p:tgtEl>
                                              <p:spTgt spid="21"/>
                                            </p:tgtEl>
                                            <p:attrNameLst>
                                              <p:attrName>ppt_x</p:attrName>
                                            </p:attrNameLst>
                                          </p:cBhvr>
                                          <p:tavLst>
                                            <p:tav tm="0">
                                              <p:val>
                                                <p:strVal val="1+#ppt_w/2"/>
                                              </p:val>
                                            </p:tav>
                                            <p:tav tm="100000">
                                              <p:val>
                                                <p:strVal val="#ppt_x"/>
                                              </p:val>
                                            </p:tav>
                                          </p:tavLst>
                                        </p:anim>
                                        <p:anim calcmode="lin" valueType="num">
                                          <p:cBhvr additive="base">
                                            <p:cTn id="33" dur="1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tmplLst>
              <p:tmpl>
                <p:tnLst>
                  <p:par>
                    <p:cTn presetID="2" presetClass="entr" presetSubtype="4" decel="100000" fill="hold" nodeType="withEffect">
                      <p:stCondLst>
                        <p:cond delay="2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fill="hold"/>
                            <p:tgtEl>
                              <p:spTgt spid="26"/>
                            </p:tgtEl>
                            <p:attrNameLst>
                              <p:attrName>ppt_x</p:attrName>
                            </p:attrNameLst>
                          </p:cBhvr>
                          <p:tavLst>
                            <p:tav tm="0">
                              <p:val>
                                <p:strVal val="#ppt_x"/>
                              </p:val>
                            </p:tav>
                            <p:tav tm="100000">
                              <p:val>
                                <p:strVal val="#ppt_x"/>
                              </p:val>
                            </p:tav>
                          </p:tavLst>
                        </p:anim>
                        <p:anim calcmode="lin" valueType="num">
                          <p:cBhvr additive="base">
                            <p:cTn dur="750" fill="hold"/>
                            <p:tgtEl>
                              <p:spTgt spid="26"/>
                            </p:tgtEl>
                            <p:attrNameLst>
                              <p:attrName>ppt_y</p:attrName>
                            </p:attrNameLst>
                          </p:cBhvr>
                          <p:tavLst>
                            <p:tav tm="0">
                              <p:val>
                                <p:strVal val="1+#ppt_h/2"/>
                              </p:val>
                            </p:tav>
                            <p:tav tm="100000">
                              <p:val>
                                <p:strVal val="#ppt_y"/>
                              </p:val>
                            </p:tav>
                          </p:tavLst>
                        </p:anim>
                      </p:childTnLst>
                    </p:cTn>
                  </p:par>
                </p:tnLst>
              </p:tmpl>
            </p:tmplLst>
          </p:bldP>
          <p:bldP spid="30" grpId="0"/>
          <p:bldP spid="22"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5_Zariadenie Slide - Mobil">
    <p:spTree>
      <p:nvGrpSpPr>
        <p:cNvPr id="1" name=""/>
        <p:cNvGrpSpPr/>
        <p:nvPr/>
      </p:nvGrpSpPr>
      <p:grpSpPr>
        <a:xfrm>
          <a:off x="0" y="0"/>
          <a:ext cx="0" cy="0"/>
          <a:chOff x="0" y="0"/>
          <a:chExt cx="0" cy="0"/>
        </a:xfrm>
      </p:grpSpPr>
      <p:sp>
        <p:nvSpPr>
          <p:cNvPr id="18" name="Obdélník 17">
            <a:extLst>
              <a:ext uri="{FF2B5EF4-FFF2-40B4-BE49-F238E27FC236}">
                <a16:creationId xmlns:a16="http://schemas.microsoft.com/office/drawing/2014/main" id="{84662AB8-19B8-490B-AFEC-F1F55D01BAB0}"/>
              </a:ext>
            </a:extLst>
          </p:cNvPr>
          <p:cNvSpPr/>
          <p:nvPr userDrawn="1"/>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9" name="Pentagon 6">
            <a:extLst>
              <a:ext uri="{FF2B5EF4-FFF2-40B4-BE49-F238E27FC236}">
                <a16:creationId xmlns:a16="http://schemas.microsoft.com/office/drawing/2014/main" id="{76CB4E31-1F3E-4534-A54A-37653B22B9DE}"/>
              </a:ext>
            </a:extLst>
          </p:cNvPr>
          <p:cNvSpPr/>
          <p:nvPr userDrawn="1"/>
        </p:nvSpPr>
        <p:spPr>
          <a:xfrm>
            <a:off x="6096000" y="-2"/>
            <a:ext cx="6096000" cy="6858001"/>
          </a:xfrm>
          <a:prstGeom prst="homePlate">
            <a:avLst>
              <a:gd name="adj" fmla="val 0"/>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chemeClr val="bg2"/>
              </a:solidFill>
              <a:latin typeface="Roboto Regular" charset="0"/>
            </a:endParaRPr>
          </a:p>
        </p:txBody>
      </p:sp>
      <p:pic>
        <p:nvPicPr>
          <p:cNvPr id="24" name="Grafický objekt 23">
            <a:extLst>
              <a:ext uri="{FF2B5EF4-FFF2-40B4-BE49-F238E27FC236}">
                <a16:creationId xmlns:a16="http://schemas.microsoft.com/office/drawing/2014/main" id="{D307CDFE-021D-483F-A272-D3A5D02279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pic>
        <p:nvPicPr>
          <p:cNvPr id="25" name="Grafický objekt 24">
            <a:extLst>
              <a:ext uri="{FF2B5EF4-FFF2-40B4-BE49-F238E27FC236}">
                <a16:creationId xmlns:a16="http://schemas.microsoft.com/office/drawing/2014/main" id="{E06969D5-D3DF-420B-89F5-ACD7CB6CA62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rcRect/>
          <a:stretch/>
        </p:blipFill>
        <p:spPr>
          <a:xfrm>
            <a:off x="691117" y="5885304"/>
            <a:ext cx="8197697" cy="452780"/>
          </a:xfrm>
          <a:prstGeom prst="rect">
            <a:avLst/>
          </a:prstGeom>
        </p:spPr>
      </p:pic>
      <p:sp>
        <p:nvSpPr>
          <p:cNvPr id="26" name="Text Placeholder 3">
            <a:extLst>
              <a:ext uri="{FF2B5EF4-FFF2-40B4-BE49-F238E27FC236}">
                <a16:creationId xmlns:a16="http://schemas.microsoft.com/office/drawing/2014/main" id="{2D6413CE-3FF5-494C-891D-681126D4D289}"/>
              </a:ext>
            </a:extLst>
          </p:cNvPr>
          <p:cNvSpPr>
            <a:spLocks noGrp="1"/>
          </p:cNvSpPr>
          <p:nvPr>
            <p:ph type="body" sz="quarter" idx="21" hasCustomPrompt="1"/>
          </p:nvPr>
        </p:nvSpPr>
        <p:spPr>
          <a:xfrm>
            <a:off x="1531620" y="4216421"/>
            <a:ext cx="2650647" cy="1314847"/>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sk-SK" noProof="0" dirty="0"/>
              <a:t> </a:t>
            </a:r>
            <a:r>
              <a:rPr lang="sk-SK" noProof="0" dirty="0" err="1"/>
              <a:t>congue</a:t>
            </a:r>
            <a:r>
              <a:rPr lang="sk-SK" noProof="0" dirty="0"/>
              <a:t> </a:t>
            </a:r>
            <a:r>
              <a:rPr lang="sk-SK" noProof="0" dirty="0" err="1"/>
              <a:t>massa</a:t>
            </a:r>
            <a:r>
              <a:rPr lang="sk-SK" noProof="0" dirty="0"/>
              <a:t>. </a:t>
            </a:r>
            <a:r>
              <a:rPr lang="sk-SK" noProof="0" dirty="0" err="1"/>
              <a:t>Fusce</a:t>
            </a:r>
            <a:r>
              <a:rPr lang="sk-SK" noProof="0" dirty="0"/>
              <a:t> </a:t>
            </a:r>
            <a:r>
              <a:rPr lang="sk-SK" noProof="0" dirty="0" err="1"/>
              <a:t>posuere</a:t>
            </a:r>
            <a:r>
              <a:rPr lang="sk-SK" noProof="0" dirty="0"/>
              <a:t>, </a:t>
            </a:r>
            <a:r>
              <a:rPr lang="sk-SK" noProof="0" dirty="0" err="1"/>
              <a:t>magna</a:t>
            </a:r>
            <a:r>
              <a:rPr lang="sk-SK" noProof="0" dirty="0"/>
              <a:t> sed </a:t>
            </a:r>
            <a:r>
              <a:rPr lang="sk-SK" noProof="0" dirty="0" err="1"/>
              <a:t>pulvinar</a:t>
            </a:r>
            <a:r>
              <a:rPr lang="sk-SK" noProof="0" dirty="0"/>
              <a:t> </a:t>
            </a:r>
            <a:r>
              <a:rPr lang="sk-SK" noProof="0" dirty="0" err="1"/>
              <a:t>ultricies</a:t>
            </a:r>
            <a:r>
              <a:rPr lang="sk-SK" noProof="0" dirty="0"/>
              <a:t>, </a:t>
            </a:r>
            <a:r>
              <a:rPr lang="sk-SK" noProof="0" dirty="0" err="1"/>
              <a:t>purus</a:t>
            </a:r>
            <a:r>
              <a:rPr lang="sk-SK" noProof="0" dirty="0"/>
              <a:t> </a:t>
            </a:r>
            <a:r>
              <a:rPr lang="sk-SK" noProof="0" dirty="0" err="1"/>
              <a:t>lectus</a:t>
            </a:r>
            <a:r>
              <a:rPr lang="sk-SK" noProof="0" dirty="0"/>
              <a:t> </a:t>
            </a:r>
            <a:r>
              <a:rPr lang="sk-SK" noProof="0" dirty="0" err="1"/>
              <a:t>malesuada</a:t>
            </a:r>
            <a:r>
              <a:rPr lang="sk-SK" noProof="0" dirty="0"/>
              <a:t> libero, </a:t>
            </a:r>
            <a:r>
              <a:rPr lang="sk-SK" noProof="0" dirty="0" err="1"/>
              <a:t>sit</a:t>
            </a:r>
            <a:r>
              <a:rPr lang="sk-SK" noProof="0" dirty="0"/>
              <a:t> </a:t>
            </a:r>
            <a:r>
              <a:rPr lang="sk-SK" noProof="0" dirty="0" err="1"/>
              <a:t>amet</a:t>
            </a:r>
            <a:r>
              <a:rPr lang="sk-SK" noProof="0" dirty="0"/>
              <a:t> </a:t>
            </a:r>
            <a:r>
              <a:rPr lang="sk-SK" noProof="0" dirty="0" err="1"/>
              <a:t>commodo</a:t>
            </a:r>
            <a:r>
              <a:rPr lang="sk-SK" noProof="0" dirty="0"/>
              <a:t> </a:t>
            </a:r>
            <a:r>
              <a:rPr lang="sk-SK" noProof="0" dirty="0" err="1"/>
              <a:t>magna</a:t>
            </a:r>
            <a:r>
              <a:rPr lang="sk-SK" noProof="0" dirty="0"/>
              <a:t> eros </a:t>
            </a:r>
            <a:r>
              <a:rPr lang="sk-SK" noProof="0" dirty="0" err="1"/>
              <a:t>quis</a:t>
            </a:r>
            <a:r>
              <a:rPr lang="sk-SK" noProof="0" dirty="0"/>
              <a:t> </a:t>
            </a:r>
            <a:r>
              <a:rPr lang="sk-SK" noProof="0" dirty="0" err="1"/>
              <a:t>urna.Nunc</a:t>
            </a:r>
            <a:r>
              <a:rPr lang="sk-SK" noProof="0" dirty="0"/>
              <a:t> </a:t>
            </a:r>
            <a:r>
              <a:rPr lang="sk-SK" noProof="0" dirty="0" err="1"/>
              <a:t>viverra</a:t>
            </a:r>
            <a:r>
              <a:rPr lang="sk-SK" noProof="0" dirty="0"/>
              <a:t> </a:t>
            </a:r>
            <a:r>
              <a:rPr lang="sk-SK" noProof="0" dirty="0" err="1"/>
              <a:t>imperdiet</a:t>
            </a:r>
            <a:r>
              <a:rPr lang="sk-SK" noProof="0" dirty="0"/>
              <a:t> </a:t>
            </a:r>
            <a:r>
              <a:rPr lang="sk-SK" noProof="0" dirty="0" err="1"/>
              <a:t>enim</a:t>
            </a:r>
            <a:r>
              <a:rPr lang="sk-SK" noProof="0" dirty="0"/>
              <a:t>. </a:t>
            </a:r>
          </a:p>
        </p:txBody>
      </p:sp>
      <p:grpSp>
        <p:nvGrpSpPr>
          <p:cNvPr id="27" name="Group 10">
            <a:extLst>
              <a:ext uri="{FF2B5EF4-FFF2-40B4-BE49-F238E27FC236}">
                <a16:creationId xmlns:a16="http://schemas.microsoft.com/office/drawing/2014/main" id="{175EF5D5-0947-4D7A-A6A3-7B850F9591AA}"/>
              </a:ext>
            </a:extLst>
          </p:cNvPr>
          <p:cNvGrpSpPr/>
          <p:nvPr userDrawn="1"/>
        </p:nvGrpSpPr>
        <p:grpSpPr>
          <a:xfrm>
            <a:off x="1531620" y="3808773"/>
            <a:ext cx="793212" cy="276517"/>
            <a:chOff x="1524000" y="3808773"/>
            <a:chExt cx="793212" cy="276517"/>
          </a:xfrm>
        </p:grpSpPr>
        <p:sp>
          <p:nvSpPr>
            <p:cNvPr id="28" name="TextBox 11">
              <a:extLst>
                <a:ext uri="{FF2B5EF4-FFF2-40B4-BE49-F238E27FC236}">
                  <a16:creationId xmlns:a16="http://schemas.microsoft.com/office/drawing/2014/main" id="{51182894-68CB-4EDC-95C0-FB2EF7B8250A}"/>
                </a:ext>
              </a:extLst>
            </p:cNvPr>
            <p:cNvSpPr txBox="1"/>
            <p:nvPr/>
          </p:nvSpPr>
          <p:spPr>
            <a:xfrm>
              <a:off x="1524000" y="3931402"/>
              <a:ext cx="203582" cy="153888"/>
            </a:xfrm>
            <a:prstGeom prst="rect">
              <a:avLst/>
            </a:prstGeom>
            <a:noFill/>
          </p:spPr>
          <p:txBody>
            <a:bodyPr wrap="none" lIns="0" tIns="0" rIns="0" bIns="0" rtlCol="0">
              <a:spAutoFit/>
            </a:bodyPr>
            <a:lstStyle/>
            <a:p>
              <a:r>
                <a:rPr lang="en-US" sz="1000" dirty="0">
                  <a:solidFill>
                    <a:schemeClr val="tx1">
                      <a:alpha val="30000"/>
                    </a:schemeClr>
                  </a:solidFill>
                  <a:latin typeface="+mj-lt"/>
                  <a:ea typeface="Open Sans SemiBold" panose="020B0706030804020204" pitchFamily="34" charset="0"/>
                  <a:cs typeface="Open Sans SemiBold" panose="020B0706030804020204" pitchFamily="34" charset="0"/>
                </a:rPr>
                <a:t>APP</a:t>
              </a:r>
            </a:p>
          </p:txBody>
        </p:sp>
        <p:cxnSp>
          <p:nvCxnSpPr>
            <p:cNvPr id="29" name="Straight Connector 12">
              <a:extLst>
                <a:ext uri="{FF2B5EF4-FFF2-40B4-BE49-F238E27FC236}">
                  <a16:creationId xmlns:a16="http://schemas.microsoft.com/office/drawing/2014/main" id="{143DB588-C20C-4893-AB64-5CB264778FCC}"/>
                </a:ext>
              </a:extLst>
            </p:cNvPr>
            <p:cNvCxnSpPr/>
            <p:nvPr/>
          </p:nvCxnSpPr>
          <p:spPr>
            <a:xfrm>
              <a:off x="1524000" y="3808773"/>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30" name="Title Placeholder 1">
            <a:extLst>
              <a:ext uri="{FF2B5EF4-FFF2-40B4-BE49-F238E27FC236}">
                <a16:creationId xmlns:a16="http://schemas.microsoft.com/office/drawing/2014/main" id="{26528B14-5A41-4B8E-995E-D8FDC0D7D974}"/>
              </a:ext>
            </a:extLst>
          </p:cNvPr>
          <p:cNvSpPr>
            <a:spLocks noGrp="1"/>
          </p:cNvSpPr>
          <p:nvPr>
            <p:ph type="title" hasCustomPrompt="1"/>
          </p:nvPr>
        </p:nvSpPr>
        <p:spPr>
          <a:xfrm>
            <a:off x="1524001" y="1985241"/>
            <a:ext cx="2985391" cy="748788"/>
          </a:xfrm>
          <a:prstGeom prst="rect">
            <a:avLst/>
          </a:prstGeom>
        </p:spPr>
        <p:txBody>
          <a:bodyPr vert="horz" lIns="0" tIns="0" rIns="0" bIns="0" rtlCol="0" anchor="t">
            <a:normAutofit/>
          </a:bodyPr>
          <a:lstStyle>
            <a:lvl1pPr>
              <a:defRPr sz="2800">
                <a:latin typeface="+mn-lt"/>
              </a:defRPr>
            </a:lvl1pPr>
          </a:lstStyle>
          <a:p>
            <a:r>
              <a:rPr lang="en-US" dirty="0"/>
              <a:t>Mobil</a:t>
            </a:r>
            <a:br>
              <a:rPr lang="en-US" dirty="0"/>
            </a:br>
            <a:r>
              <a:rPr lang="en-US" dirty="0" err="1"/>
              <a:t>zariadenie</a:t>
            </a:r>
            <a:endParaRPr lang="en-US" dirty="0"/>
          </a:p>
        </p:txBody>
      </p:sp>
      <p:grpSp>
        <p:nvGrpSpPr>
          <p:cNvPr id="23" name="Group 8">
            <a:extLst>
              <a:ext uri="{FF2B5EF4-FFF2-40B4-BE49-F238E27FC236}">
                <a16:creationId xmlns:a16="http://schemas.microsoft.com/office/drawing/2014/main" id="{DC16E03E-F348-40A6-941E-367EEDFD7869}"/>
              </a:ext>
            </a:extLst>
          </p:cNvPr>
          <p:cNvGrpSpPr/>
          <p:nvPr userDrawn="1"/>
        </p:nvGrpSpPr>
        <p:grpSpPr>
          <a:xfrm>
            <a:off x="7721653" y="715121"/>
            <a:ext cx="2639943" cy="5375353"/>
            <a:chOff x="5926870" y="2452515"/>
            <a:chExt cx="2019301" cy="4111625"/>
          </a:xfrm>
        </p:grpSpPr>
        <p:sp>
          <p:nvSpPr>
            <p:cNvPr id="31" name="Freeform 6">
              <a:extLst>
                <a:ext uri="{FF2B5EF4-FFF2-40B4-BE49-F238E27FC236}">
                  <a16:creationId xmlns:a16="http://schemas.microsoft.com/office/drawing/2014/main" id="{B2C2E0A7-3F28-4488-84B7-70A039D08464}"/>
                </a:ext>
              </a:extLst>
            </p:cNvPr>
            <p:cNvSpPr>
              <a:spLocks/>
            </p:cNvSpPr>
            <p:nvPr userDrawn="1"/>
          </p:nvSpPr>
          <p:spPr bwMode="auto">
            <a:xfrm>
              <a:off x="7931883" y="3403967"/>
              <a:ext cx="14288" cy="474663"/>
            </a:xfrm>
            <a:custGeom>
              <a:avLst/>
              <a:gdLst>
                <a:gd name="T0" fmla="*/ 3 w 8"/>
                <a:gd name="T1" fmla="*/ 0 h 245"/>
                <a:gd name="T2" fmla="*/ 3 w 8"/>
                <a:gd name="T3" fmla="*/ 0 h 245"/>
                <a:gd name="T4" fmla="*/ 0 w 8"/>
                <a:gd name="T5" fmla="*/ 4 h 245"/>
                <a:gd name="T6" fmla="*/ 0 w 8"/>
                <a:gd name="T7" fmla="*/ 241 h 245"/>
                <a:gd name="T8" fmla="*/ 3 w 8"/>
                <a:gd name="T9" fmla="*/ 245 h 245"/>
                <a:gd name="T10" fmla="*/ 3 w 8"/>
                <a:gd name="T11" fmla="*/ 245 h 245"/>
                <a:gd name="T12" fmla="*/ 8 w 8"/>
                <a:gd name="T13" fmla="*/ 240 h 245"/>
                <a:gd name="T14" fmla="*/ 8 w 8"/>
                <a:gd name="T15" fmla="*/ 5 h 245"/>
                <a:gd name="T16" fmla="*/ 3 w 8"/>
                <a:gd name="T17"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45">
                  <a:moveTo>
                    <a:pt x="3" y="0"/>
                  </a:moveTo>
                  <a:cubicBezTo>
                    <a:pt x="3" y="0"/>
                    <a:pt x="3" y="0"/>
                    <a:pt x="3" y="0"/>
                  </a:cubicBezTo>
                  <a:cubicBezTo>
                    <a:pt x="1" y="0"/>
                    <a:pt x="0" y="2"/>
                    <a:pt x="0" y="4"/>
                  </a:cubicBezTo>
                  <a:cubicBezTo>
                    <a:pt x="0" y="241"/>
                    <a:pt x="0" y="241"/>
                    <a:pt x="0" y="241"/>
                  </a:cubicBezTo>
                  <a:cubicBezTo>
                    <a:pt x="0" y="243"/>
                    <a:pt x="1" y="245"/>
                    <a:pt x="3" y="245"/>
                  </a:cubicBezTo>
                  <a:cubicBezTo>
                    <a:pt x="3" y="245"/>
                    <a:pt x="3" y="245"/>
                    <a:pt x="3" y="245"/>
                  </a:cubicBezTo>
                  <a:cubicBezTo>
                    <a:pt x="6" y="245"/>
                    <a:pt x="8" y="242"/>
                    <a:pt x="8" y="240"/>
                  </a:cubicBezTo>
                  <a:cubicBezTo>
                    <a:pt x="8" y="5"/>
                    <a:pt x="8" y="5"/>
                    <a:pt x="8" y="5"/>
                  </a:cubicBezTo>
                  <a:cubicBezTo>
                    <a:pt x="8" y="2"/>
                    <a:pt x="6" y="0"/>
                    <a:pt x="3" y="0"/>
                  </a:cubicBezTo>
                  <a:close/>
                </a:path>
              </a:pathLst>
            </a:custGeom>
            <a:solidFill>
              <a:schemeClr val="accent1">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3">
              <a:extLst>
                <a:ext uri="{FF2B5EF4-FFF2-40B4-BE49-F238E27FC236}">
                  <a16:creationId xmlns:a16="http://schemas.microsoft.com/office/drawing/2014/main" id="{7920A3C8-449E-4193-816C-7080CB47A845}"/>
                </a:ext>
              </a:extLst>
            </p:cNvPr>
            <p:cNvSpPr>
              <a:spLocks/>
            </p:cNvSpPr>
            <p:nvPr userDrawn="1"/>
          </p:nvSpPr>
          <p:spPr bwMode="auto">
            <a:xfrm>
              <a:off x="5926870" y="3008680"/>
              <a:ext cx="17463" cy="155575"/>
            </a:xfrm>
            <a:custGeom>
              <a:avLst/>
              <a:gdLst>
                <a:gd name="T0" fmla="*/ 5 w 9"/>
                <a:gd name="T1" fmla="*/ 80 h 80"/>
                <a:gd name="T2" fmla="*/ 6 w 9"/>
                <a:gd name="T3" fmla="*/ 80 h 80"/>
                <a:gd name="T4" fmla="*/ 9 w 9"/>
                <a:gd name="T5" fmla="*/ 76 h 80"/>
                <a:gd name="T6" fmla="*/ 9 w 9"/>
                <a:gd name="T7" fmla="*/ 4 h 80"/>
                <a:gd name="T8" fmla="*/ 6 w 9"/>
                <a:gd name="T9" fmla="*/ 0 h 80"/>
                <a:gd name="T10" fmla="*/ 5 w 9"/>
                <a:gd name="T11" fmla="*/ 0 h 80"/>
                <a:gd name="T12" fmla="*/ 0 w 9"/>
                <a:gd name="T13" fmla="*/ 6 h 80"/>
                <a:gd name="T14" fmla="*/ 0 w 9"/>
                <a:gd name="T15" fmla="*/ 75 h 80"/>
                <a:gd name="T16" fmla="*/ 5 w 9"/>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0">
                  <a:moveTo>
                    <a:pt x="5" y="80"/>
                  </a:moveTo>
                  <a:cubicBezTo>
                    <a:pt x="6" y="80"/>
                    <a:pt x="6" y="80"/>
                    <a:pt x="6" y="80"/>
                  </a:cubicBezTo>
                  <a:cubicBezTo>
                    <a:pt x="8" y="80"/>
                    <a:pt x="9" y="78"/>
                    <a:pt x="9" y="76"/>
                  </a:cubicBezTo>
                  <a:cubicBezTo>
                    <a:pt x="9" y="4"/>
                    <a:pt x="9" y="4"/>
                    <a:pt x="9" y="4"/>
                  </a:cubicBezTo>
                  <a:cubicBezTo>
                    <a:pt x="9" y="2"/>
                    <a:pt x="8" y="0"/>
                    <a:pt x="6" y="0"/>
                  </a:cubicBezTo>
                  <a:cubicBezTo>
                    <a:pt x="5" y="0"/>
                    <a:pt x="5" y="0"/>
                    <a:pt x="5" y="0"/>
                  </a:cubicBezTo>
                  <a:cubicBezTo>
                    <a:pt x="2" y="0"/>
                    <a:pt x="0" y="3"/>
                    <a:pt x="0" y="6"/>
                  </a:cubicBezTo>
                  <a:cubicBezTo>
                    <a:pt x="0" y="75"/>
                    <a:pt x="0" y="75"/>
                    <a:pt x="0" y="75"/>
                  </a:cubicBezTo>
                  <a:cubicBezTo>
                    <a:pt x="0" y="78"/>
                    <a:pt x="2" y="80"/>
                    <a:pt x="5" y="80"/>
                  </a:cubicBezTo>
                  <a:close/>
                </a:path>
              </a:pathLst>
            </a:custGeom>
            <a:solidFill>
              <a:schemeClr val="accent1">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4">
              <a:extLst>
                <a:ext uri="{FF2B5EF4-FFF2-40B4-BE49-F238E27FC236}">
                  <a16:creationId xmlns:a16="http://schemas.microsoft.com/office/drawing/2014/main" id="{65E48322-296D-4C51-8F51-6D03F07C765E}"/>
                </a:ext>
              </a:extLst>
            </p:cNvPr>
            <p:cNvSpPr>
              <a:spLocks/>
            </p:cNvSpPr>
            <p:nvPr userDrawn="1"/>
          </p:nvSpPr>
          <p:spPr bwMode="auto">
            <a:xfrm>
              <a:off x="5926870" y="3308717"/>
              <a:ext cx="17463" cy="288925"/>
            </a:xfrm>
            <a:custGeom>
              <a:avLst/>
              <a:gdLst>
                <a:gd name="T0" fmla="*/ 5 w 9"/>
                <a:gd name="T1" fmla="*/ 149 h 149"/>
                <a:gd name="T2" fmla="*/ 6 w 9"/>
                <a:gd name="T3" fmla="*/ 149 h 149"/>
                <a:gd name="T4" fmla="*/ 9 w 9"/>
                <a:gd name="T5" fmla="*/ 145 h 149"/>
                <a:gd name="T6" fmla="*/ 9 w 9"/>
                <a:gd name="T7" fmla="*/ 4 h 149"/>
                <a:gd name="T8" fmla="*/ 6 w 9"/>
                <a:gd name="T9" fmla="*/ 0 h 149"/>
                <a:gd name="T10" fmla="*/ 5 w 9"/>
                <a:gd name="T11" fmla="*/ 0 h 149"/>
                <a:gd name="T12" fmla="*/ 0 w 9"/>
                <a:gd name="T13" fmla="*/ 6 h 149"/>
                <a:gd name="T14" fmla="*/ 0 w 9"/>
                <a:gd name="T15" fmla="*/ 143 h 149"/>
                <a:gd name="T16" fmla="*/ 5 w 9"/>
                <a:gd name="T17" fmla="*/ 14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49">
                  <a:moveTo>
                    <a:pt x="5" y="149"/>
                  </a:moveTo>
                  <a:cubicBezTo>
                    <a:pt x="6" y="149"/>
                    <a:pt x="6" y="149"/>
                    <a:pt x="6" y="149"/>
                  </a:cubicBezTo>
                  <a:cubicBezTo>
                    <a:pt x="8" y="149"/>
                    <a:pt x="9" y="147"/>
                    <a:pt x="9" y="145"/>
                  </a:cubicBezTo>
                  <a:cubicBezTo>
                    <a:pt x="9" y="4"/>
                    <a:pt x="9" y="4"/>
                    <a:pt x="9" y="4"/>
                  </a:cubicBezTo>
                  <a:cubicBezTo>
                    <a:pt x="9" y="2"/>
                    <a:pt x="8" y="0"/>
                    <a:pt x="6" y="0"/>
                  </a:cubicBezTo>
                  <a:cubicBezTo>
                    <a:pt x="5" y="0"/>
                    <a:pt x="5" y="0"/>
                    <a:pt x="5" y="0"/>
                  </a:cubicBezTo>
                  <a:cubicBezTo>
                    <a:pt x="2" y="0"/>
                    <a:pt x="0" y="3"/>
                    <a:pt x="0" y="6"/>
                  </a:cubicBezTo>
                  <a:cubicBezTo>
                    <a:pt x="0" y="143"/>
                    <a:pt x="0" y="143"/>
                    <a:pt x="0" y="143"/>
                  </a:cubicBezTo>
                  <a:cubicBezTo>
                    <a:pt x="0" y="146"/>
                    <a:pt x="2" y="149"/>
                    <a:pt x="5" y="149"/>
                  </a:cubicBezTo>
                  <a:close/>
                </a:path>
              </a:pathLst>
            </a:custGeom>
            <a:solidFill>
              <a:schemeClr val="accent1">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5">
              <a:extLst>
                <a:ext uri="{FF2B5EF4-FFF2-40B4-BE49-F238E27FC236}">
                  <a16:creationId xmlns:a16="http://schemas.microsoft.com/office/drawing/2014/main" id="{7F41DF1C-C314-4F25-8045-1A20D9BFA48C}"/>
                </a:ext>
              </a:extLst>
            </p:cNvPr>
            <p:cNvSpPr>
              <a:spLocks/>
            </p:cNvSpPr>
            <p:nvPr userDrawn="1"/>
          </p:nvSpPr>
          <p:spPr bwMode="auto">
            <a:xfrm>
              <a:off x="5926870" y="3681780"/>
              <a:ext cx="17463" cy="293688"/>
            </a:xfrm>
            <a:custGeom>
              <a:avLst/>
              <a:gdLst>
                <a:gd name="T0" fmla="*/ 5 w 9"/>
                <a:gd name="T1" fmla="*/ 152 h 152"/>
                <a:gd name="T2" fmla="*/ 6 w 9"/>
                <a:gd name="T3" fmla="*/ 152 h 152"/>
                <a:gd name="T4" fmla="*/ 9 w 9"/>
                <a:gd name="T5" fmla="*/ 148 h 152"/>
                <a:gd name="T6" fmla="*/ 9 w 9"/>
                <a:gd name="T7" fmla="*/ 3 h 152"/>
                <a:gd name="T8" fmla="*/ 6 w 9"/>
                <a:gd name="T9" fmla="*/ 0 h 152"/>
                <a:gd name="T10" fmla="*/ 5 w 9"/>
                <a:gd name="T11" fmla="*/ 0 h 152"/>
                <a:gd name="T12" fmla="*/ 0 w 9"/>
                <a:gd name="T13" fmla="*/ 5 h 152"/>
                <a:gd name="T14" fmla="*/ 0 w 9"/>
                <a:gd name="T15" fmla="*/ 147 h 152"/>
                <a:gd name="T16" fmla="*/ 5 w 9"/>
                <a:gd name="T17"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52">
                  <a:moveTo>
                    <a:pt x="5" y="152"/>
                  </a:moveTo>
                  <a:cubicBezTo>
                    <a:pt x="6" y="152"/>
                    <a:pt x="6" y="152"/>
                    <a:pt x="6" y="152"/>
                  </a:cubicBezTo>
                  <a:cubicBezTo>
                    <a:pt x="8" y="152"/>
                    <a:pt x="9" y="150"/>
                    <a:pt x="9" y="148"/>
                  </a:cubicBezTo>
                  <a:cubicBezTo>
                    <a:pt x="9" y="3"/>
                    <a:pt x="9" y="3"/>
                    <a:pt x="9" y="3"/>
                  </a:cubicBezTo>
                  <a:cubicBezTo>
                    <a:pt x="9" y="1"/>
                    <a:pt x="8" y="0"/>
                    <a:pt x="6" y="0"/>
                  </a:cubicBezTo>
                  <a:cubicBezTo>
                    <a:pt x="5" y="0"/>
                    <a:pt x="5" y="0"/>
                    <a:pt x="5" y="0"/>
                  </a:cubicBezTo>
                  <a:cubicBezTo>
                    <a:pt x="2" y="0"/>
                    <a:pt x="0" y="2"/>
                    <a:pt x="0" y="5"/>
                  </a:cubicBezTo>
                  <a:cubicBezTo>
                    <a:pt x="0" y="147"/>
                    <a:pt x="0" y="147"/>
                    <a:pt x="0" y="147"/>
                  </a:cubicBezTo>
                  <a:cubicBezTo>
                    <a:pt x="0" y="150"/>
                    <a:pt x="2" y="152"/>
                    <a:pt x="5" y="152"/>
                  </a:cubicBezTo>
                  <a:close/>
                </a:path>
              </a:pathLst>
            </a:custGeom>
            <a:solidFill>
              <a:schemeClr val="accent1">
                <a:lumMod val="50000"/>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10">
              <a:extLst>
                <a:ext uri="{FF2B5EF4-FFF2-40B4-BE49-F238E27FC236}">
                  <a16:creationId xmlns:a16="http://schemas.microsoft.com/office/drawing/2014/main" id="{6B43E988-4C45-46D0-88BF-2F95B007CC46}"/>
                </a:ext>
              </a:extLst>
            </p:cNvPr>
            <p:cNvSpPr>
              <a:spLocks/>
            </p:cNvSpPr>
            <p:nvPr userDrawn="1"/>
          </p:nvSpPr>
          <p:spPr bwMode="auto">
            <a:xfrm>
              <a:off x="5937983" y="2452515"/>
              <a:ext cx="1997075" cy="4111625"/>
            </a:xfrm>
            <a:custGeom>
              <a:avLst/>
              <a:gdLst>
                <a:gd name="T0" fmla="*/ 885 w 1046"/>
                <a:gd name="T1" fmla="*/ 2118 h 2118"/>
                <a:gd name="T2" fmla="*/ 160 w 1046"/>
                <a:gd name="T3" fmla="*/ 2118 h 2118"/>
                <a:gd name="T4" fmla="*/ 0 w 1046"/>
                <a:gd name="T5" fmla="*/ 1957 h 2118"/>
                <a:gd name="T6" fmla="*/ 0 w 1046"/>
                <a:gd name="T7" fmla="*/ 161 h 2118"/>
                <a:gd name="T8" fmla="*/ 160 w 1046"/>
                <a:gd name="T9" fmla="*/ 0 h 2118"/>
                <a:gd name="T10" fmla="*/ 885 w 1046"/>
                <a:gd name="T11" fmla="*/ 0 h 2118"/>
                <a:gd name="T12" fmla="*/ 1046 w 1046"/>
                <a:gd name="T13" fmla="*/ 161 h 2118"/>
                <a:gd name="T14" fmla="*/ 1046 w 1046"/>
                <a:gd name="T15" fmla="*/ 1957 h 2118"/>
                <a:gd name="T16" fmla="*/ 885 w 1046"/>
                <a:gd name="T17" fmla="*/ 2118 h 2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6" h="2118">
                  <a:moveTo>
                    <a:pt x="885" y="2118"/>
                  </a:moveTo>
                  <a:cubicBezTo>
                    <a:pt x="160" y="2118"/>
                    <a:pt x="160" y="2118"/>
                    <a:pt x="160" y="2118"/>
                  </a:cubicBezTo>
                  <a:cubicBezTo>
                    <a:pt x="72" y="2118"/>
                    <a:pt x="0" y="2046"/>
                    <a:pt x="0" y="1957"/>
                  </a:cubicBezTo>
                  <a:cubicBezTo>
                    <a:pt x="0" y="161"/>
                    <a:pt x="0" y="161"/>
                    <a:pt x="0" y="161"/>
                  </a:cubicBezTo>
                  <a:cubicBezTo>
                    <a:pt x="0" y="72"/>
                    <a:pt x="72" y="0"/>
                    <a:pt x="160" y="0"/>
                  </a:cubicBezTo>
                  <a:cubicBezTo>
                    <a:pt x="885" y="0"/>
                    <a:pt x="885" y="0"/>
                    <a:pt x="885" y="0"/>
                  </a:cubicBezTo>
                  <a:cubicBezTo>
                    <a:pt x="974" y="0"/>
                    <a:pt x="1046" y="72"/>
                    <a:pt x="1046" y="161"/>
                  </a:cubicBezTo>
                  <a:cubicBezTo>
                    <a:pt x="1046" y="1957"/>
                    <a:pt x="1046" y="1957"/>
                    <a:pt x="1046" y="1957"/>
                  </a:cubicBezTo>
                  <a:cubicBezTo>
                    <a:pt x="1046" y="2046"/>
                    <a:pt x="974" y="2118"/>
                    <a:pt x="885" y="2118"/>
                  </a:cubicBezTo>
                  <a:close/>
                </a:path>
              </a:pathLst>
            </a:custGeom>
            <a:solidFill>
              <a:schemeClr val="bg1">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1">
              <a:extLst>
                <a:ext uri="{FF2B5EF4-FFF2-40B4-BE49-F238E27FC236}">
                  <a16:creationId xmlns:a16="http://schemas.microsoft.com/office/drawing/2014/main" id="{8A3D2C47-FDC5-435F-BAC8-4AFA8F667924}"/>
                </a:ext>
              </a:extLst>
            </p:cNvPr>
            <p:cNvSpPr>
              <a:spLocks/>
            </p:cNvSpPr>
            <p:nvPr userDrawn="1"/>
          </p:nvSpPr>
          <p:spPr bwMode="auto">
            <a:xfrm>
              <a:off x="6020532" y="2545130"/>
              <a:ext cx="1831975" cy="3929063"/>
            </a:xfrm>
            <a:custGeom>
              <a:avLst/>
              <a:gdLst>
                <a:gd name="T0" fmla="*/ 0 w 960"/>
                <a:gd name="T1" fmla="*/ 1895 h 2024"/>
                <a:gd name="T2" fmla="*/ 0 w 960"/>
                <a:gd name="T3" fmla="*/ 129 h 2024"/>
                <a:gd name="T4" fmla="*/ 128 w 960"/>
                <a:gd name="T5" fmla="*/ 0 h 2024"/>
                <a:gd name="T6" fmla="*/ 831 w 960"/>
                <a:gd name="T7" fmla="*/ 0 h 2024"/>
                <a:gd name="T8" fmla="*/ 960 w 960"/>
                <a:gd name="T9" fmla="*/ 129 h 2024"/>
                <a:gd name="T10" fmla="*/ 960 w 960"/>
                <a:gd name="T11" fmla="*/ 1895 h 2024"/>
                <a:gd name="T12" fmla="*/ 831 w 960"/>
                <a:gd name="T13" fmla="*/ 2024 h 2024"/>
                <a:gd name="T14" fmla="*/ 128 w 960"/>
                <a:gd name="T15" fmla="*/ 2024 h 2024"/>
                <a:gd name="T16" fmla="*/ 0 w 960"/>
                <a:gd name="T17" fmla="*/ 1895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0" h="2024">
                  <a:moveTo>
                    <a:pt x="0" y="1895"/>
                  </a:moveTo>
                  <a:cubicBezTo>
                    <a:pt x="0" y="129"/>
                    <a:pt x="0" y="129"/>
                    <a:pt x="0" y="129"/>
                  </a:cubicBezTo>
                  <a:cubicBezTo>
                    <a:pt x="0" y="58"/>
                    <a:pt x="57" y="0"/>
                    <a:pt x="128" y="0"/>
                  </a:cubicBezTo>
                  <a:cubicBezTo>
                    <a:pt x="831" y="0"/>
                    <a:pt x="831" y="0"/>
                    <a:pt x="831" y="0"/>
                  </a:cubicBezTo>
                  <a:cubicBezTo>
                    <a:pt x="902" y="0"/>
                    <a:pt x="960" y="58"/>
                    <a:pt x="960" y="129"/>
                  </a:cubicBezTo>
                  <a:cubicBezTo>
                    <a:pt x="960" y="1895"/>
                    <a:pt x="960" y="1895"/>
                    <a:pt x="960" y="1895"/>
                  </a:cubicBezTo>
                  <a:cubicBezTo>
                    <a:pt x="960" y="1966"/>
                    <a:pt x="902" y="2024"/>
                    <a:pt x="831" y="2024"/>
                  </a:cubicBezTo>
                  <a:cubicBezTo>
                    <a:pt x="128" y="2024"/>
                    <a:pt x="128" y="2024"/>
                    <a:pt x="128" y="2024"/>
                  </a:cubicBezTo>
                  <a:cubicBezTo>
                    <a:pt x="57" y="2024"/>
                    <a:pt x="0" y="1966"/>
                    <a:pt x="0" y="1895"/>
                  </a:cubicBezTo>
                  <a:close/>
                </a:path>
              </a:pathLst>
            </a:custGeom>
            <a:solidFill>
              <a:schemeClr val="bg1">
                <a:alpha val="7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12">
              <a:extLst>
                <a:ext uri="{FF2B5EF4-FFF2-40B4-BE49-F238E27FC236}">
                  <a16:creationId xmlns:a16="http://schemas.microsoft.com/office/drawing/2014/main" id="{2A8FF7A3-5E98-4CC9-97F4-606016C31A7B}"/>
                </a:ext>
              </a:extLst>
            </p:cNvPr>
            <p:cNvSpPr>
              <a:spLocks/>
            </p:cNvSpPr>
            <p:nvPr userDrawn="1"/>
          </p:nvSpPr>
          <p:spPr bwMode="auto">
            <a:xfrm>
              <a:off x="6825395" y="2610217"/>
              <a:ext cx="244475" cy="26988"/>
            </a:xfrm>
            <a:custGeom>
              <a:avLst/>
              <a:gdLst>
                <a:gd name="T0" fmla="*/ 121 w 128"/>
                <a:gd name="T1" fmla="*/ 14 h 14"/>
                <a:gd name="T2" fmla="*/ 7 w 128"/>
                <a:gd name="T3" fmla="*/ 14 h 14"/>
                <a:gd name="T4" fmla="*/ 0 w 128"/>
                <a:gd name="T5" fmla="*/ 7 h 14"/>
                <a:gd name="T6" fmla="*/ 0 w 128"/>
                <a:gd name="T7" fmla="*/ 7 h 14"/>
                <a:gd name="T8" fmla="*/ 7 w 128"/>
                <a:gd name="T9" fmla="*/ 0 h 14"/>
                <a:gd name="T10" fmla="*/ 121 w 128"/>
                <a:gd name="T11" fmla="*/ 0 h 14"/>
                <a:gd name="T12" fmla="*/ 128 w 128"/>
                <a:gd name="T13" fmla="*/ 7 h 14"/>
                <a:gd name="T14" fmla="*/ 128 w 128"/>
                <a:gd name="T15" fmla="*/ 7 h 14"/>
                <a:gd name="T16" fmla="*/ 121 w 128"/>
                <a:gd name="T1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
                  <a:moveTo>
                    <a:pt x="121" y="14"/>
                  </a:moveTo>
                  <a:cubicBezTo>
                    <a:pt x="7" y="14"/>
                    <a:pt x="7" y="14"/>
                    <a:pt x="7" y="14"/>
                  </a:cubicBezTo>
                  <a:cubicBezTo>
                    <a:pt x="3" y="14"/>
                    <a:pt x="0" y="11"/>
                    <a:pt x="0" y="7"/>
                  </a:cubicBezTo>
                  <a:cubicBezTo>
                    <a:pt x="0" y="7"/>
                    <a:pt x="0" y="7"/>
                    <a:pt x="0" y="7"/>
                  </a:cubicBezTo>
                  <a:cubicBezTo>
                    <a:pt x="0" y="3"/>
                    <a:pt x="3" y="0"/>
                    <a:pt x="7" y="0"/>
                  </a:cubicBezTo>
                  <a:cubicBezTo>
                    <a:pt x="121" y="0"/>
                    <a:pt x="121" y="0"/>
                    <a:pt x="121" y="0"/>
                  </a:cubicBezTo>
                  <a:cubicBezTo>
                    <a:pt x="125" y="0"/>
                    <a:pt x="128" y="3"/>
                    <a:pt x="128" y="7"/>
                  </a:cubicBezTo>
                  <a:cubicBezTo>
                    <a:pt x="128" y="7"/>
                    <a:pt x="128" y="7"/>
                    <a:pt x="128" y="7"/>
                  </a:cubicBezTo>
                  <a:cubicBezTo>
                    <a:pt x="128" y="11"/>
                    <a:pt x="125" y="14"/>
                    <a:pt x="121" y="14"/>
                  </a:cubicBezTo>
                  <a:close/>
                </a:path>
              </a:pathLst>
            </a:custGeom>
            <a:solidFill>
              <a:schemeClr val="tx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Oval 16">
              <a:extLst>
                <a:ext uri="{FF2B5EF4-FFF2-40B4-BE49-F238E27FC236}">
                  <a16:creationId xmlns:a16="http://schemas.microsoft.com/office/drawing/2014/main" id="{A8510A16-00E5-4B90-8324-556376193C45}"/>
                </a:ext>
              </a:extLst>
            </p:cNvPr>
            <p:cNvSpPr>
              <a:spLocks noChangeArrowheads="1"/>
            </p:cNvSpPr>
            <p:nvPr userDrawn="1"/>
          </p:nvSpPr>
          <p:spPr bwMode="auto">
            <a:xfrm>
              <a:off x="7128608" y="2594342"/>
              <a:ext cx="55563" cy="57150"/>
            </a:xfrm>
            <a:prstGeom prst="ellipse">
              <a:avLst/>
            </a:prstGeom>
            <a:solidFill>
              <a:schemeClr val="tx1">
                <a:alpha val="20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9" name="Picture Placeholder 21">
            <a:extLst>
              <a:ext uri="{FF2B5EF4-FFF2-40B4-BE49-F238E27FC236}">
                <a16:creationId xmlns:a16="http://schemas.microsoft.com/office/drawing/2014/main" id="{EBDAA1C7-379F-4DA1-9511-1A56719C119E}"/>
              </a:ext>
            </a:extLst>
          </p:cNvPr>
          <p:cNvSpPr>
            <a:spLocks noGrp="1"/>
          </p:cNvSpPr>
          <p:nvPr>
            <p:ph type="pic" sz="quarter" idx="11"/>
          </p:nvPr>
        </p:nvSpPr>
        <p:spPr>
          <a:xfrm>
            <a:off x="7899542" y="900539"/>
            <a:ext cx="2284164" cy="5014469"/>
          </a:xfrm>
          <a:custGeom>
            <a:avLst/>
            <a:gdLst>
              <a:gd name="connsiteX0" fmla="*/ 204240 w 1763713"/>
              <a:gd name="connsiteY0" fmla="*/ 0 h 3871913"/>
              <a:gd name="connsiteX1" fmla="*/ 353125 w 1763713"/>
              <a:gd name="connsiteY1" fmla="*/ 0 h 3871913"/>
              <a:gd name="connsiteX2" fmla="*/ 391300 w 1763713"/>
              <a:gd name="connsiteY2" fmla="*/ 38836 h 3871913"/>
              <a:gd name="connsiteX3" fmla="*/ 496283 w 1763713"/>
              <a:gd name="connsiteY3" fmla="*/ 143692 h 3871913"/>
              <a:gd name="connsiteX4" fmla="*/ 1267430 w 1763713"/>
              <a:gd name="connsiteY4" fmla="*/ 143692 h 3871913"/>
              <a:gd name="connsiteX5" fmla="*/ 1372413 w 1763713"/>
              <a:gd name="connsiteY5" fmla="*/ 38836 h 3871913"/>
              <a:gd name="connsiteX6" fmla="*/ 1410589 w 1763713"/>
              <a:gd name="connsiteY6" fmla="*/ 0 h 3871913"/>
              <a:gd name="connsiteX7" fmla="*/ 1559474 w 1763713"/>
              <a:gd name="connsiteY7" fmla="*/ 0 h 3871913"/>
              <a:gd name="connsiteX8" fmla="*/ 1763713 w 1763713"/>
              <a:gd name="connsiteY8" fmla="*/ 207771 h 3871913"/>
              <a:gd name="connsiteX9" fmla="*/ 1763713 w 1763713"/>
              <a:gd name="connsiteY9" fmla="*/ 3664142 h 3871913"/>
              <a:gd name="connsiteX10" fmla="*/ 1559474 w 1763713"/>
              <a:gd name="connsiteY10" fmla="*/ 3871913 h 3871913"/>
              <a:gd name="connsiteX11" fmla="*/ 204240 w 1763713"/>
              <a:gd name="connsiteY11" fmla="*/ 3871913 h 3871913"/>
              <a:gd name="connsiteX12" fmla="*/ 0 w 1763713"/>
              <a:gd name="connsiteY12" fmla="*/ 3664142 h 3871913"/>
              <a:gd name="connsiteX13" fmla="*/ 0 w 1763713"/>
              <a:gd name="connsiteY13" fmla="*/ 207771 h 3871913"/>
              <a:gd name="connsiteX14" fmla="*/ 204240 w 1763713"/>
              <a:gd name="connsiteY14" fmla="*/ 0 h 387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63713" h="3871913">
                <a:moveTo>
                  <a:pt x="204240" y="0"/>
                </a:moveTo>
                <a:cubicBezTo>
                  <a:pt x="204240" y="0"/>
                  <a:pt x="204240" y="0"/>
                  <a:pt x="353125" y="0"/>
                </a:cubicBezTo>
                <a:cubicBezTo>
                  <a:pt x="374121" y="0"/>
                  <a:pt x="391300" y="17476"/>
                  <a:pt x="391300" y="38836"/>
                </a:cubicBezTo>
                <a:cubicBezTo>
                  <a:pt x="391300" y="97089"/>
                  <a:pt x="437111" y="143692"/>
                  <a:pt x="496283" y="143692"/>
                </a:cubicBezTo>
                <a:cubicBezTo>
                  <a:pt x="496283" y="143692"/>
                  <a:pt x="496283" y="143692"/>
                  <a:pt x="1267430" y="143692"/>
                </a:cubicBezTo>
                <a:cubicBezTo>
                  <a:pt x="1324694" y="143692"/>
                  <a:pt x="1372413" y="97089"/>
                  <a:pt x="1372413" y="38836"/>
                </a:cubicBezTo>
                <a:cubicBezTo>
                  <a:pt x="1372413" y="17476"/>
                  <a:pt x="1389592" y="0"/>
                  <a:pt x="1410589" y="0"/>
                </a:cubicBezTo>
                <a:cubicBezTo>
                  <a:pt x="1410589" y="0"/>
                  <a:pt x="1410589" y="0"/>
                  <a:pt x="1559474" y="0"/>
                </a:cubicBezTo>
                <a:cubicBezTo>
                  <a:pt x="1672092" y="0"/>
                  <a:pt x="1763713" y="93206"/>
                  <a:pt x="1763713" y="207771"/>
                </a:cubicBezTo>
                <a:cubicBezTo>
                  <a:pt x="1763713" y="207771"/>
                  <a:pt x="1763713" y="207771"/>
                  <a:pt x="1763713" y="3664142"/>
                </a:cubicBezTo>
                <a:cubicBezTo>
                  <a:pt x="1763713" y="3778708"/>
                  <a:pt x="1672092" y="3871913"/>
                  <a:pt x="1559474" y="3871913"/>
                </a:cubicBezTo>
                <a:cubicBezTo>
                  <a:pt x="1559474" y="3871913"/>
                  <a:pt x="1559474" y="3871913"/>
                  <a:pt x="204240" y="3871913"/>
                </a:cubicBezTo>
                <a:cubicBezTo>
                  <a:pt x="91622" y="3871913"/>
                  <a:pt x="0" y="3778708"/>
                  <a:pt x="0" y="3664142"/>
                </a:cubicBezTo>
                <a:cubicBezTo>
                  <a:pt x="0" y="3664142"/>
                  <a:pt x="0" y="3664142"/>
                  <a:pt x="0" y="207771"/>
                </a:cubicBezTo>
                <a:cubicBezTo>
                  <a:pt x="0" y="93206"/>
                  <a:pt x="91622" y="0"/>
                  <a:pt x="204240" y="0"/>
                </a:cubicBezTo>
                <a:close/>
              </a:path>
            </a:pathLst>
          </a:custGeom>
          <a:gradFill>
            <a:gsLst>
              <a:gs pos="0">
                <a:schemeClr val="tx1">
                  <a:alpha val="10000"/>
                </a:schemeClr>
              </a:gs>
              <a:gs pos="100000">
                <a:schemeClr val="tx1">
                  <a:alpha val="20000"/>
                </a:schemeClr>
              </a:gs>
            </a:gsLst>
            <a:lin ang="5400000" scaled="1"/>
          </a:gradFill>
        </p:spPr>
        <p:txBody>
          <a:bodyPr wrap="square" anchor="ctr">
            <a:noAutofit/>
          </a:bodyPr>
          <a:lstStyle>
            <a:lvl1pPr algn="ctr">
              <a:defRPr/>
            </a:lvl1pPr>
          </a:lstStyle>
          <a:p>
            <a:endParaRPr lang="en-US"/>
          </a:p>
        </p:txBody>
      </p:sp>
    </p:spTree>
    <p:extLst>
      <p:ext uri="{BB962C8B-B14F-4D97-AF65-F5344CB8AC3E}">
        <p14:creationId xmlns:p14="http://schemas.microsoft.com/office/powerpoint/2010/main" val="380238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1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1+#ppt_h/2"/>
                                          </p:val>
                                        </p:tav>
                                        <p:tav tm="100000">
                                          <p:val>
                                            <p:strVal val="#ppt_y"/>
                                          </p:val>
                                        </p:tav>
                                      </p:tavLst>
                                    </p:anim>
                                  </p:childTnLst>
                                </p:cTn>
                              </p:par>
                              <p:par>
                                <p:cTn id="13" presetID="22" presetClass="entr" presetSubtype="4" fill="hold" nodeType="withEffect">
                                  <p:stCondLst>
                                    <p:cond delay="225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par>
                                <p:cTn id="16" presetID="2" presetClass="entr" presetSubtype="4" decel="100000" fill="hold" grpId="0" nodeType="withEffect">
                                  <p:stCondLst>
                                    <p:cond delay="250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750" fill="hold"/>
                                        <p:tgtEl>
                                          <p:spTgt spid="26"/>
                                        </p:tgtEl>
                                        <p:attrNameLst>
                                          <p:attrName>ppt_x</p:attrName>
                                        </p:attrNameLst>
                                      </p:cBhvr>
                                      <p:tavLst>
                                        <p:tav tm="0">
                                          <p:val>
                                            <p:strVal val="#ppt_x"/>
                                          </p:val>
                                        </p:tav>
                                        <p:tav tm="100000">
                                          <p:val>
                                            <p:strVal val="#ppt_x"/>
                                          </p:val>
                                        </p:tav>
                                      </p:tavLst>
                                    </p:anim>
                                    <p:anim calcmode="lin" valueType="num">
                                      <p:cBhvr additive="base">
                                        <p:cTn id="19" dur="750" fill="hold"/>
                                        <p:tgtEl>
                                          <p:spTgt spid="26"/>
                                        </p:tgtEl>
                                        <p:attrNameLst>
                                          <p:attrName>ppt_y</p:attrName>
                                        </p:attrNameLst>
                                      </p:cBhvr>
                                      <p:tavLst>
                                        <p:tav tm="0">
                                          <p:val>
                                            <p:strVal val="1+#ppt_h/2"/>
                                          </p:val>
                                        </p:tav>
                                        <p:tav tm="100000">
                                          <p:val>
                                            <p:strVal val="#ppt_y"/>
                                          </p:val>
                                        </p:tav>
                                      </p:tavLst>
                                    </p:anim>
                                  </p:childTnLst>
                                </p:cTn>
                              </p:par>
                              <p:par>
                                <p:cTn id="20" presetID="22" presetClass="entr" presetSubtype="8" fill="hold" nodeType="withEffect">
                                  <p:stCondLst>
                                    <p:cond delay="300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par>
                                <p:cTn id="23" presetID="10" presetClass="entr" presetSubtype="0" fill="hold" nodeType="withEffect">
                                  <p:stCondLst>
                                    <p:cond delay="225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225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2" presetClass="entr" presetSubtype="4" decel="100000" fill="hold" grpId="0" nodeType="withEffect">
                                  <p:stCondLst>
                                    <p:cond delay="200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750" fill="hold"/>
                                        <p:tgtEl>
                                          <p:spTgt spid="19"/>
                                        </p:tgtEl>
                                        <p:attrNameLst>
                                          <p:attrName>ppt_x</p:attrName>
                                        </p:attrNameLst>
                                      </p:cBhvr>
                                      <p:tavLst>
                                        <p:tav tm="0">
                                          <p:val>
                                            <p:strVal val="#ppt_x"/>
                                          </p:val>
                                        </p:tav>
                                        <p:tav tm="100000">
                                          <p:val>
                                            <p:strVal val="#ppt_x"/>
                                          </p:val>
                                        </p:tav>
                                      </p:tavLst>
                                    </p:anim>
                                    <p:anim calcmode="lin" valueType="num">
                                      <p:cBhvr additive="base">
                                        <p:cTn id="32"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6" grpId="0">
        <p:tmplLst>
          <p:tmpl>
            <p:tnLst>
              <p:par>
                <p:cTn presetID="2" presetClass="entr" presetSubtype="4" decel="100000" fill="hold" nodeType="withEffect">
                  <p:stCondLst>
                    <p:cond delay="2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fill="hold"/>
                        <p:tgtEl>
                          <p:spTgt spid="26"/>
                        </p:tgtEl>
                        <p:attrNameLst>
                          <p:attrName>ppt_x</p:attrName>
                        </p:attrNameLst>
                      </p:cBhvr>
                      <p:tavLst>
                        <p:tav tm="0">
                          <p:val>
                            <p:strVal val="#ppt_x"/>
                          </p:val>
                        </p:tav>
                        <p:tav tm="100000">
                          <p:val>
                            <p:strVal val="#ppt_x"/>
                          </p:val>
                        </p:tav>
                      </p:tavLst>
                    </p:anim>
                    <p:anim calcmode="lin" valueType="num">
                      <p:cBhvr additive="base">
                        <p:cTn dur="750" fill="hold"/>
                        <p:tgtEl>
                          <p:spTgt spid="26"/>
                        </p:tgtEl>
                        <p:attrNameLst>
                          <p:attrName>ppt_y</p:attrName>
                        </p:attrNameLst>
                      </p:cBhvr>
                      <p:tavLst>
                        <p:tav tm="0">
                          <p:val>
                            <p:strVal val="1+#ppt_h/2"/>
                          </p:val>
                        </p:tav>
                        <p:tav tm="100000">
                          <p:val>
                            <p:strVal val="#ppt_y"/>
                          </p:val>
                        </p:tav>
                      </p:tavLst>
                    </p:anim>
                  </p:childTnLst>
                </p:cTn>
              </p:par>
            </p:tnLst>
          </p:tmpl>
        </p:tmplLst>
      </p:bldP>
      <p:bldP spid="30" grpId="0"/>
      <p:bldP spid="39"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6_Infografika /Ciele">
    <p:spTree>
      <p:nvGrpSpPr>
        <p:cNvPr id="1" name=""/>
        <p:cNvGrpSpPr/>
        <p:nvPr/>
      </p:nvGrpSpPr>
      <p:grpSpPr>
        <a:xfrm>
          <a:off x="0" y="0"/>
          <a:ext cx="0" cy="0"/>
          <a:chOff x="0" y="0"/>
          <a:chExt cx="0" cy="0"/>
        </a:xfrm>
      </p:grpSpPr>
      <p:sp>
        <p:nvSpPr>
          <p:cNvPr id="51" name="Obdélník 50">
            <a:extLst>
              <a:ext uri="{FF2B5EF4-FFF2-40B4-BE49-F238E27FC236}">
                <a16:creationId xmlns:a16="http://schemas.microsoft.com/office/drawing/2014/main" id="{EC6BA552-E0FB-400B-A4BF-026675D800E8}"/>
              </a:ext>
            </a:extLst>
          </p:cNvPr>
          <p:cNvSpPr/>
          <p:nvPr userDrawn="1"/>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19" name="Oval 1">
            <a:extLst>
              <a:ext uri="{FF2B5EF4-FFF2-40B4-BE49-F238E27FC236}">
                <a16:creationId xmlns:a16="http://schemas.microsoft.com/office/drawing/2014/main" id="{EEFC3490-1873-4AB7-9DFF-B33EB79D07B5}"/>
              </a:ext>
            </a:extLst>
          </p:cNvPr>
          <p:cNvSpPr/>
          <p:nvPr userDrawn="1"/>
        </p:nvSpPr>
        <p:spPr>
          <a:xfrm>
            <a:off x="4402694" y="1748542"/>
            <a:ext cx="3360914" cy="3360914"/>
          </a:xfrm>
          <a:prstGeom prst="ellipse">
            <a:avLst/>
          </a:prstGeom>
          <a:noFill/>
          <a:ln w="0" cap="rnd" cmpd="sng">
            <a:solidFill>
              <a:schemeClr val="accent1">
                <a:alpha val="50000"/>
              </a:schemeClr>
            </a:solidFill>
            <a:prstDash val="solid"/>
            <a:round/>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sp>
        <p:nvSpPr>
          <p:cNvPr id="37" name="Oval 3">
            <a:extLst>
              <a:ext uri="{FF2B5EF4-FFF2-40B4-BE49-F238E27FC236}">
                <a16:creationId xmlns:a16="http://schemas.microsoft.com/office/drawing/2014/main" id="{7FCB3098-8AB5-47D8-B076-450690E3FD5A}"/>
              </a:ext>
            </a:extLst>
          </p:cNvPr>
          <p:cNvSpPr/>
          <p:nvPr userDrawn="1"/>
        </p:nvSpPr>
        <p:spPr>
          <a:xfrm>
            <a:off x="3497087" y="842935"/>
            <a:ext cx="5172128" cy="5172128"/>
          </a:xfrm>
          <a:prstGeom prst="ellipse">
            <a:avLst/>
          </a:prstGeom>
          <a:noFill/>
          <a:ln w="0" cap="rnd" cmpd="sng">
            <a:solidFill>
              <a:schemeClr val="accent1">
                <a:alpha val="50000"/>
              </a:schemeClr>
            </a:solidFill>
            <a:prstDash val="solid"/>
            <a:round/>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sp>
        <p:nvSpPr>
          <p:cNvPr id="38" name="Oval 4">
            <a:extLst>
              <a:ext uri="{FF2B5EF4-FFF2-40B4-BE49-F238E27FC236}">
                <a16:creationId xmlns:a16="http://schemas.microsoft.com/office/drawing/2014/main" id="{9988C821-226C-45A8-A374-D9A1C8688ADA}"/>
              </a:ext>
            </a:extLst>
          </p:cNvPr>
          <p:cNvSpPr/>
          <p:nvPr userDrawn="1"/>
        </p:nvSpPr>
        <p:spPr>
          <a:xfrm>
            <a:off x="2380464" y="-273688"/>
            <a:ext cx="7405374" cy="7405374"/>
          </a:xfrm>
          <a:prstGeom prst="ellipse">
            <a:avLst/>
          </a:prstGeom>
          <a:noFill/>
          <a:ln w="0" cap="rnd" cmpd="sng">
            <a:solidFill>
              <a:schemeClr val="accent1">
                <a:alpha val="50000"/>
              </a:schemeClr>
            </a:solidFill>
            <a:prstDash val="solid"/>
            <a:round/>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sp>
        <p:nvSpPr>
          <p:cNvPr id="35" name="Oval 7">
            <a:extLst>
              <a:ext uri="{FF2B5EF4-FFF2-40B4-BE49-F238E27FC236}">
                <a16:creationId xmlns:a16="http://schemas.microsoft.com/office/drawing/2014/main" id="{EAE3317A-3972-4C50-B67B-B0EB10D52835}"/>
              </a:ext>
            </a:extLst>
          </p:cNvPr>
          <p:cNvSpPr/>
          <p:nvPr userDrawn="1"/>
        </p:nvSpPr>
        <p:spPr>
          <a:xfrm>
            <a:off x="5343726" y="2663337"/>
            <a:ext cx="1580930" cy="1580930"/>
          </a:xfrm>
          <a:prstGeom prst="ellipse">
            <a:avLst/>
          </a:prstGeom>
          <a:solidFill>
            <a:schemeClr val="bg2"/>
          </a:solidFill>
          <a:ln w="190500" cap="rnd" cmpd="sng">
            <a:solidFill>
              <a:schemeClr val="accent6"/>
            </a:solidFill>
            <a:prstDash val="solid"/>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sp>
        <p:nvSpPr>
          <p:cNvPr id="36" name="Oval 8">
            <a:extLst>
              <a:ext uri="{FF2B5EF4-FFF2-40B4-BE49-F238E27FC236}">
                <a16:creationId xmlns:a16="http://schemas.microsoft.com/office/drawing/2014/main" id="{755EADF6-2B79-44DB-A490-9DA17C099768}"/>
              </a:ext>
            </a:extLst>
          </p:cNvPr>
          <p:cNvSpPr/>
          <p:nvPr userDrawn="1"/>
        </p:nvSpPr>
        <p:spPr>
          <a:xfrm>
            <a:off x="5705016" y="3016513"/>
            <a:ext cx="870610" cy="870610"/>
          </a:xfrm>
          <a:prstGeom prst="ellipse">
            <a:avLst/>
          </a:prstGeom>
          <a:solidFill>
            <a:schemeClr val="bg2"/>
          </a:solidFill>
          <a:ln w="190500" cap="rnd" cmpd="sng">
            <a:solidFill>
              <a:schemeClr val="accent6"/>
            </a:solidFill>
            <a:prstDash val="solid"/>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sp>
        <p:nvSpPr>
          <p:cNvPr id="46" name="Oval 9">
            <a:extLst>
              <a:ext uri="{FF2B5EF4-FFF2-40B4-BE49-F238E27FC236}">
                <a16:creationId xmlns:a16="http://schemas.microsoft.com/office/drawing/2014/main" id="{A9A904F4-B882-48C2-901F-D25EB218A522}"/>
              </a:ext>
            </a:extLst>
          </p:cNvPr>
          <p:cNvSpPr/>
          <p:nvPr userDrawn="1"/>
        </p:nvSpPr>
        <p:spPr>
          <a:xfrm>
            <a:off x="5955487" y="3273114"/>
            <a:ext cx="357408" cy="357408"/>
          </a:xfrm>
          <a:prstGeom prst="ellipse">
            <a:avLst/>
          </a:prstGeom>
          <a:solidFill>
            <a:schemeClr val="accent3"/>
          </a:solidFill>
          <a:ln w="190500" cap="rnd" cmpd="sng">
            <a:noFill/>
            <a:prstDash val="solid"/>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grpSp>
        <p:nvGrpSpPr>
          <p:cNvPr id="47" name="Group 16">
            <a:extLst>
              <a:ext uri="{FF2B5EF4-FFF2-40B4-BE49-F238E27FC236}">
                <a16:creationId xmlns:a16="http://schemas.microsoft.com/office/drawing/2014/main" id="{263ED4FE-25E1-4CEF-A845-A97617DF8A98}"/>
              </a:ext>
            </a:extLst>
          </p:cNvPr>
          <p:cNvGrpSpPr/>
          <p:nvPr userDrawn="1"/>
        </p:nvGrpSpPr>
        <p:grpSpPr>
          <a:xfrm>
            <a:off x="4895120" y="2915970"/>
            <a:ext cx="1258503" cy="567732"/>
            <a:chOff x="4344551" y="3171611"/>
            <a:chExt cx="1787512" cy="806377"/>
          </a:xfrm>
        </p:grpSpPr>
        <p:sp>
          <p:nvSpPr>
            <p:cNvPr id="48" name="Freeform 14">
              <a:extLst>
                <a:ext uri="{FF2B5EF4-FFF2-40B4-BE49-F238E27FC236}">
                  <a16:creationId xmlns:a16="http://schemas.microsoft.com/office/drawing/2014/main" id="{197FA7C1-B722-489B-B773-29A6C65594AF}"/>
                </a:ext>
              </a:extLst>
            </p:cNvPr>
            <p:cNvSpPr>
              <a:spLocks/>
            </p:cNvSpPr>
            <p:nvPr/>
          </p:nvSpPr>
          <p:spPr bwMode="auto">
            <a:xfrm>
              <a:off x="4344551" y="3171611"/>
              <a:ext cx="555061" cy="517613"/>
            </a:xfrm>
            <a:custGeom>
              <a:avLst/>
              <a:gdLst>
                <a:gd name="T0" fmla="*/ 336 w 338"/>
                <a:gd name="T1" fmla="*/ 224 h 316"/>
                <a:gd name="T2" fmla="*/ 303 w 338"/>
                <a:gd name="T3" fmla="*/ 252 h 316"/>
                <a:gd name="T4" fmla="*/ 184 w 338"/>
                <a:gd name="T5" fmla="*/ 307 h 316"/>
                <a:gd name="T6" fmla="*/ 130 w 338"/>
                <a:gd name="T7" fmla="*/ 312 h 316"/>
                <a:gd name="T8" fmla="*/ 14 w 338"/>
                <a:gd name="T9" fmla="*/ 277 h 316"/>
                <a:gd name="T10" fmla="*/ 15 w 338"/>
                <a:gd name="T11" fmla="*/ 248 h 316"/>
                <a:gd name="T12" fmla="*/ 97 w 338"/>
                <a:gd name="T13" fmla="*/ 182 h 316"/>
                <a:gd name="T14" fmla="*/ 114 w 338"/>
                <a:gd name="T15" fmla="*/ 128 h 316"/>
                <a:gd name="T16" fmla="*/ 84 w 338"/>
                <a:gd name="T17" fmla="*/ 29 h 316"/>
                <a:gd name="T18" fmla="*/ 100 w 338"/>
                <a:gd name="T19" fmla="*/ 4 h 316"/>
                <a:gd name="T20" fmla="*/ 215 w 338"/>
                <a:gd name="T21" fmla="*/ 39 h 316"/>
                <a:gd name="T22" fmla="*/ 257 w 338"/>
                <a:gd name="T23" fmla="*/ 73 h 316"/>
                <a:gd name="T24" fmla="*/ 324 w 338"/>
                <a:gd name="T25" fmla="*/ 184 h 316"/>
                <a:gd name="T26" fmla="*/ 336 w 338"/>
                <a:gd name="T27" fmla="*/ 22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8" h="316">
                  <a:moveTo>
                    <a:pt x="336" y="224"/>
                  </a:moveTo>
                  <a:cubicBezTo>
                    <a:pt x="333" y="232"/>
                    <a:pt x="318" y="244"/>
                    <a:pt x="303" y="252"/>
                  </a:cubicBezTo>
                  <a:cubicBezTo>
                    <a:pt x="184" y="307"/>
                    <a:pt x="184" y="307"/>
                    <a:pt x="184" y="307"/>
                  </a:cubicBezTo>
                  <a:cubicBezTo>
                    <a:pt x="168" y="314"/>
                    <a:pt x="144" y="316"/>
                    <a:pt x="130" y="312"/>
                  </a:cubicBezTo>
                  <a:cubicBezTo>
                    <a:pt x="14" y="277"/>
                    <a:pt x="14" y="277"/>
                    <a:pt x="14" y="277"/>
                  </a:cubicBezTo>
                  <a:cubicBezTo>
                    <a:pt x="0" y="273"/>
                    <a:pt x="0" y="260"/>
                    <a:pt x="15" y="248"/>
                  </a:cubicBezTo>
                  <a:cubicBezTo>
                    <a:pt x="97" y="182"/>
                    <a:pt x="97" y="182"/>
                    <a:pt x="97" y="182"/>
                  </a:cubicBezTo>
                  <a:cubicBezTo>
                    <a:pt x="111" y="170"/>
                    <a:pt x="119" y="146"/>
                    <a:pt x="114" y="128"/>
                  </a:cubicBezTo>
                  <a:cubicBezTo>
                    <a:pt x="84" y="29"/>
                    <a:pt x="84" y="29"/>
                    <a:pt x="84" y="29"/>
                  </a:cubicBezTo>
                  <a:cubicBezTo>
                    <a:pt x="78" y="11"/>
                    <a:pt x="86" y="0"/>
                    <a:pt x="100" y="4"/>
                  </a:cubicBezTo>
                  <a:cubicBezTo>
                    <a:pt x="215" y="39"/>
                    <a:pt x="215" y="39"/>
                    <a:pt x="215" y="39"/>
                  </a:cubicBezTo>
                  <a:cubicBezTo>
                    <a:pt x="229" y="43"/>
                    <a:pt x="248" y="59"/>
                    <a:pt x="257" y="73"/>
                  </a:cubicBezTo>
                  <a:cubicBezTo>
                    <a:pt x="324" y="184"/>
                    <a:pt x="324" y="184"/>
                    <a:pt x="324" y="184"/>
                  </a:cubicBezTo>
                  <a:cubicBezTo>
                    <a:pt x="333" y="198"/>
                    <a:pt x="338" y="217"/>
                    <a:pt x="336" y="224"/>
                  </a:cubicBezTo>
                  <a:close/>
                </a:path>
              </a:pathLst>
            </a:custGeom>
            <a:solidFill>
              <a:srgbClr val="474747"/>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5">
              <a:extLst>
                <a:ext uri="{FF2B5EF4-FFF2-40B4-BE49-F238E27FC236}">
                  <a16:creationId xmlns:a16="http://schemas.microsoft.com/office/drawing/2014/main" id="{B6345EA5-A316-4FDD-8FAF-21B9A536B471}"/>
                </a:ext>
              </a:extLst>
            </p:cNvPr>
            <p:cNvSpPr>
              <a:spLocks/>
            </p:cNvSpPr>
            <p:nvPr/>
          </p:nvSpPr>
          <p:spPr bwMode="auto">
            <a:xfrm>
              <a:off x="4496007" y="3391305"/>
              <a:ext cx="1636056" cy="586683"/>
            </a:xfrm>
            <a:custGeom>
              <a:avLst/>
              <a:gdLst>
                <a:gd name="T0" fmla="*/ 27 w 997"/>
                <a:gd name="T1" fmla="*/ 51 h 358"/>
                <a:gd name="T2" fmla="*/ 4 w 997"/>
                <a:gd name="T3" fmla="*/ 18 h 358"/>
                <a:gd name="T4" fmla="*/ 42 w 997"/>
                <a:gd name="T5" fmla="*/ 5 h 358"/>
                <a:gd name="T6" fmla="*/ 969 w 997"/>
                <a:gd name="T7" fmla="*/ 307 h 358"/>
                <a:gd name="T8" fmla="*/ 993 w 997"/>
                <a:gd name="T9" fmla="*/ 339 h 358"/>
                <a:gd name="T10" fmla="*/ 954 w 997"/>
                <a:gd name="T11" fmla="*/ 352 h 358"/>
                <a:gd name="T12" fmla="*/ 27 w 997"/>
                <a:gd name="T13" fmla="*/ 51 h 358"/>
              </a:gdLst>
              <a:ahLst/>
              <a:cxnLst>
                <a:cxn ang="0">
                  <a:pos x="T0" y="T1"/>
                </a:cxn>
                <a:cxn ang="0">
                  <a:pos x="T2" y="T3"/>
                </a:cxn>
                <a:cxn ang="0">
                  <a:pos x="T4" y="T5"/>
                </a:cxn>
                <a:cxn ang="0">
                  <a:pos x="T6" y="T7"/>
                </a:cxn>
                <a:cxn ang="0">
                  <a:pos x="T8" y="T9"/>
                </a:cxn>
                <a:cxn ang="0">
                  <a:pos x="T10" y="T11"/>
                </a:cxn>
                <a:cxn ang="0">
                  <a:pos x="T12" y="T13"/>
                </a:cxn>
              </a:cxnLst>
              <a:rect l="0" t="0" r="r" b="b"/>
              <a:pathLst>
                <a:path w="997" h="358">
                  <a:moveTo>
                    <a:pt x="27" y="51"/>
                  </a:moveTo>
                  <a:cubicBezTo>
                    <a:pt x="10" y="45"/>
                    <a:pt x="0" y="31"/>
                    <a:pt x="4" y="18"/>
                  </a:cubicBezTo>
                  <a:cubicBezTo>
                    <a:pt x="8" y="5"/>
                    <a:pt x="25" y="0"/>
                    <a:pt x="42" y="5"/>
                  </a:cubicBezTo>
                  <a:cubicBezTo>
                    <a:pt x="969" y="307"/>
                    <a:pt x="969" y="307"/>
                    <a:pt x="969" y="307"/>
                  </a:cubicBezTo>
                  <a:cubicBezTo>
                    <a:pt x="986" y="312"/>
                    <a:pt x="997" y="327"/>
                    <a:pt x="993" y="339"/>
                  </a:cubicBezTo>
                  <a:cubicBezTo>
                    <a:pt x="989" y="352"/>
                    <a:pt x="972" y="358"/>
                    <a:pt x="954" y="352"/>
                  </a:cubicBezTo>
                  <a:lnTo>
                    <a:pt x="27" y="51"/>
                  </a:lnTo>
                  <a:close/>
                </a:path>
              </a:pathLst>
            </a:custGeom>
            <a:solidFill>
              <a:schemeClr val="bg1">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 name="Skupina 1">
            <a:extLst>
              <a:ext uri="{FF2B5EF4-FFF2-40B4-BE49-F238E27FC236}">
                <a16:creationId xmlns:a16="http://schemas.microsoft.com/office/drawing/2014/main" id="{C6890FCF-2B28-429D-BC24-5F0935CD6E56}"/>
              </a:ext>
            </a:extLst>
          </p:cNvPr>
          <p:cNvGrpSpPr/>
          <p:nvPr userDrawn="1"/>
        </p:nvGrpSpPr>
        <p:grpSpPr>
          <a:xfrm>
            <a:off x="7010885" y="1956141"/>
            <a:ext cx="562710" cy="562708"/>
            <a:chOff x="7027977" y="1956141"/>
            <a:chExt cx="562710" cy="562708"/>
          </a:xfrm>
        </p:grpSpPr>
        <p:sp>
          <p:nvSpPr>
            <p:cNvPr id="43" name="Oval 11">
              <a:extLst>
                <a:ext uri="{FF2B5EF4-FFF2-40B4-BE49-F238E27FC236}">
                  <a16:creationId xmlns:a16="http://schemas.microsoft.com/office/drawing/2014/main" id="{5E568145-6D7F-4356-ADB8-D58113FEEAE5}"/>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61" name="Rectangle 27">
              <a:extLst>
                <a:ext uri="{FF2B5EF4-FFF2-40B4-BE49-F238E27FC236}">
                  <a16:creationId xmlns:a16="http://schemas.microsoft.com/office/drawing/2014/main" id="{917C3250-30A8-4B1E-8837-0458F0887F00}"/>
                </a:ext>
              </a:extLst>
            </p:cNvPr>
            <p:cNvSpPr>
              <a:spLocks noChangeArrowheads="1"/>
            </p:cNvSpPr>
            <p:nvPr userDrawn="1"/>
          </p:nvSpPr>
          <p:spPr bwMode="auto">
            <a:xfrm>
              <a:off x="7112803" y="2068218"/>
              <a:ext cx="39305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01</a:t>
              </a:r>
            </a:p>
          </p:txBody>
        </p:sp>
      </p:grpSp>
      <p:grpSp>
        <p:nvGrpSpPr>
          <p:cNvPr id="66" name="Skupina 65">
            <a:extLst>
              <a:ext uri="{FF2B5EF4-FFF2-40B4-BE49-F238E27FC236}">
                <a16:creationId xmlns:a16="http://schemas.microsoft.com/office/drawing/2014/main" id="{F9D581F8-4387-4EBC-8306-5DF4C54B459C}"/>
              </a:ext>
            </a:extLst>
          </p:cNvPr>
          <p:cNvGrpSpPr/>
          <p:nvPr userDrawn="1"/>
        </p:nvGrpSpPr>
        <p:grpSpPr>
          <a:xfrm>
            <a:off x="7420073" y="3202348"/>
            <a:ext cx="562710" cy="562708"/>
            <a:chOff x="7027977" y="1956141"/>
            <a:chExt cx="562710" cy="562708"/>
          </a:xfrm>
        </p:grpSpPr>
        <p:sp>
          <p:nvSpPr>
            <p:cNvPr id="67" name="Oval 11">
              <a:extLst>
                <a:ext uri="{FF2B5EF4-FFF2-40B4-BE49-F238E27FC236}">
                  <a16:creationId xmlns:a16="http://schemas.microsoft.com/office/drawing/2014/main" id="{B4C192A3-DA39-4624-A7B4-031ECFF227D4}"/>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68" name="Rectangle 27">
              <a:extLst>
                <a:ext uri="{FF2B5EF4-FFF2-40B4-BE49-F238E27FC236}">
                  <a16:creationId xmlns:a16="http://schemas.microsoft.com/office/drawing/2014/main" id="{E2066108-0C09-40AC-B087-52066768BE9B}"/>
                </a:ext>
              </a:extLst>
            </p:cNvPr>
            <p:cNvSpPr>
              <a:spLocks noChangeArrowheads="1"/>
            </p:cNvSpPr>
            <p:nvPr userDrawn="1"/>
          </p:nvSpPr>
          <p:spPr bwMode="auto">
            <a:xfrm>
              <a:off x="7112804" y="2068218"/>
              <a:ext cx="393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02</a:t>
              </a:r>
            </a:p>
          </p:txBody>
        </p:sp>
      </p:grpSp>
      <p:grpSp>
        <p:nvGrpSpPr>
          <p:cNvPr id="69" name="Skupina 68">
            <a:extLst>
              <a:ext uri="{FF2B5EF4-FFF2-40B4-BE49-F238E27FC236}">
                <a16:creationId xmlns:a16="http://schemas.microsoft.com/office/drawing/2014/main" id="{F33A2250-6212-417F-845E-AEF3923AA7D8}"/>
              </a:ext>
            </a:extLst>
          </p:cNvPr>
          <p:cNvGrpSpPr/>
          <p:nvPr userDrawn="1"/>
        </p:nvGrpSpPr>
        <p:grpSpPr>
          <a:xfrm>
            <a:off x="7010884" y="4429701"/>
            <a:ext cx="562710" cy="562708"/>
            <a:chOff x="7027977" y="1956141"/>
            <a:chExt cx="562710" cy="562708"/>
          </a:xfrm>
        </p:grpSpPr>
        <p:sp>
          <p:nvSpPr>
            <p:cNvPr id="70" name="Oval 11">
              <a:extLst>
                <a:ext uri="{FF2B5EF4-FFF2-40B4-BE49-F238E27FC236}">
                  <a16:creationId xmlns:a16="http://schemas.microsoft.com/office/drawing/2014/main" id="{DC906430-D9CE-4AC8-9683-03C1F82B0471}"/>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71" name="Rectangle 27">
              <a:extLst>
                <a:ext uri="{FF2B5EF4-FFF2-40B4-BE49-F238E27FC236}">
                  <a16:creationId xmlns:a16="http://schemas.microsoft.com/office/drawing/2014/main" id="{23CDBADA-C2F5-4D9D-8334-D09A502DBFB3}"/>
                </a:ext>
              </a:extLst>
            </p:cNvPr>
            <p:cNvSpPr>
              <a:spLocks noChangeArrowheads="1"/>
            </p:cNvSpPr>
            <p:nvPr userDrawn="1"/>
          </p:nvSpPr>
          <p:spPr bwMode="auto">
            <a:xfrm>
              <a:off x="7112804" y="2068218"/>
              <a:ext cx="393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03</a:t>
              </a:r>
            </a:p>
          </p:txBody>
        </p:sp>
      </p:grpSp>
      <p:grpSp>
        <p:nvGrpSpPr>
          <p:cNvPr id="72" name="Skupina 71">
            <a:extLst>
              <a:ext uri="{FF2B5EF4-FFF2-40B4-BE49-F238E27FC236}">
                <a16:creationId xmlns:a16="http://schemas.microsoft.com/office/drawing/2014/main" id="{4960257B-315C-4A60-86A5-1FA46C7B6B4A}"/>
              </a:ext>
            </a:extLst>
          </p:cNvPr>
          <p:cNvGrpSpPr/>
          <p:nvPr userDrawn="1"/>
        </p:nvGrpSpPr>
        <p:grpSpPr>
          <a:xfrm>
            <a:off x="4723202" y="4418437"/>
            <a:ext cx="562710" cy="562708"/>
            <a:chOff x="7027977" y="1956141"/>
            <a:chExt cx="562710" cy="562708"/>
          </a:xfrm>
        </p:grpSpPr>
        <p:sp>
          <p:nvSpPr>
            <p:cNvPr id="73" name="Oval 11">
              <a:extLst>
                <a:ext uri="{FF2B5EF4-FFF2-40B4-BE49-F238E27FC236}">
                  <a16:creationId xmlns:a16="http://schemas.microsoft.com/office/drawing/2014/main" id="{72ABAC65-7557-4D79-AE5D-01AD4A36E417}"/>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74" name="Rectangle 27">
              <a:extLst>
                <a:ext uri="{FF2B5EF4-FFF2-40B4-BE49-F238E27FC236}">
                  <a16:creationId xmlns:a16="http://schemas.microsoft.com/office/drawing/2014/main" id="{D4CCBA4B-075C-4196-A543-AA4596D00EFF}"/>
                </a:ext>
              </a:extLst>
            </p:cNvPr>
            <p:cNvSpPr>
              <a:spLocks noChangeArrowheads="1"/>
            </p:cNvSpPr>
            <p:nvPr userDrawn="1"/>
          </p:nvSpPr>
          <p:spPr bwMode="auto">
            <a:xfrm>
              <a:off x="7112804" y="2068218"/>
              <a:ext cx="393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04</a:t>
              </a:r>
            </a:p>
          </p:txBody>
        </p:sp>
      </p:grpSp>
      <p:grpSp>
        <p:nvGrpSpPr>
          <p:cNvPr id="75" name="Skupina 74">
            <a:extLst>
              <a:ext uri="{FF2B5EF4-FFF2-40B4-BE49-F238E27FC236}">
                <a16:creationId xmlns:a16="http://schemas.microsoft.com/office/drawing/2014/main" id="{9729C707-17FF-4CDF-BF4C-CE9CA51EF8AB}"/>
              </a:ext>
            </a:extLst>
          </p:cNvPr>
          <p:cNvGrpSpPr/>
          <p:nvPr userDrawn="1"/>
        </p:nvGrpSpPr>
        <p:grpSpPr>
          <a:xfrm>
            <a:off x="4146806" y="3209654"/>
            <a:ext cx="562710" cy="562708"/>
            <a:chOff x="7027977" y="1956141"/>
            <a:chExt cx="562710" cy="562708"/>
          </a:xfrm>
        </p:grpSpPr>
        <p:sp>
          <p:nvSpPr>
            <p:cNvPr id="76" name="Oval 11">
              <a:extLst>
                <a:ext uri="{FF2B5EF4-FFF2-40B4-BE49-F238E27FC236}">
                  <a16:creationId xmlns:a16="http://schemas.microsoft.com/office/drawing/2014/main" id="{B372C090-AD1F-497E-8E84-7D53162F42BB}"/>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77" name="Rectangle 27">
              <a:extLst>
                <a:ext uri="{FF2B5EF4-FFF2-40B4-BE49-F238E27FC236}">
                  <a16:creationId xmlns:a16="http://schemas.microsoft.com/office/drawing/2014/main" id="{ED1A5643-7C10-429D-A3DB-1E78AAE5C24B}"/>
                </a:ext>
              </a:extLst>
            </p:cNvPr>
            <p:cNvSpPr>
              <a:spLocks noChangeArrowheads="1"/>
            </p:cNvSpPr>
            <p:nvPr userDrawn="1"/>
          </p:nvSpPr>
          <p:spPr bwMode="auto">
            <a:xfrm>
              <a:off x="7112804" y="2068218"/>
              <a:ext cx="393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05</a:t>
              </a:r>
            </a:p>
          </p:txBody>
        </p:sp>
      </p:grpSp>
      <p:grpSp>
        <p:nvGrpSpPr>
          <p:cNvPr id="78" name="Skupina 77">
            <a:extLst>
              <a:ext uri="{FF2B5EF4-FFF2-40B4-BE49-F238E27FC236}">
                <a16:creationId xmlns:a16="http://schemas.microsoft.com/office/drawing/2014/main" id="{D61D5414-33D6-4E1B-8632-3686AAE2E26D}"/>
              </a:ext>
            </a:extLst>
          </p:cNvPr>
          <p:cNvGrpSpPr/>
          <p:nvPr userDrawn="1"/>
        </p:nvGrpSpPr>
        <p:grpSpPr>
          <a:xfrm>
            <a:off x="4604723" y="1965568"/>
            <a:ext cx="562710" cy="562708"/>
            <a:chOff x="7027977" y="1956141"/>
            <a:chExt cx="562710" cy="562708"/>
          </a:xfrm>
        </p:grpSpPr>
        <p:sp>
          <p:nvSpPr>
            <p:cNvPr id="79" name="Oval 11">
              <a:extLst>
                <a:ext uri="{FF2B5EF4-FFF2-40B4-BE49-F238E27FC236}">
                  <a16:creationId xmlns:a16="http://schemas.microsoft.com/office/drawing/2014/main" id="{B18711AB-D774-4ECB-9F77-C2BAEA07A08C}"/>
                </a:ext>
              </a:extLst>
            </p:cNvPr>
            <p:cNvSpPr/>
            <p:nvPr userDrawn="1"/>
          </p:nvSpPr>
          <p:spPr>
            <a:xfrm>
              <a:off x="7027977" y="1956141"/>
              <a:ext cx="562710" cy="562708"/>
            </a:xfrm>
            <a:prstGeom prst="ellipse">
              <a:avLst/>
            </a:prstGeom>
            <a:solidFill>
              <a:srgbClr val="FFFFFF"/>
            </a:solidFill>
            <a:ln w="3175" cap="rnd" cmpd="sng">
              <a:noFill/>
              <a:prstDash val="dash"/>
              <a:miter lim="800000"/>
            </a:ln>
            <a:effectLst>
              <a:outerShdw blurRad="38100" dist="127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chorCtr="0">
              <a:noAutofit/>
            </a:bodyPr>
            <a:lstStyle/>
            <a:p>
              <a:pPr algn="ctr">
                <a:spcBef>
                  <a:spcPts val="1000"/>
                </a:spcBef>
              </a:pPr>
              <a:endParaRPr lang="en-US" sz="1400" b="1" dirty="0">
                <a:solidFill>
                  <a:schemeClr val="tx1"/>
                </a:solidFill>
              </a:endParaRPr>
            </a:p>
          </p:txBody>
        </p:sp>
        <p:sp>
          <p:nvSpPr>
            <p:cNvPr id="80" name="Rectangle 27">
              <a:extLst>
                <a:ext uri="{FF2B5EF4-FFF2-40B4-BE49-F238E27FC236}">
                  <a16:creationId xmlns:a16="http://schemas.microsoft.com/office/drawing/2014/main" id="{F4CC7394-207F-4B24-BBE3-2DB8673E3B8D}"/>
                </a:ext>
              </a:extLst>
            </p:cNvPr>
            <p:cNvSpPr>
              <a:spLocks noChangeArrowheads="1"/>
            </p:cNvSpPr>
            <p:nvPr userDrawn="1"/>
          </p:nvSpPr>
          <p:spPr bwMode="auto">
            <a:xfrm>
              <a:off x="7112804" y="2068218"/>
              <a:ext cx="393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sk-SK" sz="1600" b="0" dirty="0">
                  <a:solidFill>
                    <a:srgbClr val="474747"/>
                  </a:solidFill>
                  <a:latin typeface="+mn-lt"/>
                </a:rPr>
                <a:t>06</a:t>
              </a:r>
            </a:p>
          </p:txBody>
        </p:sp>
      </p:grpSp>
      <p:sp>
        <p:nvSpPr>
          <p:cNvPr id="81" name="Text Placeholder 3">
            <a:extLst>
              <a:ext uri="{FF2B5EF4-FFF2-40B4-BE49-F238E27FC236}">
                <a16:creationId xmlns:a16="http://schemas.microsoft.com/office/drawing/2014/main" id="{6B9F374B-ED80-4E25-9BF9-59875CC3D5CA}"/>
              </a:ext>
            </a:extLst>
          </p:cNvPr>
          <p:cNvSpPr>
            <a:spLocks noGrp="1"/>
          </p:cNvSpPr>
          <p:nvPr>
            <p:ph type="body" sz="quarter" idx="23" hasCustomPrompt="1"/>
          </p:nvPr>
        </p:nvSpPr>
        <p:spPr>
          <a:xfrm>
            <a:off x="8250798" y="2418339"/>
            <a:ext cx="2709192"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82" name="Text Placeholder 3">
            <a:extLst>
              <a:ext uri="{FF2B5EF4-FFF2-40B4-BE49-F238E27FC236}">
                <a16:creationId xmlns:a16="http://schemas.microsoft.com/office/drawing/2014/main" id="{98356078-44D8-4B7C-B2CF-69167F546FA5}"/>
              </a:ext>
            </a:extLst>
          </p:cNvPr>
          <p:cNvSpPr>
            <a:spLocks noGrp="1"/>
          </p:cNvSpPr>
          <p:nvPr>
            <p:ph type="body" sz="quarter" idx="24" hasCustomPrompt="1"/>
          </p:nvPr>
        </p:nvSpPr>
        <p:spPr>
          <a:xfrm>
            <a:off x="8250798" y="2031625"/>
            <a:ext cx="2709192" cy="215444"/>
          </a:xfrm>
          <a:prstGeom prst="rect">
            <a:avLst/>
          </a:prstGeom>
        </p:spPr>
        <p:txBody>
          <a:bodyPr wrap="square" lIns="0" tIns="0" rIns="0" bIns="0">
            <a:spAutoFit/>
          </a:bodyPr>
          <a:lstStyle>
            <a:lvl1pPr marL="0" indent="0" algn="l">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#1</a:t>
            </a:r>
            <a:endParaRPr lang="sk-SK" noProof="0" dirty="0"/>
          </a:p>
        </p:txBody>
      </p:sp>
      <p:sp>
        <p:nvSpPr>
          <p:cNvPr id="83" name="Text Placeholder 3">
            <a:extLst>
              <a:ext uri="{FF2B5EF4-FFF2-40B4-BE49-F238E27FC236}">
                <a16:creationId xmlns:a16="http://schemas.microsoft.com/office/drawing/2014/main" id="{E88DD40F-86B4-4968-9807-91DECAE5ABD4}"/>
              </a:ext>
            </a:extLst>
          </p:cNvPr>
          <p:cNvSpPr>
            <a:spLocks noGrp="1"/>
          </p:cNvSpPr>
          <p:nvPr>
            <p:ph type="body" sz="quarter" idx="25" hasCustomPrompt="1"/>
          </p:nvPr>
        </p:nvSpPr>
        <p:spPr>
          <a:xfrm>
            <a:off x="8641877" y="3730807"/>
            <a:ext cx="2709192"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84" name="Text Placeholder 3">
            <a:extLst>
              <a:ext uri="{FF2B5EF4-FFF2-40B4-BE49-F238E27FC236}">
                <a16:creationId xmlns:a16="http://schemas.microsoft.com/office/drawing/2014/main" id="{7B98C245-60F9-42C7-ABDF-883DA32EAAFD}"/>
              </a:ext>
            </a:extLst>
          </p:cNvPr>
          <p:cNvSpPr>
            <a:spLocks noGrp="1"/>
          </p:cNvSpPr>
          <p:nvPr>
            <p:ph type="body" sz="quarter" idx="26" hasCustomPrompt="1"/>
          </p:nvPr>
        </p:nvSpPr>
        <p:spPr>
          <a:xfrm>
            <a:off x="8641877" y="3344093"/>
            <a:ext cx="2709192" cy="215444"/>
          </a:xfrm>
          <a:prstGeom prst="rect">
            <a:avLst/>
          </a:prstGeom>
        </p:spPr>
        <p:txBody>
          <a:bodyPr wrap="square" lIns="0" tIns="0" rIns="0" bIns="0">
            <a:spAutoFit/>
          </a:bodyPr>
          <a:lstStyle>
            <a:lvl1pPr marL="0" indent="0" algn="l">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#2</a:t>
            </a:r>
            <a:endParaRPr lang="sk-SK" noProof="0" dirty="0"/>
          </a:p>
        </p:txBody>
      </p:sp>
      <p:sp>
        <p:nvSpPr>
          <p:cNvPr id="85" name="Text Placeholder 3">
            <a:extLst>
              <a:ext uri="{FF2B5EF4-FFF2-40B4-BE49-F238E27FC236}">
                <a16:creationId xmlns:a16="http://schemas.microsoft.com/office/drawing/2014/main" id="{B24401A4-CC0B-435E-8D2D-3FB538BC1920}"/>
              </a:ext>
            </a:extLst>
          </p:cNvPr>
          <p:cNvSpPr>
            <a:spLocks noGrp="1"/>
          </p:cNvSpPr>
          <p:nvPr>
            <p:ph type="body" sz="quarter" idx="27" hasCustomPrompt="1"/>
          </p:nvPr>
        </p:nvSpPr>
        <p:spPr>
          <a:xfrm>
            <a:off x="8299572" y="5008220"/>
            <a:ext cx="2709192" cy="428451"/>
          </a:xfrm>
          <a:prstGeom prst="rect">
            <a:avLst/>
          </a:prstGeom>
        </p:spPr>
        <p:txBody>
          <a:bodyPr wrap="square" lIns="0" tIns="0" rIns="0" bIns="0">
            <a:spAutoFit/>
          </a:bodyPr>
          <a:lstStyle>
            <a:lvl1pPr marL="0" indent="0" algn="l">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86" name="Text Placeholder 3">
            <a:extLst>
              <a:ext uri="{FF2B5EF4-FFF2-40B4-BE49-F238E27FC236}">
                <a16:creationId xmlns:a16="http://schemas.microsoft.com/office/drawing/2014/main" id="{3A3410BB-232F-4F57-B6A6-089AF453C1F2}"/>
              </a:ext>
            </a:extLst>
          </p:cNvPr>
          <p:cNvSpPr>
            <a:spLocks noGrp="1"/>
          </p:cNvSpPr>
          <p:nvPr>
            <p:ph type="body" sz="quarter" idx="28" hasCustomPrompt="1"/>
          </p:nvPr>
        </p:nvSpPr>
        <p:spPr>
          <a:xfrm>
            <a:off x="8299572" y="4621506"/>
            <a:ext cx="2709192" cy="215444"/>
          </a:xfrm>
          <a:prstGeom prst="rect">
            <a:avLst/>
          </a:prstGeom>
        </p:spPr>
        <p:txBody>
          <a:bodyPr wrap="square" lIns="0" tIns="0" rIns="0" bIns="0">
            <a:spAutoFit/>
          </a:bodyPr>
          <a:lstStyle>
            <a:lvl1pPr marL="0" indent="0" algn="l">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#3</a:t>
            </a:r>
            <a:endParaRPr lang="sk-SK" noProof="0" dirty="0"/>
          </a:p>
        </p:txBody>
      </p:sp>
      <p:sp>
        <p:nvSpPr>
          <p:cNvPr id="87" name="Text Placeholder 3">
            <a:extLst>
              <a:ext uri="{FF2B5EF4-FFF2-40B4-BE49-F238E27FC236}">
                <a16:creationId xmlns:a16="http://schemas.microsoft.com/office/drawing/2014/main" id="{FA16DFCC-F316-4CCC-A95A-2F5A1572456B}"/>
              </a:ext>
            </a:extLst>
          </p:cNvPr>
          <p:cNvSpPr>
            <a:spLocks noGrp="1"/>
          </p:cNvSpPr>
          <p:nvPr>
            <p:ph type="body" sz="quarter" idx="29" hasCustomPrompt="1"/>
          </p:nvPr>
        </p:nvSpPr>
        <p:spPr>
          <a:xfrm>
            <a:off x="1216752" y="2418339"/>
            <a:ext cx="2709192" cy="428451"/>
          </a:xfrm>
          <a:prstGeom prst="rect">
            <a:avLst/>
          </a:prstGeom>
        </p:spPr>
        <p:txBody>
          <a:bodyPr wrap="square" lIns="0" tIns="0" rIns="0" bIns="0">
            <a:spAutoFit/>
          </a:bodyPr>
          <a:lstStyle>
            <a:lvl1pPr marL="0" indent="0" algn="r">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88" name="Text Placeholder 3">
            <a:extLst>
              <a:ext uri="{FF2B5EF4-FFF2-40B4-BE49-F238E27FC236}">
                <a16:creationId xmlns:a16="http://schemas.microsoft.com/office/drawing/2014/main" id="{030EDD4B-B86C-43D3-BA59-218319AF71F9}"/>
              </a:ext>
            </a:extLst>
          </p:cNvPr>
          <p:cNvSpPr>
            <a:spLocks noGrp="1"/>
          </p:cNvSpPr>
          <p:nvPr>
            <p:ph type="body" sz="quarter" idx="30" hasCustomPrompt="1"/>
          </p:nvPr>
        </p:nvSpPr>
        <p:spPr>
          <a:xfrm>
            <a:off x="1216752" y="2031625"/>
            <a:ext cx="2709192" cy="215444"/>
          </a:xfrm>
          <a:prstGeom prst="rect">
            <a:avLst/>
          </a:prstGeom>
        </p:spPr>
        <p:txBody>
          <a:bodyPr wrap="square" lIns="0" tIns="0" rIns="0" bIns="0">
            <a:spAutoFit/>
          </a:bodyPr>
          <a:lstStyle>
            <a:lvl1pPr marL="0" indent="0" algn="r">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#6</a:t>
            </a:r>
            <a:endParaRPr lang="sk-SK" noProof="0" dirty="0"/>
          </a:p>
        </p:txBody>
      </p:sp>
      <p:sp>
        <p:nvSpPr>
          <p:cNvPr id="89" name="Text Placeholder 3">
            <a:extLst>
              <a:ext uri="{FF2B5EF4-FFF2-40B4-BE49-F238E27FC236}">
                <a16:creationId xmlns:a16="http://schemas.microsoft.com/office/drawing/2014/main" id="{721FBA4B-A234-4085-9161-C7EDD71D6A07}"/>
              </a:ext>
            </a:extLst>
          </p:cNvPr>
          <p:cNvSpPr>
            <a:spLocks noGrp="1"/>
          </p:cNvSpPr>
          <p:nvPr>
            <p:ph type="body" sz="quarter" idx="31" hasCustomPrompt="1"/>
          </p:nvPr>
        </p:nvSpPr>
        <p:spPr>
          <a:xfrm>
            <a:off x="845277" y="3730807"/>
            <a:ext cx="2709192" cy="428451"/>
          </a:xfrm>
          <a:prstGeom prst="rect">
            <a:avLst/>
          </a:prstGeom>
        </p:spPr>
        <p:txBody>
          <a:bodyPr wrap="square" lIns="0" tIns="0" rIns="0" bIns="0">
            <a:spAutoFit/>
          </a:bodyPr>
          <a:lstStyle>
            <a:lvl1pPr marL="0" indent="0" algn="r">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90" name="Text Placeholder 3">
            <a:extLst>
              <a:ext uri="{FF2B5EF4-FFF2-40B4-BE49-F238E27FC236}">
                <a16:creationId xmlns:a16="http://schemas.microsoft.com/office/drawing/2014/main" id="{85960BD4-A0CB-4212-98CB-449CA6641885}"/>
              </a:ext>
            </a:extLst>
          </p:cNvPr>
          <p:cNvSpPr>
            <a:spLocks noGrp="1"/>
          </p:cNvSpPr>
          <p:nvPr>
            <p:ph type="body" sz="quarter" idx="32" hasCustomPrompt="1"/>
          </p:nvPr>
        </p:nvSpPr>
        <p:spPr>
          <a:xfrm>
            <a:off x="845277" y="3344093"/>
            <a:ext cx="2709192" cy="215444"/>
          </a:xfrm>
          <a:prstGeom prst="rect">
            <a:avLst/>
          </a:prstGeom>
        </p:spPr>
        <p:txBody>
          <a:bodyPr wrap="square" lIns="0" tIns="0" rIns="0" bIns="0">
            <a:spAutoFit/>
          </a:bodyPr>
          <a:lstStyle>
            <a:lvl1pPr marL="0" indent="0" algn="r">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#5</a:t>
            </a:r>
            <a:endParaRPr lang="sk-SK" noProof="0" dirty="0"/>
          </a:p>
        </p:txBody>
      </p:sp>
      <p:sp>
        <p:nvSpPr>
          <p:cNvPr id="91" name="Text Placeholder 3">
            <a:extLst>
              <a:ext uri="{FF2B5EF4-FFF2-40B4-BE49-F238E27FC236}">
                <a16:creationId xmlns:a16="http://schemas.microsoft.com/office/drawing/2014/main" id="{59532793-BF17-463F-8A69-D01303FF557D}"/>
              </a:ext>
            </a:extLst>
          </p:cNvPr>
          <p:cNvSpPr>
            <a:spLocks noGrp="1"/>
          </p:cNvSpPr>
          <p:nvPr>
            <p:ph type="body" sz="quarter" idx="33" hasCustomPrompt="1"/>
          </p:nvPr>
        </p:nvSpPr>
        <p:spPr>
          <a:xfrm>
            <a:off x="1216752" y="5008220"/>
            <a:ext cx="2709192" cy="428451"/>
          </a:xfrm>
          <a:prstGeom prst="rect">
            <a:avLst/>
          </a:prstGeom>
        </p:spPr>
        <p:txBody>
          <a:bodyPr wrap="square" lIns="0" tIns="0" rIns="0" bIns="0">
            <a:spAutoFit/>
          </a:bodyPr>
          <a:lstStyle>
            <a:lvl1pPr marL="0" indent="0" algn="r">
              <a:lnSpc>
                <a:spcPct val="120000"/>
              </a:lnSpc>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a:t>Lorem Ipsum is simply dummy text of the printing and typesetting industry. </a:t>
            </a:r>
            <a:endParaRPr lang="sk-SK" noProof="0" dirty="0"/>
          </a:p>
        </p:txBody>
      </p:sp>
      <p:sp>
        <p:nvSpPr>
          <p:cNvPr id="92" name="Text Placeholder 3">
            <a:extLst>
              <a:ext uri="{FF2B5EF4-FFF2-40B4-BE49-F238E27FC236}">
                <a16:creationId xmlns:a16="http://schemas.microsoft.com/office/drawing/2014/main" id="{0A1394DF-B0D2-4000-8BD0-C58E04CC8328}"/>
              </a:ext>
            </a:extLst>
          </p:cNvPr>
          <p:cNvSpPr>
            <a:spLocks noGrp="1"/>
          </p:cNvSpPr>
          <p:nvPr>
            <p:ph type="body" sz="quarter" idx="34" hasCustomPrompt="1"/>
          </p:nvPr>
        </p:nvSpPr>
        <p:spPr>
          <a:xfrm>
            <a:off x="1216752" y="4621506"/>
            <a:ext cx="2709192" cy="215444"/>
          </a:xfrm>
          <a:prstGeom prst="rect">
            <a:avLst/>
          </a:prstGeom>
        </p:spPr>
        <p:txBody>
          <a:bodyPr wrap="square" lIns="0" tIns="0" rIns="0" bIns="0">
            <a:spAutoFit/>
          </a:bodyPr>
          <a:lstStyle>
            <a:lvl1pPr marL="0" indent="0" algn="r">
              <a:lnSpc>
                <a:spcPct val="100000"/>
              </a:lnSpc>
              <a:spcBef>
                <a:spcPts val="0"/>
              </a:spcBef>
              <a:buNone/>
              <a:defRPr sz="1400" b="1" baseline="0">
                <a:solidFill>
                  <a:schemeClr val="accent3"/>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noProof="0" dirty="0" err="1"/>
              <a:t>Názov</a:t>
            </a:r>
            <a:r>
              <a:rPr lang="en-US" noProof="0" dirty="0"/>
              <a:t> </a:t>
            </a:r>
            <a:r>
              <a:rPr lang="en-US" noProof="0" dirty="0" err="1"/>
              <a:t>cieľa</a:t>
            </a:r>
            <a:r>
              <a:rPr lang="en-US" noProof="0" dirty="0"/>
              <a:t> #4</a:t>
            </a:r>
            <a:endParaRPr lang="sk-SK" noProof="0" dirty="0"/>
          </a:p>
        </p:txBody>
      </p:sp>
      <p:pic>
        <p:nvPicPr>
          <p:cNvPr id="52" name="Grafický objekt 51">
            <a:extLst>
              <a:ext uri="{FF2B5EF4-FFF2-40B4-BE49-F238E27FC236}">
                <a16:creationId xmlns:a16="http://schemas.microsoft.com/office/drawing/2014/main" id="{C2CB5C59-26BA-43A0-8627-684E8307615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9359896" y="6015063"/>
            <a:ext cx="2316970" cy="531146"/>
          </a:xfrm>
          <a:prstGeom prst="rect">
            <a:avLst/>
          </a:prstGeom>
        </p:spPr>
      </p:pic>
      <p:sp>
        <p:nvSpPr>
          <p:cNvPr id="53" name="Title Placeholder 1">
            <a:extLst>
              <a:ext uri="{FF2B5EF4-FFF2-40B4-BE49-F238E27FC236}">
                <a16:creationId xmlns:a16="http://schemas.microsoft.com/office/drawing/2014/main" id="{5948D599-47A9-45ED-BA66-7646163D12E2}"/>
              </a:ext>
            </a:extLst>
          </p:cNvPr>
          <p:cNvSpPr>
            <a:spLocks noGrp="1"/>
          </p:cNvSpPr>
          <p:nvPr>
            <p:ph type="title" hasCustomPrompt="1"/>
          </p:nvPr>
        </p:nvSpPr>
        <p:spPr>
          <a:xfrm>
            <a:off x="1531621" y="464271"/>
            <a:ext cx="9372814" cy="748788"/>
          </a:xfrm>
          <a:prstGeom prst="rect">
            <a:avLst/>
          </a:prstGeom>
        </p:spPr>
        <p:txBody>
          <a:bodyPr vert="horz" lIns="0" tIns="0" rIns="0" bIns="0" rtlCol="0" anchor="t">
            <a:normAutofit/>
          </a:bodyPr>
          <a:lstStyle>
            <a:lvl1pPr>
              <a:defRPr sz="3200">
                <a:latin typeface="+mn-lt"/>
              </a:defRPr>
            </a:lvl1pPr>
          </a:lstStyle>
          <a:p>
            <a:r>
              <a:rPr lang="en-US" dirty="0" err="1"/>
              <a:t>Infografika</a:t>
            </a:r>
            <a:r>
              <a:rPr lang="en-US" dirty="0"/>
              <a:t> /</a:t>
            </a:r>
            <a:r>
              <a:rPr lang="en-US" dirty="0" err="1"/>
              <a:t>Ciele</a:t>
            </a:r>
            <a:endParaRPr lang="en-US" dirty="0"/>
          </a:p>
        </p:txBody>
      </p:sp>
      <p:grpSp>
        <p:nvGrpSpPr>
          <p:cNvPr id="54" name="Group 10">
            <a:extLst>
              <a:ext uri="{FF2B5EF4-FFF2-40B4-BE49-F238E27FC236}">
                <a16:creationId xmlns:a16="http://schemas.microsoft.com/office/drawing/2014/main" id="{CA965DB5-1DA2-472E-8A45-A24A26F1D154}"/>
              </a:ext>
            </a:extLst>
          </p:cNvPr>
          <p:cNvGrpSpPr/>
          <p:nvPr userDrawn="1"/>
        </p:nvGrpSpPr>
        <p:grpSpPr>
          <a:xfrm>
            <a:off x="1531620" y="1253007"/>
            <a:ext cx="793212" cy="276517"/>
            <a:chOff x="1524000" y="3808773"/>
            <a:chExt cx="793212" cy="276517"/>
          </a:xfrm>
        </p:grpSpPr>
        <p:sp>
          <p:nvSpPr>
            <p:cNvPr id="55" name="TextBox 11">
              <a:extLst>
                <a:ext uri="{FF2B5EF4-FFF2-40B4-BE49-F238E27FC236}">
                  <a16:creationId xmlns:a16="http://schemas.microsoft.com/office/drawing/2014/main" id="{9AF906BF-C18F-4A61-A5F6-3D05CFFE8504}"/>
                </a:ext>
              </a:extLst>
            </p:cNvPr>
            <p:cNvSpPr txBox="1"/>
            <p:nvPr/>
          </p:nvSpPr>
          <p:spPr>
            <a:xfrm>
              <a:off x="1524000" y="3931402"/>
              <a:ext cx="218008" cy="153888"/>
            </a:xfrm>
            <a:prstGeom prst="rect">
              <a:avLst/>
            </a:prstGeom>
            <a:noFill/>
          </p:spPr>
          <p:txBody>
            <a:bodyPr wrap="none" lIns="0" tIns="0" rIns="0" bIns="0" rtlCol="0">
              <a:spAutoFit/>
            </a:bodyPr>
            <a:lstStyle/>
            <a:p>
              <a:r>
                <a:rPr lang="en-US" sz="1000" dirty="0">
                  <a:solidFill>
                    <a:schemeClr val="tx1">
                      <a:alpha val="30000"/>
                    </a:schemeClr>
                  </a:solidFill>
                  <a:latin typeface="+mj-lt"/>
                  <a:ea typeface="Open Sans SemiBold" panose="020B0706030804020204" pitchFamily="34" charset="0"/>
                  <a:cs typeface="Open Sans SemiBold" panose="020B0706030804020204" pitchFamily="34" charset="0"/>
                </a:rPr>
                <a:t>CIEĽ</a:t>
              </a:r>
            </a:p>
          </p:txBody>
        </p:sp>
        <p:cxnSp>
          <p:nvCxnSpPr>
            <p:cNvPr id="56" name="Straight Connector 12">
              <a:extLst>
                <a:ext uri="{FF2B5EF4-FFF2-40B4-BE49-F238E27FC236}">
                  <a16:creationId xmlns:a16="http://schemas.microsoft.com/office/drawing/2014/main" id="{9C4539F5-DFE9-4AE4-B89D-121239D53F49}"/>
                </a:ext>
              </a:extLst>
            </p:cNvPr>
            <p:cNvCxnSpPr/>
            <p:nvPr/>
          </p:nvCxnSpPr>
          <p:spPr>
            <a:xfrm>
              <a:off x="1524000" y="3808773"/>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041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000"/>
                                        <p:tgtEl>
                                          <p:spTgt spid="19"/>
                                        </p:tgtEl>
                                      </p:cBhvr>
                                    </p:animEffect>
                                  </p:childTnLst>
                                </p:cTn>
                              </p:par>
                              <p:par>
                                <p:cTn id="8" presetID="21" presetClass="entr" presetSubtype="1" fill="hold" grpId="0" nodeType="withEffect">
                                  <p:stCondLst>
                                    <p:cond delay="1100"/>
                                  </p:stCondLst>
                                  <p:childTnLst>
                                    <p:set>
                                      <p:cBhvr>
                                        <p:cTn id="9" dur="1" fill="hold">
                                          <p:stCondLst>
                                            <p:cond delay="0"/>
                                          </p:stCondLst>
                                        </p:cTn>
                                        <p:tgtEl>
                                          <p:spTgt spid="37"/>
                                        </p:tgtEl>
                                        <p:attrNameLst>
                                          <p:attrName>style.visibility</p:attrName>
                                        </p:attrNameLst>
                                      </p:cBhvr>
                                      <p:to>
                                        <p:strVal val="visible"/>
                                      </p:to>
                                    </p:set>
                                    <p:animEffect transition="in" filter="wheel(1)">
                                      <p:cBhvr>
                                        <p:cTn id="10" dur="1000"/>
                                        <p:tgtEl>
                                          <p:spTgt spid="37"/>
                                        </p:tgtEl>
                                      </p:cBhvr>
                                    </p:animEffect>
                                  </p:childTnLst>
                                </p:cTn>
                              </p:par>
                              <p:par>
                                <p:cTn id="11" presetID="21" presetClass="entr" presetSubtype="1" fill="hold" grpId="0" nodeType="withEffect">
                                  <p:stCondLst>
                                    <p:cond delay="1900"/>
                                  </p:stCondLst>
                                  <p:childTnLst>
                                    <p:set>
                                      <p:cBhvr>
                                        <p:cTn id="12" dur="1" fill="hold">
                                          <p:stCondLst>
                                            <p:cond delay="0"/>
                                          </p:stCondLst>
                                        </p:cTn>
                                        <p:tgtEl>
                                          <p:spTgt spid="38"/>
                                        </p:tgtEl>
                                        <p:attrNameLst>
                                          <p:attrName>style.visibility</p:attrName>
                                        </p:attrNameLst>
                                      </p:cBhvr>
                                      <p:to>
                                        <p:strVal val="visible"/>
                                      </p:to>
                                    </p:set>
                                    <p:animEffect transition="in" filter="wheel(1)">
                                      <p:cBhvr>
                                        <p:cTn id="13" dur="1000"/>
                                        <p:tgtEl>
                                          <p:spTgt spid="38"/>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par>
                                <p:cTn id="17" presetID="6" presetClass="emph" presetSubtype="0" accel="50000" decel="50000" autoRev="1" fill="hold" grpId="1" nodeType="withEffect">
                                  <p:stCondLst>
                                    <p:cond delay="500"/>
                                  </p:stCondLst>
                                  <p:childTnLst>
                                    <p:animScale>
                                      <p:cBhvr>
                                        <p:cTn id="18" dur="500" fill="hold"/>
                                        <p:tgtEl>
                                          <p:spTgt spid="35"/>
                                        </p:tgtEl>
                                      </p:cBhvr>
                                      <p:by x="110000" y="110000"/>
                                    </p:animScale>
                                  </p:childTnLst>
                                </p:cTn>
                              </p:par>
                              <p:par>
                                <p:cTn id="19" presetID="22" presetClass="entr" presetSubtype="8" fill="hold" grpId="0"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par>
                                <p:cTn id="22" presetID="6" presetClass="emph" presetSubtype="0" accel="50000" decel="50000" autoRev="1" fill="hold" grpId="1" nodeType="withEffect">
                                  <p:stCondLst>
                                    <p:cond delay="500"/>
                                  </p:stCondLst>
                                  <p:childTnLst>
                                    <p:animScale>
                                      <p:cBhvr>
                                        <p:cTn id="23" dur="500" fill="hold"/>
                                        <p:tgtEl>
                                          <p:spTgt spid="36"/>
                                        </p:tgtEl>
                                      </p:cBhvr>
                                      <p:by x="110000" y="110000"/>
                                    </p:animScale>
                                  </p:childTnLst>
                                </p:cTn>
                              </p:par>
                              <p:par>
                                <p:cTn id="24" presetID="22" presetClass="entr" presetSubtype="8" fill="hold" grpId="0" nodeType="withEffect">
                                  <p:stCondLst>
                                    <p:cond delay="50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500"/>
                                        <p:tgtEl>
                                          <p:spTgt spid="46"/>
                                        </p:tgtEl>
                                      </p:cBhvr>
                                    </p:animEffect>
                                  </p:childTnLst>
                                </p:cTn>
                              </p:par>
                              <p:par>
                                <p:cTn id="27" presetID="6" presetClass="emph" presetSubtype="0" accel="50000" decel="50000" autoRev="1" fill="hold" grpId="1" nodeType="withEffect">
                                  <p:stCondLst>
                                    <p:cond delay="500"/>
                                  </p:stCondLst>
                                  <p:childTnLst>
                                    <p:animScale>
                                      <p:cBhvr>
                                        <p:cTn id="28" dur="500" fill="hold"/>
                                        <p:tgtEl>
                                          <p:spTgt spid="46"/>
                                        </p:tgtEl>
                                      </p:cBhvr>
                                      <p:by x="110000" y="110000"/>
                                    </p:animScale>
                                  </p:childTnLst>
                                </p:cTn>
                              </p:par>
                              <p:par>
                                <p:cTn id="29" presetID="10" presetClass="entr" presetSubtype="0" fill="hold" nodeType="withEffect">
                                  <p:stCondLst>
                                    <p:cond delay="60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nodeType="withEffect">
                                  <p:stCondLst>
                                    <p:cond delay="130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nodeType="withEffect">
                                  <p:stCondLst>
                                    <p:cond delay="170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par>
                                <p:cTn id="38" presetID="10" presetClass="entr" presetSubtype="0" fill="hold" nodeType="withEffect">
                                  <p:stCondLst>
                                    <p:cond delay="200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10" presetClass="entr" presetSubtype="0" fill="hold" nodeType="withEffect">
                                  <p:stCondLst>
                                    <p:cond delay="220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par>
                                <p:cTn id="44" presetID="10" presetClass="entr" presetSubtype="0" fill="hold" nodeType="withEffect">
                                  <p:stCondLst>
                                    <p:cond delay="250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nodeType="withEffect">
                                  <p:stCondLst>
                                    <p:cond delay="100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anim calcmode="lin" valueType="num">
                                      <p:cBhvr>
                                        <p:cTn id="53" dur="500" fill="hold"/>
                                        <p:tgtEl>
                                          <p:spTgt spid="82"/>
                                        </p:tgtEl>
                                        <p:attrNameLst>
                                          <p:attrName>ppt_x</p:attrName>
                                        </p:attrNameLst>
                                      </p:cBhvr>
                                      <p:tavLst>
                                        <p:tav tm="0">
                                          <p:val>
                                            <p:strVal val="#ppt_x"/>
                                          </p:val>
                                        </p:tav>
                                        <p:tav tm="100000">
                                          <p:val>
                                            <p:strVal val="#ppt_x"/>
                                          </p:val>
                                        </p:tav>
                                      </p:tavLst>
                                    </p:anim>
                                    <p:anim calcmode="lin" valueType="num">
                                      <p:cBhvr>
                                        <p:cTn id="54" dur="500" fill="hold"/>
                                        <p:tgtEl>
                                          <p:spTgt spid="8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fade">
                                      <p:cBhvr>
                                        <p:cTn id="57" dur="500"/>
                                        <p:tgtEl>
                                          <p:spTgt spid="81"/>
                                        </p:tgtEl>
                                      </p:cBhvr>
                                    </p:animEffect>
                                    <p:anim calcmode="lin" valueType="num">
                                      <p:cBhvr>
                                        <p:cTn id="58" dur="500" fill="hold"/>
                                        <p:tgtEl>
                                          <p:spTgt spid="81"/>
                                        </p:tgtEl>
                                        <p:attrNameLst>
                                          <p:attrName>ppt_x</p:attrName>
                                        </p:attrNameLst>
                                      </p:cBhvr>
                                      <p:tavLst>
                                        <p:tav tm="0">
                                          <p:val>
                                            <p:strVal val="#ppt_x"/>
                                          </p:val>
                                        </p:tav>
                                        <p:tav tm="100000">
                                          <p:val>
                                            <p:strVal val="#ppt_x"/>
                                          </p:val>
                                        </p:tav>
                                      </p:tavLst>
                                    </p:anim>
                                    <p:anim calcmode="lin" valueType="num">
                                      <p:cBhvr>
                                        <p:cTn id="59" dur="500" fill="hold"/>
                                        <p:tgtEl>
                                          <p:spTgt spid="8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0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500"/>
                                        <p:tgtEl>
                                          <p:spTgt spid="84"/>
                                        </p:tgtEl>
                                      </p:cBhvr>
                                    </p:animEffect>
                                    <p:anim calcmode="lin" valueType="num">
                                      <p:cBhvr>
                                        <p:cTn id="63" dur="500" fill="hold"/>
                                        <p:tgtEl>
                                          <p:spTgt spid="84"/>
                                        </p:tgtEl>
                                        <p:attrNameLst>
                                          <p:attrName>ppt_x</p:attrName>
                                        </p:attrNameLst>
                                      </p:cBhvr>
                                      <p:tavLst>
                                        <p:tav tm="0">
                                          <p:val>
                                            <p:strVal val="#ppt_x"/>
                                          </p:val>
                                        </p:tav>
                                        <p:tav tm="100000">
                                          <p:val>
                                            <p:strVal val="#ppt_x"/>
                                          </p:val>
                                        </p:tav>
                                      </p:tavLst>
                                    </p:anim>
                                    <p:anim calcmode="lin" valueType="num">
                                      <p:cBhvr>
                                        <p:cTn id="64" dur="500" fill="hold"/>
                                        <p:tgtEl>
                                          <p:spTgt spid="8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anim calcmode="lin" valueType="num">
                                      <p:cBhvr>
                                        <p:cTn id="68" dur="500" fill="hold"/>
                                        <p:tgtEl>
                                          <p:spTgt spid="83"/>
                                        </p:tgtEl>
                                        <p:attrNameLst>
                                          <p:attrName>ppt_x</p:attrName>
                                        </p:attrNameLst>
                                      </p:cBhvr>
                                      <p:tavLst>
                                        <p:tav tm="0">
                                          <p:val>
                                            <p:strVal val="#ppt_x"/>
                                          </p:val>
                                        </p:tav>
                                        <p:tav tm="100000">
                                          <p:val>
                                            <p:strVal val="#ppt_x"/>
                                          </p:val>
                                        </p:tav>
                                      </p:tavLst>
                                    </p:anim>
                                    <p:anim calcmode="lin" valueType="num">
                                      <p:cBhvr>
                                        <p:cTn id="69" dur="500" fill="hold"/>
                                        <p:tgtEl>
                                          <p:spTgt spid="8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600"/>
                                  </p:stCondLst>
                                  <p:childTnLst>
                                    <p:set>
                                      <p:cBhvr>
                                        <p:cTn id="71" dur="1" fill="hold">
                                          <p:stCondLst>
                                            <p:cond delay="0"/>
                                          </p:stCondLst>
                                        </p:cTn>
                                        <p:tgtEl>
                                          <p:spTgt spid="86"/>
                                        </p:tgtEl>
                                        <p:attrNameLst>
                                          <p:attrName>style.visibility</p:attrName>
                                        </p:attrNameLst>
                                      </p:cBhvr>
                                      <p:to>
                                        <p:strVal val="visible"/>
                                      </p:to>
                                    </p:set>
                                    <p:animEffect transition="in" filter="fade">
                                      <p:cBhvr>
                                        <p:cTn id="72" dur="500"/>
                                        <p:tgtEl>
                                          <p:spTgt spid="86"/>
                                        </p:tgtEl>
                                      </p:cBhvr>
                                    </p:animEffect>
                                    <p:anim calcmode="lin" valueType="num">
                                      <p:cBhvr>
                                        <p:cTn id="73" dur="500" fill="hold"/>
                                        <p:tgtEl>
                                          <p:spTgt spid="86"/>
                                        </p:tgtEl>
                                        <p:attrNameLst>
                                          <p:attrName>ppt_x</p:attrName>
                                        </p:attrNameLst>
                                      </p:cBhvr>
                                      <p:tavLst>
                                        <p:tav tm="0">
                                          <p:val>
                                            <p:strVal val="#ppt_x"/>
                                          </p:val>
                                        </p:tav>
                                        <p:tav tm="100000">
                                          <p:val>
                                            <p:strVal val="#ppt_x"/>
                                          </p:val>
                                        </p:tav>
                                      </p:tavLst>
                                    </p:anim>
                                    <p:anim calcmode="lin" valueType="num">
                                      <p:cBhvr>
                                        <p:cTn id="74" dur="500" fill="hold"/>
                                        <p:tgtEl>
                                          <p:spTgt spid="8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600"/>
                                  </p:stCondLst>
                                  <p:childTnLst>
                                    <p:set>
                                      <p:cBhvr>
                                        <p:cTn id="76" dur="1" fill="hold">
                                          <p:stCondLst>
                                            <p:cond delay="0"/>
                                          </p:stCondLst>
                                        </p:cTn>
                                        <p:tgtEl>
                                          <p:spTgt spid="85"/>
                                        </p:tgtEl>
                                        <p:attrNameLst>
                                          <p:attrName>style.visibility</p:attrName>
                                        </p:attrNameLst>
                                      </p:cBhvr>
                                      <p:to>
                                        <p:strVal val="visible"/>
                                      </p:to>
                                    </p:set>
                                    <p:animEffect transition="in" filter="fade">
                                      <p:cBhvr>
                                        <p:cTn id="77" dur="500"/>
                                        <p:tgtEl>
                                          <p:spTgt spid="85"/>
                                        </p:tgtEl>
                                      </p:cBhvr>
                                    </p:animEffect>
                                    <p:anim calcmode="lin" valueType="num">
                                      <p:cBhvr>
                                        <p:cTn id="78" dur="500" fill="hold"/>
                                        <p:tgtEl>
                                          <p:spTgt spid="85"/>
                                        </p:tgtEl>
                                        <p:attrNameLst>
                                          <p:attrName>ppt_x</p:attrName>
                                        </p:attrNameLst>
                                      </p:cBhvr>
                                      <p:tavLst>
                                        <p:tav tm="0">
                                          <p:val>
                                            <p:strVal val="#ppt_x"/>
                                          </p:val>
                                        </p:tav>
                                        <p:tav tm="100000">
                                          <p:val>
                                            <p:strVal val="#ppt_x"/>
                                          </p:val>
                                        </p:tav>
                                      </p:tavLst>
                                    </p:anim>
                                    <p:anim calcmode="lin" valueType="num">
                                      <p:cBhvr>
                                        <p:cTn id="79" dur="500" fill="hold"/>
                                        <p:tgtEl>
                                          <p:spTgt spid="8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88"/>
                                        </p:tgtEl>
                                        <p:attrNameLst>
                                          <p:attrName>style.visibility</p:attrName>
                                        </p:attrNameLst>
                                      </p:cBhvr>
                                      <p:to>
                                        <p:strVal val="visible"/>
                                      </p:to>
                                    </p:set>
                                    <p:animEffect transition="in" filter="fade">
                                      <p:cBhvr>
                                        <p:cTn id="82" dur="500"/>
                                        <p:tgtEl>
                                          <p:spTgt spid="88"/>
                                        </p:tgtEl>
                                      </p:cBhvr>
                                    </p:animEffect>
                                    <p:anim calcmode="lin" valueType="num">
                                      <p:cBhvr>
                                        <p:cTn id="83" dur="500" fill="hold"/>
                                        <p:tgtEl>
                                          <p:spTgt spid="88"/>
                                        </p:tgtEl>
                                        <p:attrNameLst>
                                          <p:attrName>ppt_x</p:attrName>
                                        </p:attrNameLst>
                                      </p:cBhvr>
                                      <p:tavLst>
                                        <p:tav tm="0">
                                          <p:val>
                                            <p:strVal val="#ppt_x"/>
                                          </p:val>
                                        </p:tav>
                                        <p:tav tm="100000">
                                          <p:val>
                                            <p:strVal val="#ppt_x"/>
                                          </p:val>
                                        </p:tav>
                                      </p:tavLst>
                                    </p:anim>
                                    <p:anim calcmode="lin" valueType="num">
                                      <p:cBhvr>
                                        <p:cTn id="84" dur="500" fill="hold"/>
                                        <p:tgtEl>
                                          <p:spTgt spid="8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anim calcmode="lin" valueType="num">
                                      <p:cBhvr>
                                        <p:cTn id="88" dur="500" fill="hold"/>
                                        <p:tgtEl>
                                          <p:spTgt spid="87"/>
                                        </p:tgtEl>
                                        <p:attrNameLst>
                                          <p:attrName>ppt_x</p:attrName>
                                        </p:attrNameLst>
                                      </p:cBhvr>
                                      <p:tavLst>
                                        <p:tav tm="0">
                                          <p:val>
                                            <p:strVal val="#ppt_x"/>
                                          </p:val>
                                        </p:tav>
                                        <p:tav tm="100000">
                                          <p:val>
                                            <p:strVal val="#ppt_x"/>
                                          </p:val>
                                        </p:tav>
                                      </p:tavLst>
                                    </p:anim>
                                    <p:anim calcmode="lin" valueType="num">
                                      <p:cBhvr>
                                        <p:cTn id="89" dur="500" fill="hold"/>
                                        <p:tgtEl>
                                          <p:spTgt spid="8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30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500"/>
                                        <p:tgtEl>
                                          <p:spTgt spid="90"/>
                                        </p:tgtEl>
                                      </p:cBhvr>
                                    </p:animEffect>
                                    <p:anim calcmode="lin" valueType="num">
                                      <p:cBhvr>
                                        <p:cTn id="93" dur="500" fill="hold"/>
                                        <p:tgtEl>
                                          <p:spTgt spid="90"/>
                                        </p:tgtEl>
                                        <p:attrNameLst>
                                          <p:attrName>ppt_x</p:attrName>
                                        </p:attrNameLst>
                                      </p:cBhvr>
                                      <p:tavLst>
                                        <p:tav tm="0">
                                          <p:val>
                                            <p:strVal val="#ppt_x"/>
                                          </p:val>
                                        </p:tav>
                                        <p:tav tm="100000">
                                          <p:val>
                                            <p:strVal val="#ppt_x"/>
                                          </p:val>
                                        </p:tav>
                                      </p:tavLst>
                                    </p:anim>
                                    <p:anim calcmode="lin" valueType="num">
                                      <p:cBhvr>
                                        <p:cTn id="94" dur="500" fill="hold"/>
                                        <p:tgtEl>
                                          <p:spTgt spid="9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300"/>
                                  </p:stCondLst>
                                  <p:childTnLst>
                                    <p:set>
                                      <p:cBhvr>
                                        <p:cTn id="96" dur="1" fill="hold">
                                          <p:stCondLst>
                                            <p:cond delay="0"/>
                                          </p:stCondLst>
                                        </p:cTn>
                                        <p:tgtEl>
                                          <p:spTgt spid="89"/>
                                        </p:tgtEl>
                                        <p:attrNameLst>
                                          <p:attrName>style.visibility</p:attrName>
                                        </p:attrNameLst>
                                      </p:cBhvr>
                                      <p:to>
                                        <p:strVal val="visible"/>
                                      </p:to>
                                    </p:set>
                                    <p:animEffect transition="in" filter="fade">
                                      <p:cBhvr>
                                        <p:cTn id="97" dur="500"/>
                                        <p:tgtEl>
                                          <p:spTgt spid="89"/>
                                        </p:tgtEl>
                                      </p:cBhvr>
                                    </p:animEffect>
                                    <p:anim calcmode="lin" valueType="num">
                                      <p:cBhvr>
                                        <p:cTn id="98" dur="500" fill="hold"/>
                                        <p:tgtEl>
                                          <p:spTgt spid="89"/>
                                        </p:tgtEl>
                                        <p:attrNameLst>
                                          <p:attrName>ppt_x</p:attrName>
                                        </p:attrNameLst>
                                      </p:cBhvr>
                                      <p:tavLst>
                                        <p:tav tm="0">
                                          <p:val>
                                            <p:strVal val="#ppt_x"/>
                                          </p:val>
                                        </p:tav>
                                        <p:tav tm="100000">
                                          <p:val>
                                            <p:strVal val="#ppt_x"/>
                                          </p:val>
                                        </p:tav>
                                      </p:tavLst>
                                    </p:anim>
                                    <p:anim calcmode="lin" valueType="num">
                                      <p:cBhvr>
                                        <p:cTn id="99" dur="500" fill="hold"/>
                                        <p:tgtEl>
                                          <p:spTgt spid="89"/>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600"/>
                                  </p:stCondLst>
                                  <p:childTnLst>
                                    <p:set>
                                      <p:cBhvr>
                                        <p:cTn id="101" dur="1" fill="hold">
                                          <p:stCondLst>
                                            <p:cond delay="0"/>
                                          </p:stCondLst>
                                        </p:cTn>
                                        <p:tgtEl>
                                          <p:spTgt spid="92"/>
                                        </p:tgtEl>
                                        <p:attrNameLst>
                                          <p:attrName>style.visibility</p:attrName>
                                        </p:attrNameLst>
                                      </p:cBhvr>
                                      <p:to>
                                        <p:strVal val="visible"/>
                                      </p:to>
                                    </p:set>
                                    <p:animEffect transition="in" filter="fade">
                                      <p:cBhvr>
                                        <p:cTn id="102" dur="500"/>
                                        <p:tgtEl>
                                          <p:spTgt spid="92"/>
                                        </p:tgtEl>
                                      </p:cBhvr>
                                    </p:animEffect>
                                    <p:anim calcmode="lin" valueType="num">
                                      <p:cBhvr>
                                        <p:cTn id="103" dur="500" fill="hold"/>
                                        <p:tgtEl>
                                          <p:spTgt spid="92"/>
                                        </p:tgtEl>
                                        <p:attrNameLst>
                                          <p:attrName>ppt_x</p:attrName>
                                        </p:attrNameLst>
                                      </p:cBhvr>
                                      <p:tavLst>
                                        <p:tav tm="0">
                                          <p:val>
                                            <p:strVal val="#ppt_x"/>
                                          </p:val>
                                        </p:tav>
                                        <p:tav tm="100000">
                                          <p:val>
                                            <p:strVal val="#ppt_x"/>
                                          </p:val>
                                        </p:tav>
                                      </p:tavLst>
                                    </p:anim>
                                    <p:anim calcmode="lin" valueType="num">
                                      <p:cBhvr>
                                        <p:cTn id="104" dur="500" fill="hold"/>
                                        <p:tgtEl>
                                          <p:spTgt spid="92"/>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600"/>
                                  </p:stCondLst>
                                  <p:childTnLst>
                                    <p:set>
                                      <p:cBhvr>
                                        <p:cTn id="106" dur="1" fill="hold">
                                          <p:stCondLst>
                                            <p:cond delay="0"/>
                                          </p:stCondLst>
                                        </p:cTn>
                                        <p:tgtEl>
                                          <p:spTgt spid="91"/>
                                        </p:tgtEl>
                                        <p:attrNameLst>
                                          <p:attrName>style.visibility</p:attrName>
                                        </p:attrNameLst>
                                      </p:cBhvr>
                                      <p:to>
                                        <p:strVal val="visible"/>
                                      </p:to>
                                    </p:set>
                                    <p:animEffect transition="in" filter="fade">
                                      <p:cBhvr>
                                        <p:cTn id="107" dur="500"/>
                                        <p:tgtEl>
                                          <p:spTgt spid="91"/>
                                        </p:tgtEl>
                                      </p:cBhvr>
                                    </p:animEffect>
                                    <p:anim calcmode="lin" valueType="num">
                                      <p:cBhvr>
                                        <p:cTn id="108" dur="500" fill="hold"/>
                                        <p:tgtEl>
                                          <p:spTgt spid="91"/>
                                        </p:tgtEl>
                                        <p:attrNameLst>
                                          <p:attrName>ppt_x</p:attrName>
                                        </p:attrNameLst>
                                      </p:cBhvr>
                                      <p:tavLst>
                                        <p:tav tm="0">
                                          <p:val>
                                            <p:strVal val="#ppt_x"/>
                                          </p:val>
                                        </p:tav>
                                        <p:tav tm="100000">
                                          <p:val>
                                            <p:strVal val="#ppt_x"/>
                                          </p:val>
                                        </p:tav>
                                      </p:tavLst>
                                    </p:anim>
                                    <p:anim calcmode="lin" valueType="num">
                                      <p:cBhvr>
                                        <p:cTn id="109" dur="500" fill="hold"/>
                                        <p:tgtEl>
                                          <p:spTgt spid="91"/>
                                        </p:tgtEl>
                                        <p:attrNameLst>
                                          <p:attrName>ppt_y</p:attrName>
                                        </p:attrNameLst>
                                      </p:cBhvr>
                                      <p:tavLst>
                                        <p:tav tm="0">
                                          <p:val>
                                            <p:strVal val="#ppt_y+.1"/>
                                          </p:val>
                                        </p:tav>
                                        <p:tav tm="100000">
                                          <p:val>
                                            <p:strVal val="#ppt_y"/>
                                          </p:val>
                                        </p:tav>
                                      </p:tavLst>
                                    </p:anim>
                                  </p:childTnLst>
                                </p:cTn>
                              </p:par>
                              <p:par>
                                <p:cTn id="110" presetID="2" presetClass="entr" presetSubtype="4" decel="100000" fill="hold" nodeType="withEffect">
                                  <p:stCondLst>
                                    <p:cond delay="2000"/>
                                  </p:stCondLst>
                                  <p:childTnLst>
                                    <p:set>
                                      <p:cBhvr>
                                        <p:cTn id="111" dur="1" fill="hold">
                                          <p:stCondLst>
                                            <p:cond delay="0"/>
                                          </p:stCondLst>
                                        </p:cTn>
                                        <p:tgtEl>
                                          <p:spTgt spid="52"/>
                                        </p:tgtEl>
                                        <p:attrNameLst>
                                          <p:attrName>style.visibility</p:attrName>
                                        </p:attrNameLst>
                                      </p:cBhvr>
                                      <p:to>
                                        <p:strVal val="visible"/>
                                      </p:to>
                                    </p:set>
                                    <p:anim calcmode="lin" valueType="num">
                                      <p:cBhvr additive="base">
                                        <p:cTn id="112" dur="750" fill="hold"/>
                                        <p:tgtEl>
                                          <p:spTgt spid="52"/>
                                        </p:tgtEl>
                                        <p:attrNameLst>
                                          <p:attrName>ppt_x</p:attrName>
                                        </p:attrNameLst>
                                      </p:cBhvr>
                                      <p:tavLst>
                                        <p:tav tm="0">
                                          <p:val>
                                            <p:strVal val="#ppt_x"/>
                                          </p:val>
                                        </p:tav>
                                        <p:tav tm="100000">
                                          <p:val>
                                            <p:strVal val="#ppt_x"/>
                                          </p:val>
                                        </p:tav>
                                      </p:tavLst>
                                    </p:anim>
                                    <p:anim calcmode="lin" valueType="num">
                                      <p:cBhvr additive="base">
                                        <p:cTn id="113" dur="750" fill="hold"/>
                                        <p:tgtEl>
                                          <p:spTgt spid="52"/>
                                        </p:tgtEl>
                                        <p:attrNameLst>
                                          <p:attrName>ppt_y</p:attrName>
                                        </p:attrNameLst>
                                      </p:cBhvr>
                                      <p:tavLst>
                                        <p:tav tm="0">
                                          <p:val>
                                            <p:strVal val="1+#ppt_h/2"/>
                                          </p:val>
                                        </p:tav>
                                        <p:tav tm="100000">
                                          <p:val>
                                            <p:strVal val="#ppt_y"/>
                                          </p:val>
                                        </p:tav>
                                      </p:tavLst>
                                    </p:anim>
                                  </p:childTnLst>
                                </p:cTn>
                              </p:par>
                              <p:par>
                                <p:cTn id="114" presetID="2" presetClass="entr" presetSubtype="1" decel="100000" fill="hold" grpId="0" nodeType="withEffect">
                                  <p:stCondLst>
                                    <p:cond delay="1250"/>
                                  </p:stCondLst>
                                  <p:childTnLst>
                                    <p:set>
                                      <p:cBhvr>
                                        <p:cTn id="115" dur="1" fill="hold">
                                          <p:stCondLst>
                                            <p:cond delay="0"/>
                                          </p:stCondLst>
                                        </p:cTn>
                                        <p:tgtEl>
                                          <p:spTgt spid="53"/>
                                        </p:tgtEl>
                                        <p:attrNameLst>
                                          <p:attrName>style.visibility</p:attrName>
                                        </p:attrNameLst>
                                      </p:cBhvr>
                                      <p:to>
                                        <p:strVal val="visible"/>
                                      </p:to>
                                    </p:set>
                                    <p:anim calcmode="lin" valueType="num">
                                      <p:cBhvr additive="base">
                                        <p:cTn id="116" dur="1000" fill="hold"/>
                                        <p:tgtEl>
                                          <p:spTgt spid="53"/>
                                        </p:tgtEl>
                                        <p:attrNameLst>
                                          <p:attrName>ppt_x</p:attrName>
                                        </p:attrNameLst>
                                      </p:cBhvr>
                                      <p:tavLst>
                                        <p:tav tm="0">
                                          <p:val>
                                            <p:strVal val="#ppt_x"/>
                                          </p:val>
                                        </p:tav>
                                        <p:tav tm="100000">
                                          <p:val>
                                            <p:strVal val="#ppt_x"/>
                                          </p:val>
                                        </p:tav>
                                      </p:tavLst>
                                    </p:anim>
                                    <p:anim calcmode="lin" valueType="num">
                                      <p:cBhvr additive="base">
                                        <p:cTn id="117" dur="1000" fill="hold"/>
                                        <p:tgtEl>
                                          <p:spTgt spid="53"/>
                                        </p:tgtEl>
                                        <p:attrNameLst>
                                          <p:attrName>ppt_y</p:attrName>
                                        </p:attrNameLst>
                                      </p:cBhvr>
                                      <p:tavLst>
                                        <p:tav tm="0">
                                          <p:val>
                                            <p:strVal val="0-#ppt_h/2"/>
                                          </p:val>
                                        </p:tav>
                                        <p:tav tm="100000">
                                          <p:val>
                                            <p:strVal val="#ppt_y"/>
                                          </p:val>
                                        </p:tav>
                                      </p:tavLst>
                                    </p:anim>
                                  </p:childTnLst>
                                </p:cTn>
                              </p:par>
                              <p:par>
                                <p:cTn id="118" presetID="22" presetClass="entr" presetSubtype="4" fill="hold" nodeType="withEffect">
                                  <p:stCondLst>
                                    <p:cond delay="2250"/>
                                  </p:stCondLst>
                                  <p:childTnLst>
                                    <p:set>
                                      <p:cBhvr>
                                        <p:cTn id="119" dur="1" fill="hold">
                                          <p:stCondLst>
                                            <p:cond delay="0"/>
                                          </p:stCondLst>
                                        </p:cTn>
                                        <p:tgtEl>
                                          <p:spTgt spid="54"/>
                                        </p:tgtEl>
                                        <p:attrNameLst>
                                          <p:attrName>style.visibility</p:attrName>
                                        </p:attrNameLst>
                                      </p:cBhvr>
                                      <p:to>
                                        <p:strVal val="visible"/>
                                      </p:to>
                                    </p:set>
                                    <p:animEffect transition="in" filter="wipe(down)">
                                      <p:cBhvr>
                                        <p:cTn id="1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7" grpId="0" animBg="1"/>
      <p:bldP spid="38" grpId="0" animBg="1"/>
      <p:bldP spid="35" grpId="0" animBg="1"/>
      <p:bldP spid="35" grpId="1" animBg="1"/>
      <p:bldP spid="36" grpId="0" animBg="1"/>
      <p:bldP spid="36" grpId="1" animBg="1"/>
      <p:bldP spid="46" grpId="0" animBg="1"/>
      <p:bldP spid="46" grpId="1" animBg="1"/>
      <p:bldP spid="81" grpId="0">
        <p:tmplLst>
          <p:tmpl>
            <p:tnLst>
              <p:par>
                <p:cTn presetID="42"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anim calcmode="lin" valueType="num">
                      <p:cBhvr>
                        <p:cTn dur="500" fill="hold"/>
                        <p:tgtEl>
                          <p:spTgt spid="81"/>
                        </p:tgtEl>
                        <p:attrNameLst>
                          <p:attrName>ppt_x</p:attrName>
                        </p:attrNameLst>
                      </p:cBhvr>
                      <p:tavLst>
                        <p:tav tm="0">
                          <p:val>
                            <p:strVal val="#ppt_x"/>
                          </p:val>
                        </p:tav>
                        <p:tav tm="100000">
                          <p:val>
                            <p:strVal val="#ppt_x"/>
                          </p:val>
                        </p:tav>
                      </p:tavLst>
                    </p:anim>
                    <p:anim calcmode="lin" valueType="num">
                      <p:cBhvr>
                        <p:cTn dur="500" fill="hold"/>
                        <p:tgtEl>
                          <p:spTgt spid="81"/>
                        </p:tgtEl>
                        <p:attrNameLst>
                          <p:attrName>ppt_y</p:attrName>
                        </p:attrNameLst>
                      </p:cBhvr>
                      <p:tavLst>
                        <p:tav tm="0">
                          <p:val>
                            <p:strVal val="#ppt_y+.1"/>
                          </p:val>
                        </p:tav>
                        <p:tav tm="100000">
                          <p:val>
                            <p:strVal val="#ppt_y"/>
                          </p:val>
                        </p:tav>
                      </p:tavLst>
                    </p:anim>
                  </p:childTnLst>
                </p:cTn>
              </p:par>
            </p:tnLst>
          </p:tmpl>
        </p:tmplLst>
      </p:bldP>
      <p:bldP spid="82" grpId="0">
        <p:tmplLst>
          <p:tmpl>
            <p:tnLst>
              <p:par>
                <p:cTn presetID="42"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anim calcmode="lin" valueType="num">
                      <p:cBhvr>
                        <p:cTn dur="500" fill="hold"/>
                        <p:tgtEl>
                          <p:spTgt spid="82"/>
                        </p:tgtEl>
                        <p:attrNameLst>
                          <p:attrName>ppt_x</p:attrName>
                        </p:attrNameLst>
                      </p:cBhvr>
                      <p:tavLst>
                        <p:tav tm="0">
                          <p:val>
                            <p:strVal val="#ppt_x"/>
                          </p:val>
                        </p:tav>
                        <p:tav tm="100000">
                          <p:val>
                            <p:strVal val="#ppt_x"/>
                          </p:val>
                        </p:tav>
                      </p:tavLst>
                    </p:anim>
                    <p:anim calcmode="lin" valueType="num">
                      <p:cBhvr>
                        <p:cTn dur="500" fill="hold"/>
                        <p:tgtEl>
                          <p:spTgt spid="82"/>
                        </p:tgtEl>
                        <p:attrNameLst>
                          <p:attrName>ppt_y</p:attrName>
                        </p:attrNameLst>
                      </p:cBhvr>
                      <p:tavLst>
                        <p:tav tm="0">
                          <p:val>
                            <p:strVal val="#ppt_y+.1"/>
                          </p:val>
                        </p:tav>
                        <p:tav tm="100000">
                          <p:val>
                            <p:strVal val="#ppt_y"/>
                          </p:val>
                        </p:tav>
                      </p:tavLst>
                    </p:anim>
                  </p:childTnLst>
                </p:cTn>
              </p:par>
            </p:tnLst>
          </p:tmpl>
        </p:tmplLst>
      </p:bldP>
      <p:bldP spid="83" grpId="0">
        <p:tmplLst>
          <p:tmpl>
            <p:tnLst>
              <p:par>
                <p:cTn presetID="42" presetClass="entr" presetSubtype="0" fill="hold" nodeType="withEffect">
                  <p:stCondLst>
                    <p:cond delay="30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anim calcmode="lin" valueType="num">
                      <p:cBhvr>
                        <p:cTn dur="500" fill="hold"/>
                        <p:tgtEl>
                          <p:spTgt spid="83"/>
                        </p:tgtEl>
                        <p:attrNameLst>
                          <p:attrName>ppt_x</p:attrName>
                        </p:attrNameLst>
                      </p:cBhvr>
                      <p:tavLst>
                        <p:tav tm="0">
                          <p:val>
                            <p:strVal val="#ppt_x"/>
                          </p:val>
                        </p:tav>
                        <p:tav tm="100000">
                          <p:val>
                            <p:strVal val="#ppt_x"/>
                          </p:val>
                        </p:tav>
                      </p:tavLst>
                    </p:anim>
                    <p:anim calcmode="lin" valueType="num">
                      <p:cBhvr>
                        <p:cTn dur="500" fill="hold"/>
                        <p:tgtEl>
                          <p:spTgt spid="83"/>
                        </p:tgtEl>
                        <p:attrNameLst>
                          <p:attrName>ppt_y</p:attrName>
                        </p:attrNameLst>
                      </p:cBhvr>
                      <p:tavLst>
                        <p:tav tm="0">
                          <p:val>
                            <p:strVal val="#ppt_y+.1"/>
                          </p:val>
                        </p:tav>
                        <p:tav tm="100000">
                          <p:val>
                            <p:strVal val="#ppt_y"/>
                          </p:val>
                        </p:tav>
                      </p:tavLst>
                    </p:anim>
                  </p:childTnLst>
                </p:cTn>
              </p:par>
            </p:tnLst>
          </p:tmpl>
        </p:tmplLst>
      </p:bldP>
      <p:bldP spid="84" grpId="0">
        <p:tmplLst>
          <p:tmpl>
            <p:tnLst>
              <p:par>
                <p:cTn presetID="42" presetClass="entr" presetSubtype="0" fill="hold" nodeType="withEffect">
                  <p:stCondLst>
                    <p:cond delay="3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anim calcmode="lin" valueType="num">
                      <p:cBhvr>
                        <p:cTn dur="500" fill="hold"/>
                        <p:tgtEl>
                          <p:spTgt spid="84"/>
                        </p:tgtEl>
                        <p:attrNameLst>
                          <p:attrName>ppt_x</p:attrName>
                        </p:attrNameLst>
                      </p:cBhvr>
                      <p:tavLst>
                        <p:tav tm="0">
                          <p:val>
                            <p:strVal val="#ppt_x"/>
                          </p:val>
                        </p:tav>
                        <p:tav tm="100000">
                          <p:val>
                            <p:strVal val="#ppt_x"/>
                          </p:val>
                        </p:tav>
                      </p:tavLst>
                    </p:anim>
                    <p:anim calcmode="lin" valueType="num">
                      <p:cBhvr>
                        <p:cTn dur="500" fill="hold"/>
                        <p:tgtEl>
                          <p:spTgt spid="84"/>
                        </p:tgtEl>
                        <p:attrNameLst>
                          <p:attrName>ppt_y</p:attrName>
                        </p:attrNameLst>
                      </p:cBhvr>
                      <p:tavLst>
                        <p:tav tm="0">
                          <p:val>
                            <p:strVal val="#ppt_y+.1"/>
                          </p:val>
                        </p:tav>
                        <p:tav tm="100000">
                          <p:val>
                            <p:strVal val="#ppt_y"/>
                          </p:val>
                        </p:tav>
                      </p:tavLst>
                    </p:anim>
                  </p:childTnLst>
                </p:cTn>
              </p:par>
            </p:tnLst>
          </p:tmpl>
        </p:tmplLst>
      </p:bldP>
      <p:bldP spid="85" grpId="0">
        <p:tmplLst>
          <p:tmpl>
            <p:tnLst>
              <p:par>
                <p:cTn presetID="42" presetClass="entr" presetSubtype="0" fill="hold" nodeType="withEffect">
                  <p:stCondLst>
                    <p:cond delay="6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anim calcmode="lin" valueType="num">
                      <p:cBhvr>
                        <p:cTn dur="500" fill="hold"/>
                        <p:tgtEl>
                          <p:spTgt spid="85"/>
                        </p:tgtEl>
                        <p:attrNameLst>
                          <p:attrName>ppt_x</p:attrName>
                        </p:attrNameLst>
                      </p:cBhvr>
                      <p:tavLst>
                        <p:tav tm="0">
                          <p:val>
                            <p:strVal val="#ppt_x"/>
                          </p:val>
                        </p:tav>
                        <p:tav tm="100000">
                          <p:val>
                            <p:strVal val="#ppt_x"/>
                          </p:val>
                        </p:tav>
                      </p:tavLst>
                    </p:anim>
                    <p:anim calcmode="lin" valueType="num">
                      <p:cBhvr>
                        <p:cTn dur="500" fill="hold"/>
                        <p:tgtEl>
                          <p:spTgt spid="85"/>
                        </p:tgtEl>
                        <p:attrNameLst>
                          <p:attrName>ppt_y</p:attrName>
                        </p:attrNameLst>
                      </p:cBhvr>
                      <p:tavLst>
                        <p:tav tm="0">
                          <p:val>
                            <p:strVal val="#ppt_y+.1"/>
                          </p:val>
                        </p:tav>
                        <p:tav tm="100000">
                          <p:val>
                            <p:strVal val="#ppt_y"/>
                          </p:val>
                        </p:tav>
                      </p:tavLst>
                    </p:anim>
                  </p:childTnLst>
                </p:cTn>
              </p:par>
            </p:tnLst>
          </p:tmpl>
        </p:tmplLst>
      </p:bldP>
      <p:bldP spid="86" grpId="0">
        <p:tmplLst>
          <p:tmpl>
            <p:tnLst>
              <p:par>
                <p:cTn presetID="42" presetClass="entr" presetSubtype="0" fill="hold" nodeType="withEffect">
                  <p:stCondLst>
                    <p:cond delay="6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anim calcmode="lin" valueType="num">
                      <p:cBhvr>
                        <p:cTn dur="500" fill="hold"/>
                        <p:tgtEl>
                          <p:spTgt spid="86"/>
                        </p:tgtEl>
                        <p:attrNameLst>
                          <p:attrName>ppt_x</p:attrName>
                        </p:attrNameLst>
                      </p:cBhvr>
                      <p:tavLst>
                        <p:tav tm="0">
                          <p:val>
                            <p:strVal val="#ppt_x"/>
                          </p:val>
                        </p:tav>
                        <p:tav tm="100000">
                          <p:val>
                            <p:strVal val="#ppt_x"/>
                          </p:val>
                        </p:tav>
                      </p:tavLst>
                    </p:anim>
                    <p:anim calcmode="lin" valueType="num">
                      <p:cBhvr>
                        <p:cTn dur="500" fill="hold"/>
                        <p:tgtEl>
                          <p:spTgt spid="86"/>
                        </p:tgtEl>
                        <p:attrNameLst>
                          <p:attrName>ppt_y</p:attrName>
                        </p:attrNameLst>
                      </p:cBhvr>
                      <p:tavLst>
                        <p:tav tm="0">
                          <p:val>
                            <p:strVal val="#ppt_y+.1"/>
                          </p:val>
                        </p:tav>
                        <p:tav tm="100000">
                          <p:val>
                            <p:strVal val="#ppt_y"/>
                          </p:val>
                        </p:tav>
                      </p:tavLst>
                    </p:anim>
                  </p:childTnLst>
                </p:cTn>
              </p:par>
            </p:tnLst>
          </p:tmpl>
        </p:tmplLst>
      </p:bldP>
      <p:bldP spid="87" grpId="0">
        <p:tmplLst>
          <p:tmpl>
            <p:tnLst>
              <p:par>
                <p:cTn presetID="42"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anim calcmode="lin" valueType="num">
                      <p:cBhvr>
                        <p:cTn dur="500" fill="hold"/>
                        <p:tgtEl>
                          <p:spTgt spid="87"/>
                        </p:tgtEl>
                        <p:attrNameLst>
                          <p:attrName>ppt_x</p:attrName>
                        </p:attrNameLst>
                      </p:cBhvr>
                      <p:tavLst>
                        <p:tav tm="0">
                          <p:val>
                            <p:strVal val="#ppt_x"/>
                          </p:val>
                        </p:tav>
                        <p:tav tm="100000">
                          <p:val>
                            <p:strVal val="#ppt_x"/>
                          </p:val>
                        </p:tav>
                      </p:tavLst>
                    </p:anim>
                    <p:anim calcmode="lin" valueType="num">
                      <p:cBhvr>
                        <p:cTn dur="500" fill="hold"/>
                        <p:tgtEl>
                          <p:spTgt spid="87"/>
                        </p:tgtEl>
                        <p:attrNameLst>
                          <p:attrName>ppt_y</p:attrName>
                        </p:attrNameLst>
                      </p:cBhvr>
                      <p:tavLst>
                        <p:tav tm="0">
                          <p:val>
                            <p:strVal val="#ppt_y+.1"/>
                          </p:val>
                        </p:tav>
                        <p:tav tm="100000">
                          <p:val>
                            <p:strVal val="#ppt_y"/>
                          </p:val>
                        </p:tav>
                      </p:tavLst>
                    </p:anim>
                  </p:childTnLst>
                </p:cTn>
              </p:par>
            </p:tnLst>
          </p:tmpl>
        </p:tmplLst>
      </p:bldP>
      <p:bldP spid="88" grpId="0">
        <p:tmplLst>
          <p:tmpl>
            <p:tnLst>
              <p:par>
                <p:cTn presetID="42"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anim calcmode="lin" valueType="num">
                      <p:cBhvr>
                        <p:cTn dur="500" fill="hold"/>
                        <p:tgtEl>
                          <p:spTgt spid="88"/>
                        </p:tgtEl>
                        <p:attrNameLst>
                          <p:attrName>ppt_x</p:attrName>
                        </p:attrNameLst>
                      </p:cBhvr>
                      <p:tavLst>
                        <p:tav tm="0">
                          <p:val>
                            <p:strVal val="#ppt_x"/>
                          </p:val>
                        </p:tav>
                        <p:tav tm="100000">
                          <p:val>
                            <p:strVal val="#ppt_x"/>
                          </p:val>
                        </p:tav>
                      </p:tavLst>
                    </p:anim>
                    <p:anim calcmode="lin" valueType="num">
                      <p:cBhvr>
                        <p:cTn dur="500" fill="hold"/>
                        <p:tgtEl>
                          <p:spTgt spid="88"/>
                        </p:tgtEl>
                        <p:attrNameLst>
                          <p:attrName>ppt_y</p:attrName>
                        </p:attrNameLst>
                      </p:cBhvr>
                      <p:tavLst>
                        <p:tav tm="0">
                          <p:val>
                            <p:strVal val="#ppt_y+.1"/>
                          </p:val>
                        </p:tav>
                        <p:tav tm="100000">
                          <p:val>
                            <p:strVal val="#ppt_y"/>
                          </p:val>
                        </p:tav>
                      </p:tavLst>
                    </p:anim>
                  </p:childTnLst>
                </p:cTn>
              </p:par>
            </p:tnLst>
          </p:tmpl>
        </p:tmplLst>
      </p:bldP>
      <p:bldP spid="89" grpId="0">
        <p:tmplLst>
          <p:tmpl>
            <p:tnLst>
              <p:par>
                <p:cTn presetID="42" presetClass="entr" presetSubtype="0" fill="hold" nodeType="withEffect">
                  <p:stCondLst>
                    <p:cond delay="30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anim calcmode="lin" valueType="num">
                      <p:cBhvr>
                        <p:cTn dur="500" fill="hold"/>
                        <p:tgtEl>
                          <p:spTgt spid="89"/>
                        </p:tgtEl>
                        <p:attrNameLst>
                          <p:attrName>ppt_x</p:attrName>
                        </p:attrNameLst>
                      </p:cBhvr>
                      <p:tavLst>
                        <p:tav tm="0">
                          <p:val>
                            <p:strVal val="#ppt_x"/>
                          </p:val>
                        </p:tav>
                        <p:tav tm="100000">
                          <p:val>
                            <p:strVal val="#ppt_x"/>
                          </p:val>
                        </p:tav>
                      </p:tavLst>
                    </p:anim>
                    <p:anim calcmode="lin" valueType="num">
                      <p:cBhvr>
                        <p:cTn dur="500" fill="hold"/>
                        <p:tgtEl>
                          <p:spTgt spid="89"/>
                        </p:tgtEl>
                        <p:attrNameLst>
                          <p:attrName>ppt_y</p:attrName>
                        </p:attrNameLst>
                      </p:cBhvr>
                      <p:tavLst>
                        <p:tav tm="0">
                          <p:val>
                            <p:strVal val="#ppt_y+.1"/>
                          </p:val>
                        </p:tav>
                        <p:tav tm="100000">
                          <p:val>
                            <p:strVal val="#ppt_y"/>
                          </p:val>
                        </p:tav>
                      </p:tavLst>
                    </p:anim>
                  </p:childTnLst>
                </p:cTn>
              </p:par>
            </p:tnLst>
          </p:tmpl>
        </p:tmplLst>
      </p:bldP>
      <p:bldP spid="90" grpId="0">
        <p:tmplLst>
          <p:tmpl>
            <p:tnLst>
              <p:par>
                <p:cTn presetID="42" presetClass="entr" presetSubtype="0" fill="hold" nodeType="withEffect">
                  <p:stCondLst>
                    <p:cond delay="3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anim calcmode="lin" valueType="num">
                      <p:cBhvr>
                        <p:cTn dur="500" fill="hold"/>
                        <p:tgtEl>
                          <p:spTgt spid="90"/>
                        </p:tgtEl>
                        <p:attrNameLst>
                          <p:attrName>ppt_x</p:attrName>
                        </p:attrNameLst>
                      </p:cBhvr>
                      <p:tavLst>
                        <p:tav tm="0">
                          <p:val>
                            <p:strVal val="#ppt_x"/>
                          </p:val>
                        </p:tav>
                        <p:tav tm="100000">
                          <p:val>
                            <p:strVal val="#ppt_x"/>
                          </p:val>
                        </p:tav>
                      </p:tavLst>
                    </p:anim>
                    <p:anim calcmode="lin" valueType="num">
                      <p:cBhvr>
                        <p:cTn dur="500" fill="hold"/>
                        <p:tgtEl>
                          <p:spTgt spid="90"/>
                        </p:tgtEl>
                        <p:attrNameLst>
                          <p:attrName>ppt_y</p:attrName>
                        </p:attrNameLst>
                      </p:cBhvr>
                      <p:tavLst>
                        <p:tav tm="0">
                          <p:val>
                            <p:strVal val="#ppt_y+.1"/>
                          </p:val>
                        </p:tav>
                        <p:tav tm="100000">
                          <p:val>
                            <p:strVal val="#ppt_y"/>
                          </p:val>
                        </p:tav>
                      </p:tavLst>
                    </p:anim>
                  </p:childTnLst>
                </p:cTn>
              </p:par>
            </p:tnLst>
          </p:tmpl>
        </p:tmplLst>
      </p:bldP>
      <p:bldP spid="91" grpId="0">
        <p:tmplLst>
          <p:tmpl>
            <p:tnLst>
              <p:par>
                <p:cTn presetID="42" presetClass="entr" presetSubtype="0" fill="hold" nodeType="withEffect">
                  <p:stCondLst>
                    <p:cond delay="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anim calcmode="lin" valueType="num">
                      <p:cBhvr>
                        <p:cTn dur="500" fill="hold"/>
                        <p:tgtEl>
                          <p:spTgt spid="91"/>
                        </p:tgtEl>
                        <p:attrNameLst>
                          <p:attrName>ppt_x</p:attrName>
                        </p:attrNameLst>
                      </p:cBhvr>
                      <p:tavLst>
                        <p:tav tm="0">
                          <p:val>
                            <p:strVal val="#ppt_x"/>
                          </p:val>
                        </p:tav>
                        <p:tav tm="100000">
                          <p:val>
                            <p:strVal val="#ppt_x"/>
                          </p:val>
                        </p:tav>
                      </p:tavLst>
                    </p:anim>
                    <p:anim calcmode="lin" valueType="num">
                      <p:cBhvr>
                        <p:cTn dur="500" fill="hold"/>
                        <p:tgtEl>
                          <p:spTgt spid="91"/>
                        </p:tgtEl>
                        <p:attrNameLst>
                          <p:attrName>ppt_y</p:attrName>
                        </p:attrNameLst>
                      </p:cBhvr>
                      <p:tavLst>
                        <p:tav tm="0">
                          <p:val>
                            <p:strVal val="#ppt_y+.1"/>
                          </p:val>
                        </p:tav>
                        <p:tav tm="100000">
                          <p:val>
                            <p:strVal val="#ppt_y"/>
                          </p:val>
                        </p:tav>
                      </p:tavLst>
                    </p:anim>
                  </p:childTnLst>
                </p:cTn>
              </p:par>
            </p:tnLst>
          </p:tmpl>
        </p:tmplLst>
      </p:bldP>
      <p:bldP spid="92" grpId="0">
        <p:tmplLst>
          <p:tmpl>
            <p:tnLst>
              <p:par>
                <p:cTn presetID="42" presetClass="entr" presetSubtype="0" fill="hold" nodeType="withEffect">
                  <p:stCondLst>
                    <p:cond delay="6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anim calcmode="lin" valueType="num">
                      <p:cBhvr>
                        <p:cTn dur="500" fill="hold"/>
                        <p:tgtEl>
                          <p:spTgt spid="92"/>
                        </p:tgtEl>
                        <p:attrNameLst>
                          <p:attrName>ppt_x</p:attrName>
                        </p:attrNameLst>
                      </p:cBhvr>
                      <p:tavLst>
                        <p:tav tm="0">
                          <p:val>
                            <p:strVal val="#ppt_x"/>
                          </p:val>
                        </p:tav>
                        <p:tav tm="100000">
                          <p:val>
                            <p:strVal val="#ppt_x"/>
                          </p:val>
                        </p:tav>
                      </p:tavLst>
                    </p:anim>
                    <p:anim calcmode="lin" valueType="num">
                      <p:cBhvr>
                        <p:cTn dur="500" fill="hold"/>
                        <p:tgtEl>
                          <p:spTgt spid="92"/>
                        </p:tgtEl>
                        <p:attrNameLst>
                          <p:attrName>ppt_y</p:attrName>
                        </p:attrNameLst>
                      </p:cBhvr>
                      <p:tavLst>
                        <p:tav tm="0">
                          <p:val>
                            <p:strVal val="#ppt_y+.1"/>
                          </p:val>
                        </p:tav>
                        <p:tav tm="100000">
                          <p:val>
                            <p:strVal val="#ppt_y"/>
                          </p:val>
                        </p:tav>
                      </p:tavLst>
                    </p:anim>
                  </p:childTnLst>
                </p:cTn>
              </p:par>
            </p:tnLst>
          </p:tmpl>
        </p:tmplLst>
      </p:bldP>
      <p:bldP spid="53"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1_Title Slide - Uvod">
    <p:spTree>
      <p:nvGrpSpPr>
        <p:cNvPr id="1" name=""/>
        <p:cNvGrpSpPr/>
        <p:nvPr/>
      </p:nvGrpSpPr>
      <p:grpSpPr>
        <a:xfrm>
          <a:off x="0" y="0"/>
          <a:ext cx="0" cy="0"/>
          <a:chOff x="0" y="0"/>
          <a:chExt cx="0" cy="0"/>
        </a:xfrm>
      </p:grpSpPr>
      <p:pic>
        <p:nvPicPr>
          <p:cNvPr id="38" name="Grafický objekt 37">
            <a:extLst>
              <a:ext uri="{FF2B5EF4-FFF2-40B4-BE49-F238E27FC236}">
                <a16:creationId xmlns:a16="http://schemas.microsoft.com/office/drawing/2014/main" id="{BF70DF5A-9435-46E8-A02E-ABFA8D8E5B9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4572001" y="764062"/>
            <a:ext cx="7619999" cy="420872"/>
          </a:xfrm>
          <a:prstGeom prst="rect">
            <a:avLst/>
          </a:prstGeom>
        </p:spPr>
      </p:pic>
      <p:pic>
        <p:nvPicPr>
          <p:cNvPr id="39" name="Grafický objekt 38">
            <a:extLst>
              <a:ext uri="{FF2B5EF4-FFF2-40B4-BE49-F238E27FC236}">
                <a16:creationId xmlns:a16="http://schemas.microsoft.com/office/drawing/2014/main" id="{E1AF6A8F-FA1A-4E8D-B4E8-12021CB49DE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718290" y="639806"/>
            <a:ext cx="3173594" cy="727520"/>
          </a:xfrm>
          <a:prstGeom prst="rect">
            <a:avLst/>
          </a:prstGeom>
        </p:spPr>
      </p:pic>
      <p:sp>
        <p:nvSpPr>
          <p:cNvPr id="40" name="Text Placeholder 2">
            <a:extLst>
              <a:ext uri="{FF2B5EF4-FFF2-40B4-BE49-F238E27FC236}">
                <a16:creationId xmlns:a16="http://schemas.microsoft.com/office/drawing/2014/main" id="{66280FB4-9DED-4350-9FE3-4F210C0D0637}"/>
              </a:ext>
            </a:extLst>
          </p:cNvPr>
          <p:cNvSpPr>
            <a:spLocks noGrp="1"/>
          </p:cNvSpPr>
          <p:nvPr>
            <p:ph type="body" idx="1" hasCustomPrompt="1"/>
          </p:nvPr>
        </p:nvSpPr>
        <p:spPr>
          <a:xfrm>
            <a:off x="3729115" y="2660149"/>
            <a:ext cx="5390258" cy="1015663"/>
          </a:xfrm>
          <a:prstGeom prst="rect">
            <a:avLst/>
          </a:prstGeom>
          <a:effectLst>
            <a:outerShdw blurRad="50800" dist="50800" dir="5400000" algn="ctr" rotWithShape="0">
              <a:srgbClr val="000000">
                <a:alpha val="0"/>
              </a:srgbClr>
            </a:outerShdw>
          </a:effectLst>
        </p:spPr>
        <p:txBody>
          <a:bodyPr wrap="square" lIns="0" tIns="0" rIns="0" bIns="0">
            <a:normAutofit/>
          </a:bodyPr>
          <a:lstStyle>
            <a:lvl1pPr marL="0" indent="0" algn="l">
              <a:lnSpc>
                <a:spcPct val="100000"/>
              </a:lnSpc>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Hlavný</a:t>
            </a:r>
            <a:r>
              <a:rPr lang="en-US" noProof="0" dirty="0"/>
              <a:t> </a:t>
            </a:r>
            <a:r>
              <a:rPr lang="en-US" noProof="0" dirty="0" err="1"/>
              <a:t>názov</a:t>
            </a:r>
            <a:endParaRPr lang="en-US" noProof="0" dirty="0"/>
          </a:p>
        </p:txBody>
      </p:sp>
      <p:cxnSp>
        <p:nvCxnSpPr>
          <p:cNvPr id="42" name="Straight Connector 9">
            <a:extLst>
              <a:ext uri="{FF2B5EF4-FFF2-40B4-BE49-F238E27FC236}">
                <a16:creationId xmlns:a16="http://schemas.microsoft.com/office/drawing/2014/main" id="{1EB0D649-3A87-441C-94F1-B380B2CF1175}"/>
              </a:ext>
            </a:extLst>
          </p:cNvPr>
          <p:cNvCxnSpPr>
            <a:cxnSpLocks/>
          </p:cNvCxnSpPr>
          <p:nvPr userDrawn="1"/>
        </p:nvCxnSpPr>
        <p:spPr>
          <a:xfrm>
            <a:off x="3771845" y="4119609"/>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pic>
        <p:nvPicPr>
          <p:cNvPr id="43" name="Obrázek 42">
            <a:extLst>
              <a:ext uri="{FF2B5EF4-FFF2-40B4-BE49-F238E27FC236}">
                <a16:creationId xmlns:a16="http://schemas.microsoft.com/office/drawing/2014/main" id="{23B3BE27-D028-4B44-A89D-50C70D24E35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0" y="2432624"/>
            <a:ext cx="3050847" cy="996376"/>
          </a:xfrm>
          <a:prstGeom prst="rect">
            <a:avLst/>
          </a:prstGeom>
        </p:spPr>
      </p:pic>
      <p:pic>
        <p:nvPicPr>
          <p:cNvPr id="44" name="Obrázek 43">
            <a:extLst>
              <a:ext uri="{FF2B5EF4-FFF2-40B4-BE49-F238E27FC236}">
                <a16:creationId xmlns:a16="http://schemas.microsoft.com/office/drawing/2014/main" id="{78B7E1F9-AA2E-4A85-A84C-C524D91D0684}"/>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1335883" y="5265995"/>
            <a:ext cx="3247403" cy="981118"/>
          </a:xfrm>
          <a:prstGeom prst="rect">
            <a:avLst/>
          </a:prstGeom>
          <a:effectLst>
            <a:outerShdw blurRad="762000" dist="254000" dir="5400000" algn="ctr" rotWithShape="0">
              <a:srgbClr val="474747">
                <a:alpha val="30000"/>
              </a:srgbClr>
            </a:outerShdw>
          </a:effectLst>
        </p:spPr>
      </p:pic>
      <p:pic>
        <p:nvPicPr>
          <p:cNvPr id="45" name="Obrázek 44">
            <a:extLst>
              <a:ext uri="{FF2B5EF4-FFF2-40B4-BE49-F238E27FC236}">
                <a16:creationId xmlns:a16="http://schemas.microsoft.com/office/drawing/2014/main" id="{5049156E-7F8C-486C-A9D0-C43F03C18185}"/>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9697378" y="3156116"/>
            <a:ext cx="2494621" cy="1015663"/>
          </a:xfrm>
          <a:prstGeom prst="rect">
            <a:avLst/>
          </a:prstGeom>
        </p:spPr>
      </p:pic>
      <p:sp>
        <p:nvSpPr>
          <p:cNvPr id="29" name="Zástupný objekt pre text 4">
            <a:extLst>
              <a:ext uri="{FF2B5EF4-FFF2-40B4-BE49-F238E27FC236}">
                <a16:creationId xmlns:a16="http://schemas.microsoft.com/office/drawing/2014/main" id="{887E8B22-E8C6-4347-A27C-13FA4283A10F}"/>
              </a:ext>
            </a:extLst>
          </p:cNvPr>
          <p:cNvSpPr>
            <a:spLocks noGrp="1"/>
          </p:cNvSpPr>
          <p:nvPr>
            <p:ph type="body" sz="quarter" idx="12" hasCustomPrompt="1"/>
          </p:nvPr>
        </p:nvSpPr>
        <p:spPr>
          <a:xfrm>
            <a:off x="7001648" y="6093938"/>
            <a:ext cx="4235450" cy="371475"/>
          </a:xfrm>
          <a:prstGeom prst="rect">
            <a:avLst/>
          </a:prstGeom>
          <a:noFill/>
        </p:spPr>
        <p:txBody>
          <a:bodyPr lIns="0" tIns="0" rIns="0" bIns="0"/>
          <a:lstStyle>
            <a:lvl1pPr marL="0" indent="0" algn="r">
              <a:buNone/>
              <a:defRPr sz="1800" baseline="0">
                <a:solidFill>
                  <a:schemeClr val="accent3"/>
                </a:solidFill>
              </a:defRPr>
            </a:lvl1pPr>
            <a:lvl2pPr marL="457200" indent="0" algn="r">
              <a:buNone/>
              <a:defRPr sz="1800">
                <a:solidFill>
                  <a:schemeClr val="accent2"/>
                </a:solidFill>
              </a:defRPr>
            </a:lvl2pPr>
            <a:lvl3pPr marL="914400" indent="0" algn="r">
              <a:buNone/>
              <a:defRPr sz="1800">
                <a:solidFill>
                  <a:schemeClr val="accent2"/>
                </a:solidFill>
              </a:defRPr>
            </a:lvl3pPr>
            <a:lvl4pPr marL="1371600" indent="0" algn="r">
              <a:buNone/>
              <a:defRPr sz="1800">
                <a:solidFill>
                  <a:schemeClr val="accent2"/>
                </a:solidFill>
              </a:defRPr>
            </a:lvl4pPr>
            <a:lvl5pPr marL="1828800" indent="0" algn="r">
              <a:buNone/>
              <a:defRPr sz="1800">
                <a:solidFill>
                  <a:schemeClr val="accent2"/>
                </a:solidFill>
              </a:defRPr>
            </a:lvl5pPr>
          </a:lstStyle>
          <a:p>
            <a:pPr lvl="0"/>
            <a:r>
              <a:rPr lang="en-US" dirty="0"/>
              <a:t>00. MESIAC 2020</a:t>
            </a:r>
            <a:endParaRPr lang="sk-SK" dirty="0"/>
          </a:p>
        </p:txBody>
      </p:sp>
      <p:sp>
        <p:nvSpPr>
          <p:cNvPr id="11" name="Text Placeholder 2">
            <a:extLst>
              <a:ext uri="{FF2B5EF4-FFF2-40B4-BE49-F238E27FC236}">
                <a16:creationId xmlns:a16="http://schemas.microsoft.com/office/drawing/2014/main" id="{B02570FC-7602-4BDA-A640-C3645256AF19}"/>
              </a:ext>
            </a:extLst>
          </p:cNvPr>
          <p:cNvSpPr>
            <a:spLocks noGrp="1"/>
          </p:cNvSpPr>
          <p:nvPr>
            <p:ph type="body" idx="18" hasCustomPrompt="1"/>
          </p:nvPr>
        </p:nvSpPr>
        <p:spPr>
          <a:xfrm>
            <a:off x="4883923" y="3492013"/>
            <a:ext cx="4235450" cy="1015663"/>
          </a:xfrm>
          <a:prstGeom prst="rect">
            <a:avLst/>
          </a:prstGeom>
          <a:effectLst>
            <a:outerShdw blurRad="50800" dist="50800" dir="5400000" algn="ctr" rotWithShape="0">
              <a:srgbClr val="000000">
                <a:alpha val="0"/>
              </a:srgbClr>
            </a:outerShdw>
          </a:effectLst>
        </p:spPr>
        <p:txBody>
          <a:bodyPr wrap="square" lIns="0" tIns="0" rIns="0" bIns="0">
            <a:normAutofit/>
          </a:bodyPr>
          <a:lstStyle>
            <a:lvl1pPr marL="0" indent="0" algn="l">
              <a:lnSpc>
                <a:spcPct val="100000"/>
              </a:lnSpc>
              <a:buNone/>
              <a:defRPr sz="6600" b="0">
                <a:solidFill>
                  <a:srgbClr val="004C96"/>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dirty="0" err="1"/>
              <a:t>Prezentácie</a:t>
            </a:r>
            <a:endParaRPr lang="en-US" noProof="0" dirty="0"/>
          </a:p>
        </p:txBody>
      </p:sp>
    </p:spTree>
    <p:extLst>
      <p:ext uri="{BB962C8B-B14F-4D97-AF65-F5344CB8AC3E}">
        <p14:creationId xmlns:p14="http://schemas.microsoft.com/office/powerpoint/2010/main" val="366519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25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8" fill="hold" nodeType="withEffect">
                                  <p:stCondLst>
                                    <p:cond delay="75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22" presetClass="entr" presetSubtype="8" fill="hold" grpId="0" nodeType="withEffect">
                                  <p:stCondLst>
                                    <p:cond delay="150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par>
                                <p:cTn id="14" presetID="6" presetClass="emph" presetSubtype="0" accel="50000" decel="50000" autoRev="1" fill="hold" grpId="1" nodeType="withEffect">
                                  <p:stCondLst>
                                    <p:cond delay="1500"/>
                                  </p:stCondLst>
                                  <p:childTnLst>
                                    <p:animScale>
                                      <p:cBhvr>
                                        <p:cTn id="15" dur="500" fill="hold"/>
                                        <p:tgtEl>
                                          <p:spTgt spid="40"/>
                                        </p:tgtEl>
                                      </p:cBhvr>
                                      <p:by x="120000" y="120000"/>
                                    </p:animScale>
                                  </p:childTnLst>
                                </p:cTn>
                              </p:par>
                              <p:par>
                                <p:cTn id="16" presetID="22" presetClass="entr" presetSubtype="8" fill="hold" nodeType="withEffect">
                                  <p:stCondLst>
                                    <p:cond delay="1500"/>
                                  </p:stCondLst>
                                  <p:childTnLst>
                                    <p:set>
                                      <p:cBhvr>
                                        <p:cTn id="17" dur="1" fill="hold">
                                          <p:stCondLst>
                                            <p:cond delay="0"/>
                                          </p:stCondLst>
                                        </p:cTn>
                                        <p:tgtEl>
                                          <p:spTgt spid="42"/>
                                        </p:tgtEl>
                                        <p:attrNameLst>
                                          <p:attrName>style.visibility</p:attrName>
                                        </p:attrNameLst>
                                      </p:cBhvr>
                                      <p:to>
                                        <p:strVal val="visible"/>
                                      </p:to>
                                    </p:set>
                                    <p:animEffect transition="in" filter="wipe(left)">
                                      <p:cBhvr>
                                        <p:cTn id="18" dur="500"/>
                                        <p:tgtEl>
                                          <p:spTgt spid="42"/>
                                        </p:tgtEl>
                                      </p:cBhvr>
                                    </p:animEffect>
                                  </p:childTnLst>
                                </p:cTn>
                              </p:par>
                              <p:par>
                                <p:cTn id="19" presetID="22" presetClass="entr" presetSubtype="8" fill="hold" nodeType="withEffect">
                                  <p:stCondLst>
                                    <p:cond delay="2000"/>
                                  </p:stCondLst>
                                  <p:childTnLst>
                                    <p:set>
                                      <p:cBhvr>
                                        <p:cTn id="20" dur="1" fill="hold">
                                          <p:stCondLst>
                                            <p:cond delay="0"/>
                                          </p:stCondLst>
                                        </p:cTn>
                                        <p:tgtEl>
                                          <p:spTgt spid="43"/>
                                        </p:tgtEl>
                                        <p:attrNameLst>
                                          <p:attrName>style.visibility</p:attrName>
                                        </p:attrNameLst>
                                      </p:cBhvr>
                                      <p:to>
                                        <p:strVal val="visible"/>
                                      </p:to>
                                    </p:set>
                                    <p:animEffect transition="in" filter="wipe(left)">
                                      <p:cBhvr>
                                        <p:cTn id="21" dur="500"/>
                                        <p:tgtEl>
                                          <p:spTgt spid="43"/>
                                        </p:tgtEl>
                                      </p:cBhvr>
                                    </p:animEffect>
                                  </p:childTnLst>
                                </p:cTn>
                              </p:par>
                              <p:par>
                                <p:cTn id="22" presetID="6" presetClass="emph" presetSubtype="0" accel="50000" decel="50000" autoRev="1" fill="hold" nodeType="withEffect">
                                  <p:stCondLst>
                                    <p:cond delay="2000"/>
                                  </p:stCondLst>
                                  <p:childTnLst>
                                    <p:animScale>
                                      <p:cBhvr>
                                        <p:cTn id="23" dur="500" fill="hold"/>
                                        <p:tgtEl>
                                          <p:spTgt spid="43"/>
                                        </p:tgtEl>
                                      </p:cBhvr>
                                      <p:by x="120000" y="120000"/>
                                    </p:animScale>
                                  </p:childTnLst>
                                </p:cTn>
                              </p:par>
                              <p:par>
                                <p:cTn id="24" presetID="22" presetClass="entr" presetSubtype="8" fill="hold" nodeType="withEffect">
                                  <p:stCondLst>
                                    <p:cond delay="2500"/>
                                  </p:stCondLst>
                                  <p:childTnLst>
                                    <p:set>
                                      <p:cBhvr>
                                        <p:cTn id="25" dur="1" fill="hold">
                                          <p:stCondLst>
                                            <p:cond delay="0"/>
                                          </p:stCondLst>
                                        </p:cTn>
                                        <p:tgtEl>
                                          <p:spTgt spid="44"/>
                                        </p:tgtEl>
                                        <p:attrNameLst>
                                          <p:attrName>style.visibility</p:attrName>
                                        </p:attrNameLst>
                                      </p:cBhvr>
                                      <p:to>
                                        <p:strVal val="visible"/>
                                      </p:to>
                                    </p:set>
                                    <p:animEffect transition="in" filter="wipe(left)">
                                      <p:cBhvr>
                                        <p:cTn id="26" dur="500"/>
                                        <p:tgtEl>
                                          <p:spTgt spid="44"/>
                                        </p:tgtEl>
                                      </p:cBhvr>
                                    </p:animEffect>
                                  </p:childTnLst>
                                </p:cTn>
                              </p:par>
                              <p:par>
                                <p:cTn id="27" presetID="6" presetClass="emph" presetSubtype="0" accel="50000" decel="50000" autoRev="1" fill="hold" nodeType="withEffect">
                                  <p:stCondLst>
                                    <p:cond delay="2500"/>
                                  </p:stCondLst>
                                  <p:childTnLst>
                                    <p:animScale>
                                      <p:cBhvr>
                                        <p:cTn id="28" dur="500" fill="hold"/>
                                        <p:tgtEl>
                                          <p:spTgt spid="44"/>
                                        </p:tgtEl>
                                      </p:cBhvr>
                                      <p:by x="120000" y="120000"/>
                                    </p:animScale>
                                  </p:childTnLst>
                                </p:cTn>
                              </p:par>
                              <p:par>
                                <p:cTn id="29" presetID="22" presetClass="entr" presetSubtype="8" fill="hold" nodeType="withEffect">
                                  <p:stCondLst>
                                    <p:cond delay="200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par>
                                <p:cTn id="32" presetID="6" presetClass="emph" presetSubtype="0" accel="50000" decel="50000" autoRev="1" fill="hold" nodeType="withEffect">
                                  <p:stCondLst>
                                    <p:cond delay="2000"/>
                                  </p:stCondLst>
                                  <p:childTnLst>
                                    <p:animScale>
                                      <p:cBhvr>
                                        <p:cTn id="33" dur="500" fill="hold"/>
                                        <p:tgtEl>
                                          <p:spTgt spid="45"/>
                                        </p:tgtEl>
                                      </p:cBhvr>
                                      <p:by x="120000" y="120000"/>
                                    </p:animScale>
                                  </p:childTnLst>
                                </p:cTn>
                              </p:par>
                              <p:par>
                                <p:cTn id="34" presetID="22" presetClass="entr" presetSubtype="4" fill="hold" grpId="0" nodeType="withEffect">
                                  <p:stCondLst>
                                    <p:cond delay="2000"/>
                                  </p:stCondLst>
                                  <p:childTnLst>
                                    <p:set>
                                      <p:cBhvr>
                                        <p:cTn id="35" dur="1" fill="hold">
                                          <p:stCondLst>
                                            <p:cond delay="0"/>
                                          </p:stCondLst>
                                        </p:cTn>
                                        <p:tgtEl>
                                          <p:spTgt spid="29"/>
                                        </p:tgtEl>
                                        <p:attrNameLst>
                                          <p:attrName>style.visibility</p:attrName>
                                        </p:attrNameLst>
                                      </p:cBhvr>
                                      <p:to>
                                        <p:strVal val="visible"/>
                                      </p:to>
                                    </p:set>
                                    <p:animEffect transition="in" filter="wipe(down)">
                                      <p:cBhvr>
                                        <p:cTn id="36" dur="500"/>
                                        <p:tgtEl>
                                          <p:spTgt spid="29"/>
                                        </p:tgtEl>
                                      </p:cBhvr>
                                    </p:animEffect>
                                  </p:childTnLst>
                                </p:cTn>
                              </p:par>
                              <p:par>
                                <p:cTn id="37" presetID="22" presetClass="entr" presetSubtype="8" fill="hold" grpId="0" nodeType="withEffect">
                                  <p:stCondLst>
                                    <p:cond delay="175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par>
                                <p:cTn id="40" presetID="6" presetClass="emph" presetSubtype="0" accel="50000" decel="50000" autoRev="1" fill="hold" grpId="1" nodeType="withEffect">
                                  <p:stCondLst>
                                    <p:cond delay="1750"/>
                                  </p:stCondLst>
                                  <p:childTnLst>
                                    <p:animScale>
                                      <p:cBhvr>
                                        <p:cTn id="41" dur="500" fill="hold"/>
                                        <p:tgtEl>
                                          <p:spTgt spid="11"/>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tmplLst>
          <p:tmpl>
            <p:tnLst>
              <p:par>
                <p:cTn presetID="22" presetClass="entr" presetSubtype="8" fill="hold" nodeType="withEffect">
                  <p:stCondLst>
                    <p:cond delay="15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0" grpId="1"/>
      <p:bldP spid="29" grpId="0">
        <p:tmplLst>
          <p:tmpl>
            <p:tnLst>
              <p:par>
                <p:cTn presetID="22" presetClass="entr" presetSubtype="4" fill="hold" nodeType="withEffect">
                  <p:stCondLst>
                    <p:cond delay="200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11" grpId="0">
        <p:tmplLst>
          <p:tmpl>
            <p:tnLst>
              <p:par>
                <p:cTn presetID="22" presetClass="entr" presetSubtype="8" fill="hold" nodeType="withEffect">
                  <p:stCondLst>
                    <p:cond delay="17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1" grpId="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2_Title Slide - IRRI">
    <p:spTree>
      <p:nvGrpSpPr>
        <p:cNvPr id="1" name=""/>
        <p:cNvGrpSpPr/>
        <p:nvPr/>
      </p:nvGrpSpPr>
      <p:grpSpPr>
        <a:xfrm>
          <a:off x="0" y="0"/>
          <a:ext cx="0" cy="0"/>
          <a:chOff x="0" y="0"/>
          <a:chExt cx="0" cy="0"/>
        </a:xfrm>
      </p:grpSpPr>
      <p:pic>
        <p:nvPicPr>
          <p:cNvPr id="38" name="Grafický objekt 37">
            <a:extLst>
              <a:ext uri="{FF2B5EF4-FFF2-40B4-BE49-F238E27FC236}">
                <a16:creationId xmlns:a16="http://schemas.microsoft.com/office/drawing/2014/main" id="{BF70DF5A-9435-46E8-A02E-ABFA8D8E5B9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rcRect/>
          <a:stretch/>
        </p:blipFill>
        <p:spPr>
          <a:xfrm>
            <a:off x="4572001" y="764062"/>
            <a:ext cx="7619999" cy="420872"/>
          </a:xfrm>
          <a:prstGeom prst="rect">
            <a:avLst/>
          </a:prstGeom>
        </p:spPr>
      </p:pic>
      <p:pic>
        <p:nvPicPr>
          <p:cNvPr id="39" name="Grafický objekt 38">
            <a:extLst>
              <a:ext uri="{FF2B5EF4-FFF2-40B4-BE49-F238E27FC236}">
                <a16:creationId xmlns:a16="http://schemas.microsoft.com/office/drawing/2014/main" id="{E1AF6A8F-FA1A-4E8D-B4E8-12021CB49DEC}"/>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718290" y="639806"/>
            <a:ext cx="3173594" cy="727520"/>
          </a:xfrm>
          <a:prstGeom prst="rect">
            <a:avLst/>
          </a:prstGeom>
        </p:spPr>
      </p:pic>
      <p:pic>
        <p:nvPicPr>
          <p:cNvPr id="43" name="Obrázek 42">
            <a:extLst>
              <a:ext uri="{FF2B5EF4-FFF2-40B4-BE49-F238E27FC236}">
                <a16:creationId xmlns:a16="http://schemas.microsoft.com/office/drawing/2014/main" id="{23B3BE27-D028-4B44-A89D-50C70D24E356}"/>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0" y="2432624"/>
            <a:ext cx="3050847" cy="996376"/>
          </a:xfrm>
          <a:prstGeom prst="rect">
            <a:avLst/>
          </a:prstGeom>
        </p:spPr>
      </p:pic>
      <p:pic>
        <p:nvPicPr>
          <p:cNvPr id="44" name="Obrázek 43">
            <a:extLst>
              <a:ext uri="{FF2B5EF4-FFF2-40B4-BE49-F238E27FC236}">
                <a16:creationId xmlns:a16="http://schemas.microsoft.com/office/drawing/2014/main" id="{78B7E1F9-AA2E-4A85-A84C-C524D91D0684}"/>
              </a:ext>
            </a:extLst>
          </p:cNvPr>
          <p:cNvPicPr>
            <a:picLocks noChangeAspect="1"/>
          </p:cNvPicPr>
          <p:nvPr userDrawn="1"/>
        </p:nvPicPr>
        <p:blipFill rotWithShape="1">
          <a:blip r:embed="rId7" cstate="screen">
            <a:extLst>
              <a:ext uri="{28A0092B-C50C-407E-A947-70E740481C1C}">
                <a14:useLocalDpi xmlns:a14="http://schemas.microsoft.com/office/drawing/2010/main"/>
              </a:ext>
            </a:extLst>
          </a:blip>
          <a:srcRect/>
          <a:stretch/>
        </p:blipFill>
        <p:spPr>
          <a:xfrm>
            <a:off x="1335883" y="5265995"/>
            <a:ext cx="3247403" cy="981118"/>
          </a:xfrm>
          <a:prstGeom prst="rect">
            <a:avLst/>
          </a:prstGeom>
          <a:effectLst>
            <a:outerShdw blurRad="762000" dist="254000" dir="5400000" algn="ctr" rotWithShape="0">
              <a:srgbClr val="474747">
                <a:alpha val="30000"/>
              </a:srgbClr>
            </a:outerShdw>
          </a:effectLst>
        </p:spPr>
      </p:pic>
      <p:pic>
        <p:nvPicPr>
          <p:cNvPr id="45" name="Obrázek 44">
            <a:extLst>
              <a:ext uri="{FF2B5EF4-FFF2-40B4-BE49-F238E27FC236}">
                <a16:creationId xmlns:a16="http://schemas.microsoft.com/office/drawing/2014/main" id="{5049156E-7F8C-486C-A9D0-C43F03C18185}"/>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a:off x="9697378" y="3156116"/>
            <a:ext cx="2494621" cy="1015663"/>
          </a:xfrm>
          <a:prstGeom prst="rect">
            <a:avLst/>
          </a:prstGeom>
        </p:spPr>
      </p:pic>
      <p:cxnSp>
        <p:nvCxnSpPr>
          <p:cNvPr id="28" name="Straight Connector 9">
            <a:extLst>
              <a:ext uri="{FF2B5EF4-FFF2-40B4-BE49-F238E27FC236}">
                <a16:creationId xmlns:a16="http://schemas.microsoft.com/office/drawing/2014/main" id="{F7BD00AF-D3DD-4869-BF36-C1F6E1619D05}"/>
              </a:ext>
            </a:extLst>
          </p:cNvPr>
          <p:cNvCxnSpPr>
            <a:cxnSpLocks/>
          </p:cNvCxnSpPr>
          <p:nvPr userDrawn="1"/>
        </p:nvCxnSpPr>
        <p:spPr>
          <a:xfrm>
            <a:off x="3765685" y="4489144"/>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9" name="TextBox 7">
            <a:extLst>
              <a:ext uri="{FF2B5EF4-FFF2-40B4-BE49-F238E27FC236}">
                <a16:creationId xmlns:a16="http://schemas.microsoft.com/office/drawing/2014/main" id="{2505FADC-552A-4998-A1B9-EFD8AEBB1C64}"/>
              </a:ext>
            </a:extLst>
          </p:cNvPr>
          <p:cNvSpPr txBox="1"/>
          <p:nvPr userDrawn="1"/>
        </p:nvSpPr>
        <p:spPr>
          <a:xfrm>
            <a:off x="3712023" y="2607928"/>
            <a:ext cx="2491323" cy="677108"/>
          </a:xfrm>
          <a:prstGeom prst="rect">
            <a:avLst/>
          </a:prstGeom>
          <a:noFill/>
        </p:spPr>
        <p:txBody>
          <a:bodyPr wrap="none" lIns="0" tIns="0" rIns="0" bIns="0" rtlCol="0">
            <a:spAutoFit/>
          </a:bodyPr>
          <a:lstStyle/>
          <a:p>
            <a:r>
              <a:rPr lang="en-US" sz="4400" dirty="0">
                <a:solidFill>
                  <a:srgbClr val="004C96"/>
                </a:solidFill>
                <a:latin typeface="+mn-lt"/>
              </a:rPr>
              <a:t>INVESTÍCIE</a:t>
            </a:r>
          </a:p>
        </p:txBody>
      </p:sp>
      <p:sp>
        <p:nvSpPr>
          <p:cNvPr id="30" name="TextBox 7">
            <a:extLst>
              <a:ext uri="{FF2B5EF4-FFF2-40B4-BE49-F238E27FC236}">
                <a16:creationId xmlns:a16="http://schemas.microsoft.com/office/drawing/2014/main" id="{510D090C-FD95-40A6-8C72-86875067731F}"/>
              </a:ext>
            </a:extLst>
          </p:cNvPr>
          <p:cNvSpPr txBox="1"/>
          <p:nvPr userDrawn="1"/>
        </p:nvSpPr>
        <p:spPr>
          <a:xfrm>
            <a:off x="3712023" y="3439792"/>
            <a:ext cx="4930260" cy="677108"/>
          </a:xfrm>
          <a:prstGeom prst="rect">
            <a:avLst/>
          </a:prstGeom>
          <a:noFill/>
        </p:spPr>
        <p:txBody>
          <a:bodyPr wrap="none" lIns="0" tIns="0" rIns="0" bIns="0" rtlCol="0">
            <a:spAutoFit/>
          </a:bodyPr>
          <a:lstStyle/>
          <a:p>
            <a:r>
              <a:rPr lang="en-US" sz="4400" dirty="0">
                <a:solidFill>
                  <a:srgbClr val="004C96"/>
                </a:solidFill>
                <a:latin typeface="+mn-lt"/>
              </a:rPr>
              <a:t>REGIONÁLNY ROZVOJ</a:t>
            </a:r>
          </a:p>
        </p:txBody>
      </p:sp>
      <p:sp>
        <p:nvSpPr>
          <p:cNvPr id="31" name="TextBox 7">
            <a:extLst>
              <a:ext uri="{FF2B5EF4-FFF2-40B4-BE49-F238E27FC236}">
                <a16:creationId xmlns:a16="http://schemas.microsoft.com/office/drawing/2014/main" id="{170E0232-EADB-42A0-B328-190B927F8F10}"/>
              </a:ext>
            </a:extLst>
          </p:cNvPr>
          <p:cNvSpPr txBox="1"/>
          <p:nvPr userDrawn="1"/>
        </p:nvSpPr>
        <p:spPr>
          <a:xfrm>
            <a:off x="4993156" y="4269996"/>
            <a:ext cx="3980192" cy="677108"/>
          </a:xfrm>
          <a:prstGeom prst="rect">
            <a:avLst/>
          </a:prstGeom>
          <a:noFill/>
        </p:spPr>
        <p:txBody>
          <a:bodyPr wrap="none" lIns="0" tIns="0" rIns="0" bIns="0" rtlCol="0">
            <a:spAutoFit/>
          </a:bodyPr>
          <a:lstStyle/>
          <a:p>
            <a:r>
              <a:rPr lang="en-US" sz="4400" dirty="0">
                <a:solidFill>
                  <a:srgbClr val="004C96"/>
                </a:solidFill>
                <a:latin typeface="+mn-lt"/>
              </a:rPr>
              <a:t>INFORMATIZÁCIA</a:t>
            </a:r>
          </a:p>
        </p:txBody>
      </p:sp>
      <p:sp>
        <p:nvSpPr>
          <p:cNvPr id="32" name="Zástupný objekt pre text 4">
            <a:extLst>
              <a:ext uri="{FF2B5EF4-FFF2-40B4-BE49-F238E27FC236}">
                <a16:creationId xmlns:a16="http://schemas.microsoft.com/office/drawing/2014/main" id="{7003E229-4FFA-4944-A4E9-FA4B4560ECF5}"/>
              </a:ext>
            </a:extLst>
          </p:cNvPr>
          <p:cNvSpPr>
            <a:spLocks noGrp="1"/>
          </p:cNvSpPr>
          <p:nvPr>
            <p:ph type="body" sz="quarter" idx="12" hasCustomPrompt="1"/>
          </p:nvPr>
        </p:nvSpPr>
        <p:spPr>
          <a:xfrm>
            <a:off x="6983252" y="6107440"/>
            <a:ext cx="4235450" cy="371475"/>
          </a:xfrm>
          <a:prstGeom prst="rect">
            <a:avLst/>
          </a:prstGeom>
          <a:noFill/>
        </p:spPr>
        <p:txBody>
          <a:bodyPr lIns="0" tIns="0" rIns="0" bIns="0"/>
          <a:lstStyle>
            <a:lvl1pPr marL="0" indent="0" algn="r">
              <a:buNone/>
              <a:defRPr sz="1800">
                <a:solidFill>
                  <a:schemeClr val="accent3"/>
                </a:solidFill>
              </a:defRPr>
            </a:lvl1pPr>
            <a:lvl2pPr marL="457200" indent="0" algn="r">
              <a:buNone/>
              <a:defRPr sz="1800">
                <a:solidFill>
                  <a:schemeClr val="accent2"/>
                </a:solidFill>
              </a:defRPr>
            </a:lvl2pPr>
            <a:lvl3pPr marL="914400" indent="0" algn="r">
              <a:buNone/>
              <a:defRPr sz="1800">
                <a:solidFill>
                  <a:schemeClr val="accent2"/>
                </a:solidFill>
              </a:defRPr>
            </a:lvl3pPr>
            <a:lvl4pPr marL="1371600" indent="0" algn="r">
              <a:buNone/>
              <a:defRPr sz="1800">
                <a:solidFill>
                  <a:schemeClr val="accent2"/>
                </a:solidFill>
              </a:defRPr>
            </a:lvl4pPr>
            <a:lvl5pPr marL="1828800" indent="0" algn="r">
              <a:buNone/>
              <a:defRPr sz="1800">
                <a:solidFill>
                  <a:schemeClr val="accent2"/>
                </a:solidFill>
              </a:defRPr>
            </a:lvl5pPr>
          </a:lstStyle>
          <a:p>
            <a:pPr lvl="0"/>
            <a:r>
              <a:rPr lang="en-US" dirty="0"/>
              <a:t>00. MESIAC 2020</a:t>
            </a:r>
          </a:p>
        </p:txBody>
      </p:sp>
    </p:spTree>
    <p:extLst>
      <p:ext uri="{BB962C8B-B14F-4D97-AF65-F5344CB8AC3E}">
        <p14:creationId xmlns:p14="http://schemas.microsoft.com/office/powerpoint/2010/main" val="1367992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25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par>
                                <p:cTn id="8" presetID="22" presetClass="entr" presetSubtype="8" fill="hold" nodeType="withEffect">
                                  <p:stCondLst>
                                    <p:cond delay="75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22" presetClass="entr" presetSubtype="8" fill="hold" nodeType="withEffect">
                                  <p:stCondLst>
                                    <p:cond delay="200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par>
                                <p:cTn id="14" presetID="6" presetClass="emph" presetSubtype="0" accel="50000" decel="50000" autoRev="1" fill="hold" nodeType="withEffect">
                                  <p:stCondLst>
                                    <p:cond delay="2000"/>
                                  </p:stCondLst>
                                  <p:childTnLst>
                                    <p:animScale>
                                      <p:cBhvr>
                                        <p:cTn id="15" dur="500" fill="hold"/>
                                        <p:tgtEl>
                                          <p:spTgt spid="43"/>
                                        </p:tgtEl>
                                      </p:cBhvr>
                                      <p:by x="120000" y="120000"/>
                                    </p:animScale>
                                  </p:childTnLst>
                                </p:cTn>
                              </p:par>
                              <p:par>
                                <p:cTn id="16" presetID="22" presetClass="entr" presetSubtype="8" fill="hold" nodeType="withEffect">
                                  <p:stCondLst>
                                    <p:cond delay="2500"/>
                                  </p:stCondLst>
                                  <p:childTnLst>
                                    <p:set>
                                      <p:cBhvr>
                                        <p:cTn id="17" dur="1" fill="hold">
                                          <p:stCondLst>
                                            <p:cond delay="0"/>
                                          </p:stCondLst>
                                        </p:cTn>
                                        <p:tgtEl>
                                          <p:spTgt spid="44"/>
                                        </p:tgtEl>
                                        <p:attrNameLst>
                                          <p:attrName>style.visibility</p:attrName>
                                        </p:attrNameLst>
                                      </p:cBhvr>
                                      <p:to>
                                        <p:strVal val="visible"/>
                                      </p:to>
                                    </p:set>
                                    <p:animEffect transition="in" filter="wipe(left)">
                                      <p:cBhvr>
                                        <p:cTn id="18" dur="500"/>
                                        <p:tgtEl>
                                          <p:spTgt spid="44"/>
                                        </p:tgtEl>
                                      </p:cBhvr>
                                    </p:animEffect>
                                  </p:childTnLst>
                                </p:cTn>
                              </p:par>
                              <p:par>
                                <p:cTn id="19" presetID="6" presetClass="emph" presetSubtype="0" accel="50000" decel="50000" autoRev="1" fill="hold" nodeType="withEffect">
                                  <p:stCondLst>
                                    <p:cond delay="2500"/>
                                  </p:stCondLst>
                                  <p:childTnLst>
                                    <p:animScale>
                                      <p:cBhvr>
                                        <p:cTn id="20" dur="500" fill="hold"/>
                                        <p:tgtEl>
                                          <p:spTgt spid="44"/>
                                        </p:tgtEl>
                                      </p:cBhvr>
                                      <p:by x="120000" y="120000"/>
                                    </p:animScale>
                                  </p:childTnLst>
                                </p:cTn>
                              </p:par>
                              <p:par>
                                <p:cTn id="21" presetID="22" presetClass="entr" presetSubtype="8" fill="hold" nodeType="withEffect">
                                  <p:stCondLst>
                                    <p:cond delay="200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par>
                                <p:cTn id="24" presetID="6" presetClass="emph" presetSubtype="0" accel="50000" decel="50000" autoRev="1" fill="hold" nodeType="withEffect">
                                  <p:stCondLst>
                                    <p:cond delay="2000"/>
                                  </p:stCondLst>
                                  <p:childTnLst>
                                    <p:animScale>
                                      <p:cBhvr>
                                        <p:cTn id="25" dur="500" fill="hold"/>
                                        <p:tgtEl>
                                          <p:spTgt spid="45"/>
                                        </p:tgtEl>
                                      </p:cBhvr>
                                      <p:by x="120000" y="120000"/>
                                    </p:animScale>
                                  </p:childTnLst>
                                </p:cTn>
                              </p:par>
                              <p:par>
                                <p:cTn id="26" presetID="22" presetClass="entr" presetSubtype="8" fill="hold" nodeType="withEffect">
                                  <p:stCondLst>
                                    <p:cond delay="150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par>
                                <p:cTn id="32" presetID="6" presetClass="emph" presetSubtype="0" accel="50000" decel="50000" autoRev="1" fill="hold" grpId="1" nodeType="withEffect">
                                  <p:stCondLst>
                                    <p:cond delay="1500"/>
                                  </p:stCondLst>
                                  <p:childTnLst>
                                    <p:animScale>
                                      <p:cBhvr>
                                        <p:cTn id="33" dur="500" fill="hold"/>
                                        <p:tgtEl>
                                          <p:spTgt spid="29"/>
                                        </p:tgtEl>
                                      </p:cBhvr>
                                      <p:by x="120000" y="120000"/>
                                    </p:animScale>
                                  </p:childTnLst>
                                </p:cTn>
                              </p:par>
                              <p:par>
                                <p:cTn id="34" presetID="22" presetClass="entr" presetSubtype="8" fill="hold" grpId="0" nodeType="withEffect">
                                  <p:stCondLst>
                                    <p:cond delay="175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6" presetClass="emph" presetSubtype="0" accel="50000" decel="50000" autoRev="1" fill="hold" grpId="1" nodeType="withEffect">
                                  <p:stCondLst>
                                    <p:cond delay="1750"/>
                                  </p:stCondLst>
                                  <p:childTnLst>
                                    <p:animScale>
                                      <p:cBhvr>
                                        <p:cTn id="38" dur="500" fill="hold"/>
                                        <p:tgtEl>
                                          <p:spTgt spid="30"/>
                                        </p:tgtEl>
                                      </p:cBhvr>
                                      <p:by x="120000" y="120000"/>
                                    </p:animScale>
                                  </p:childTnLst>
                                </p:cTn>
                              </p:par>
                              <p:par>
                                <p:cTn id="39" presetID="22" presetClass="entr" presetSubtype="8" fill="hold" grpId="0" nodeType="withEffect">
                                  <p:stCondLst>
                                    <p:cond delay="200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par>
                                <p:cTn id="42" presetID="6" presetClass="emph" presetSubtype="0" accel="50000" decel="50000" autoRev="1" fill="hold" grpId="1" nodeType="withEffect">
                                  <p:stCondLst>
                                    <p:cond delay="2000"/>
                                  </p:stCondLst>
                                  <p:childTnLst>
                                    <p:animScale>
                                      <p:cBhvr>
                                        <p:cTn id="43" dur="500" fill="hold"/>
                                        <p:tgtEl>
                                          <p:spTgt spid="31"/>
                                        </p:tgtEl>
                                      </p:cBhvr>
                                      <p:by x="120000" y="120000"/>
                                    </p:animScale>
                                  </p:childTnLst>
                                </p:cTn>
                              </p:par>
                              <p:par>
                                <p:cTn id="44" presetID="22" presetClass="entr" presetSubtype="4" fill="hold" grpId="0" nodeType="withEffect">
                                  <p:stCondLst>
                                    <p:cond delay="2000"/>
                                  </p:stCondLst>
                                  <p:childTnLst>
                                    <p:set>
                                      <p:cBhvr>
                                        <p:cTn id="45" dur="1" fill="hold">
                                          <p:stCondLst>
                                            <p:cond delay="0"/>
                                          </p:stCondLst>
                                        </p:cTn>
                                        <p:tgtEl>
                                          <p:spTgt spid="32"/>
                                        </p:tgtEl>
                                        <p:attrNameLst>
                                          <p:attrName>style.visibility</p:attrName>
                                        </p:attrNameLst>
                                      </p:cBhvr>
                                      <p:to>
                                        <p:strVal val="visible"/>
                                      </p:to>
                                    </p:set>
                                    <p:animEffect transition="in" filter="wipe(down)">
                                      <p:cBhvr>
                                        <p:cTn id="4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9" grpId="1"/>
      <p:bldP spid="30" grpId="0"/>
      <p:bldP spid="30" grpId="1"/>
      <p:bldP spid="31" grpId="0"/>
      <p:bldP spid="31" grpId="1"/>
      <p:bldP spid="32" grpId="0">
        <p:tmplLst>
          <p:tmpl>
            <p:tnLst>
              <p:par>
                <p:cTn presetID="22" presetClass="entr" presetSubtype="4" fill="hold" nodeType="withEffect">
                  <p:stCondLst>
                    <p:cond delay="2000"/>
                  </p:stCondLst>
                  <p:childTnLst>
                    <p:set>
                      <p:cBhvr>
                        <p:cTn dur="1" fill="hold">
                          <p:stCondLst>
                            <p:cond delay="0"/>
                          </p:stCondLst>
                        </p:cTn>
                        <p:tgtEl>
                          <p:spTgt spid="32"/>
                        </p:tgtEl>
                        <p:attrNameLst>
                          <p:attrName>style.visibility</p:attrName>
                        </p:attrNameLst>
                      </p:cBhvr>
                      <p:to>
                        <p:strVal val="visible"/>
                      </p:to>
                    </p:set>
                    <p:animEffect transition="in" filter="wipe(down)">
                      <p:cBhvr>
                        <p:cTn dur="500"/>
                        <p:tgtEl>
                          <p:spTgt spid="32"/>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5_Title Slide - Informatizacia">
    <p:spTree>
      <p:nvGrpSpPr>
        <p:cNvPr id="1" name=""/>
        <p:cNvGrpSpPr/>
        <p:nvPr/>
      </p:nvGrpSpPr>
      <p:grpSpPr>
        <a:xfrm>
          <a:off x="0" y="0"/>
          <a:ext cx="0" cy="0"/>
          <a:chOff x="0" y="0"/>
          <a:chExt cx="0" cy="0"/>
        </a:xfrm>
      </p:grpSpPr>
      <p:pic>
        <p:nvPicPr>
          <p:cNvPr id="19" name="Grafický objekt 18">
            <a:extLst>
              <a:ext uri="{FF2B5EF4-FFF2-40B4-BE49-F238E27FC236}">
                <a16:creationId xmlns:a16="http://schemas.microsoft.com/office/drawing/2014/main" id="{00097501-0D8B-4D48-BDE8-634A9B63EEE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xmlns="" r:embed="rId3"/>
              </a:ext>
            </a:extLst>
          </a:blip>
          <a:stretch>
            <a:fillRect/>
          </a:stretch>
        </p:blipFill>
        <p:spPr>
          <a:xfrm>
            <a:off x="1070006" y="765175"/>
            <a:ext cx="2985391" cy="684376"/>
          </a:xfrm>
          <a:prstGeom prst="rect">
            <a:avLst/>
          </a:prstGeom>
        </p:spPr>
      </p:pic>
      <p:sp>
        <p:nvSpPr>
          <p:cNvPr id="32" name="Text Placeholder 3">
            <a:extLst>
              <a:ext uri="{FF2B5EF4-FFF2-40B4-BE49-F238E27FC236}">
                <a16:creationId xmlns:a16="http://schemas.microsoft.com/office/drawing/2014/main" id="{E9DC03EB-AA4C-4E90-9889-EB015FF8F8C4}"/>
              </a:ext>
            </a:extLst>
          </p:cNvPr>
          <p:cNvSpPr>
            <a:spLocks noGrp="1"/>
          </p:cNvSpPr>
          <p:nvPr>
            <p:ph type="body" sz="quarter" idx="19" hasCustomPrompt="1"/>
          </p:nvPr>
        </p:nvSpPr>
        <p:spPr>
          <a:xfrm>
            <a:off x="1531620" y="3802173"/>
            <a:ext cx="2650647" cy="1690335"/>
          </a:xfrm>
          <a:prstGeom prst="rect">
            <a:avLst/>
          </a:prstGeom>
        </p:spPr>
        <p:txBody>
          <a:bodyPr wrap="square" lIns="0" tIns="0" rIns="0" bIns="0">
            <a:spAutoFit/>
          </a:bodyPr>
          <a:lstStyle>
            <a:lvl1pPr marL="0" indent="0" algn="l">
              <a:lnSpc>
                <a:spcPct val="120000"/>
              </a:lnSpc>
              <a:spcBef>
                <a:spcPts val="1200"/>
              </a:spcBef>
              <a:buNone/>
              <a:defRPr sz="1200" baseline="0">
                <a:solidFill>
                  <a:srgbClr val="222222"/>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sk-SK" noProof="0" dirty="0" err="1"/>
              <a:t>Lorem</a:t>
            </a:r>
            <a:r>
              <a:rPr lang="sk-SK" noProof="0" dirty="0"/>
              <a:t> </a:t>
            </a:r>
            <a:r>
              <a:rPr lang="sk-SK" noProof="0" dirty="0" err="1"/>
              <a:t>ipsum</a:t>
            </a:r>
            <a:r>
              <a:rPr lang="sk-SK" noProof="0" dirty="0"/>
              <a:t> </a:t>
            </a:r>
            <a:endParaRPr lang="en-US" noProof="0" dirty="0"/>
          </a:p>
          <a:p>
            <a:pPr lvl="0"/>
            <a:r>
              <a:rPr lang="sk-SK" noProof="0" dirty="0" err="1"/>
              <a:t>dolor</a:t>
            </a:r>
            <a:r>
              <a:rPr lang="sk-SK" noProof="0" dirty="0"/>
              <a:t> </a:t>
            </a:r>
            <a:r>
              <a:rPr lang="sk-SK" noProof="0" dirty="0" err="1"/>
              <a:t>sit</a:t>
            </a:r>
            <a:r>
              <a:rPr lang="sk-SK" noProof="0" dirty="0"/>
              <a:t> </a:t>
            </a:r>
            <a:r>
              <a:rPr lang="sk-SK" noProof="0" dirty="0" err="1"/>
              <a:t>amet</a:t>
            </a:r>
            <a:r>
              <a:rPr lang="sk-SK" noProof="0" dirty="0"/>
              <a:t>, </a:t>
            </a:r>
            <a:r>
              <a:rPr lang="sk-SK" noProof="0" dirty="0" err="1"/>
              <a:t>consectetuer</a:t>
            </a:r>
            <a:r>
              <a:rPr lang="sk-SK" noProof="0" dirty="0"/>
              <a:t> </a:t>
            </a:r>
            <a:r>
              <a:rPr lang="sk-SK" noProof="0" dirty="0" err="1"/>
              <a:t>adipiscing</a:t>
            </a:r>
            <a:r>
              <a:rPr lang="sk-SK" noProof="0" dirty="0"/>
              <a:t> </a:t>
            </a:r>
            <a:r>
              <a:rPr lang="sk-SK" noProof="0" dirty="0" err="1"/>
              <a:t>elit</a:t>
            </a:r>
            <a:r>
              <a:rPr lang="sk-SK" noProof="0" dirty="0"/>
              <a:t>. </a:t>
            </a:r>
            <a:r>
              <a:rPr lang="sk-SK" noProof="0" dirty="0" err="1"/>
              <a:t>Maecenas</a:t>
            </a:r>
            <a:r>
              <a:rPr lang="sk-SK" noProof="0" dirty="0"/>
              <a:t> </a:t>
            </a:r>
            <a:r>
              <a:rPr lang="sk-SK" noProof="0" dirty="0" err="1"/>
              <a:t>porttitor</a:t>
            </a:r>
            <a:r>
              <a:rPr lang="sk-SK" noProof="0" dirty="0"/>
              <a:t> </a:t>
            </a:r>
            <a:r>
              <a:rPr lang="sk-SK" noProof="0" dirty="0" err="1"/>
              <a:t>congue</a:t>
            </a:r>
            <a:r>
              <a:rPr lang="sk-SK" noProof="0" dirty="0"/>
              <a:t> </a:t>
            </a:r>
            <a:r>
              <a:rPr lang="sk-SK" noProof="0" dirty="0" err="1"/>
              <a:t>massa</a:t>
            </a:r>
            <a:r>
              <a:rPr lang="sk-SK" noProof="0" dirty="0"/>
              <a:t>. </a:t>
            </a:r>
            <a:r>
              <a:rPr lang="sk-SK" noProof="0" dirty="0" err="1"/>
              <a:t>Fusce</a:t>
            </a:r>
            <a:r>
              <a:rPr lang="sk-SK" noProof="0" dirty="0"/>
              <a:t> </a:t>
            </a:r>
            <a:r>
              <a:rPr lang="sk-SK" noProof="0" dirty="0" err="1"/>
              <a:t>posuere</a:t>
            </a:r>
            <a:r>
              <a:rPr lang="sk-SK" noProof="0" dirty="0"/>
              <a:t>, </a:t>
            </a:r>
            <a:r>
              <a:rPr lang="sk-SK" noProof="0" dirty="0" err="1"/>
              <a:t>magna</a:t>
            </a:r>
            <a:r>
              <a:rPr lang="sk-SK" noProof="0" dirty="0"/>
              <a:t> sed </a:t>
            </a:r>
            <a:r>
              <a:rPr lang="sk-SK" noProof="0" dirty="0" err="1"/>
              <a:t>pulvinar</a:t>
            </a:r>
            <a:r>
              <a:rPr lang="sk-SK" noProof="0" dirty="0"/>
              <a:t> </a:t>
            </a:r>
            <a:r>
              <a:rPr lang="sk-SK" noProof="0" dirty="0" err="1"/>
              <a:t>ultricies</a:t>
            </a:r>
            <a:r>
              <a:rPr lang="sk-SK" noProof="0" dirty="0"/>
              <a:t>, </a:t>
            </a:r>
            <a:r>
              <a:rPr lang="sk-SK" noProof="0" dirty="0" err="1"/>
              <a:t>purus</a:t>
            </a:r>
            <a:r>
              <a:rPr lang="sk-SK" noProof="0" dirty="0"/>
              <a:t> </a:t>
            </a:r>
            <a:r>
              <a:rPr lang="sk-SK" noProof="0" dirty="0" err="1"/>
              <a:t>lectus</a:t>
            </a:r>
            <a:r>
              <a:rPr lang="sk-SK" noProof="0" dirty="0"/>
              <a:t> </a:t>
            </a:r>
            <a:r>
              <a:rPr lang="sk-SK" noProof="0" dirty="0" err="1"/>
              <a:t>malesuada</a:t>
            </a:r>
            <a:r>
              <a:rPr lang="sk-SK" noProof="0" dirty="0"/>
              <a:t> libero, </a:t>
            </a:r>
            <a:r>
              <a:rPr lang="sk-SK" noProof="0" dirty="0" err="1"/>
              <a:t>sit</a:t>
            </a:r>
            <a:r>
              <a:rPr lang="sk-SK" noProof="0" dirty="0"/>
              <a:t> </a:t>
            </a:r>
            <a:r>
              <a:rPr lang="sk-SK" noProof="0" dirty="0" err="1"/>
              <a:t>amet</a:t>
            </a:r>
            <a:r>
              <a:rPr lang="sk-SK" noProof="0" dirty="0"/>
              <a:t> </a:t>
            </a:r>
            <a:r>
              <a:rPr lang="sk-SK" noProof="0" dirty="0" err="1"/>
              <a:t>commodo</a:t>
            </a:r>
            <a:r>
              <a:rPr lang="sk-SK" noProof="0" dirty="0"/>
              <a:t> </a:t>
            </a:r>
            <a:r>
              <a:rPr lang="sk-SK" noProof="0" dirty="0" err="1"/>
              <a:t>magna</a:t>
            </a:r>
            <a:r>
              <a:rPr lang="sk-SK" noProof="0" dirty="0"/>
              <a:t> eros </a:t>
            </a:r>
            <a:r>
              <a:rPr lang="sk-SK" noProof="0" dirty="0" err="1"/>
              <a:t>quis</a:t>
            </a:r>
            <a:r>
              <a:rPr lang="sk-SK" noProof="0" dirty="0"/>
              <a:t> urna.</a:t>
            </a:r>
            <a:r>
              <a:rPr lang="en-US" noProof="0" dirty="0"/>
              <a:t> </a:t>
            </a:r>
            <a:r>
              <a:rPr lang="sk-SK" noProof="0" dirty="0" err="1"/>
              <a:t>Nunc</a:t>
            </a:r>
            <a:r>
              <a:rPr lang="sk-SK" noProof="0" dirty="0"/>
              <a:t> </a:t>
            </a:r>
            <a:r>
              <a:rPr lang="sk-SK" noProof="0" dirty="0" err="1"/>
              <a:t>viverra</a:t>
            </a:r>
            <a:r>
              <a:rPr lang="sk-SK" noProof="0" dirty="0"/>
              <a:t> </a:t>
            </a:r>
            <a:r>
              <a:rPr lang="sk-SK" noProof="0" dirty="0" err="1"/>
              <a:t>imperdiet</a:t>
            </a:r>
            <a:r>
              <a:rPr lang="sk-SK" noProof="0" dirty="0"/>
              <a:t> </a:t>
            </a:r>
            <a:r>
              <a:rPr lang="sk-SK" noProof="0" dirty="0" err="1"/>
              <a:t>enim</a:t>
            </a:r>
            <a:r>
              <a:rPr lang="sk-SK" noProof="0" dirty="0"/>
              <a:t>. </a:t>
            </a:r>
          </a:p>
        </p:txBody>
      </p:sp>
      <p:pic>
        <p:nvPicPr>
          <p:cNvPr id="31" name="Obrázek 30">
            <a:extLst>
              <a:ext uri="{FF2B5EF4-FFF2-40B4-BE49-F238E27FC236}">
                <a16:creationId xmlns:a16="http://schemas.microsoft.com/office/drawing/2014/main" id="{F6954960-60CE-45E5-8C16-E1719FE343C7}"/>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b="-1"/>
          <a:stretch/>
        </p:blipFill>
        <p:spPr>
          <a:xfrm>
            <a:off x="6099379" y="-3439"/>
            <a:ext cx="6092621" cy="6857998"/>
          </a:xfrm>
          <a:prstGeom prst="rect">
            <a:avLst/>
          </a:prstGeom>
        </p:spPr>
      </p:pic>
      <p:cxnSp>
        <p:nvCxnSpPr>
          <p:cNvPr id="35" name="Straight Connector 9">
            <a:extLst>
              <a:ext uri="{FF2B5EF4-FFF2-40B4-BE49-F238E27FC236}">
                <a16:creationId xmlns:a16="http://schemas.microsoft.com/office/drawing/2014/main" id="{DE901E82-2BF5-4B8F-AACF-0855F107255E}"/>
              </a:ext>
            </a:extLst>
          </p:cNvPr>
          <p:cNvCxnSpPr>
            <a:cxnSpLocks/>
          </p:cNvCxnSpPr>
          <p:nvPr userDrawn="1"/>
        </p:nvCxnSpPr>
        <p:spPr>
          <a:xfrm>
            <a:off x="1531620" y="3552396"/>
            <a:ext cx="79321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38" name="Title Placeholder 1">
            <a:extLst>
              <a:ext uri="{FF2B5EF4-FFF2-40B4-BE49-F238E27FC236}">
                <a16:creationId xmlns:a16="http://schemas.microsoft.com/office/drawing/2014/main" id="{C39EA938-6B65-44E2-82AE-3AE4D4F160B5}"/>
              </a:ext>
            </a:extLst>
          </p:cNvPr>
          <p:cNvSpPr txBox="1">
            <a:spLocks/>
          </p:cNvSpPr>
          <p:nvPr userDrawn="1"/>
        </p:nvSpPr>
        <p:spPr>
          <a:xfrm>
            <a:off x="1524001" y="2176285"/>
            <a:ext cx="3845439" cy="1105972"/>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nSpc>
                <a:spcPct val="100000"/>
              </a:lnSpc>
            </a:pPr>
            <a:endParaRPr lang="en-US" dirty="0"/>
          </a:p>
        </p:txBody>
      </p:sp>
      <p:pic>
        <p:nvPicPr>
          <p:cNvPr id="33" name="Grafický objekt 32">
            <a:extLst>
              <a:ext uri="{FF2B5EF4-FFF2-40B4-BE49-F238E27FC236}">
                <a16:creationId xmlns:a16="http://schemas.microsoft.com/office/drawing/2014/main" id="{91F39D45-CEA2-4B8A-8F16-97F575FEC1CC}"/>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xmlns="" r:embed="rId6"/>
              </a:ext>
            </a:extLst>
          </a:blip>
          <a:srcRect/>
          <a:stretch/>
        </p:blipFill>
        <p:spPr>
          <a:xfrm>
            <a:off x="691117" y="5885304"/>
            <a:ext cx="8197697" cy="452780"/>
          </a:xfrm>
          <a:prstGeom prst="rect">
            <a:avLst/>
          </a:prstGeom>
        </p:spPr>
      </p:pic>
      <p:sp>
        <p:nvSpPr>
          <p:cNvPr id="34" name="Pentagon 6">
            <a:extLst>
              <a:ext uri="{FF2B5EF4-FFF2-40B4-BE49-F238E27FC236}">
                <a16:creationId xmlns:a16="http://schemas.microsoft.com/office/drawing/2014/main" id="{5149D558-7E21-407B-8D02-EC5DA30A8C65}"/>
              </a:ext>
            </a:extLst>
          </p:cNvPr>
          <p:cNvSpPr/>
          <p:nvPr userDrawn="1"/>
        </p:nvSpPr>
        <p:spPr>
          <a:xfrm>
            <a:off x="6099379" y="-3756"/>
            <a:ext cx="6092615" cy="6865513"/>
          </a:xfrm>
          <a:prstGeom prst="homePlate">
            <a:avLst>
              <a:gd name="adj" fmla="val 0"/>
            </a:avLst>
          </a:prstGeom>
          <a:solidFill>
            <a:srgbClr val="ECECEC">
              <a:alpha val="26000"/>
            </a:srgbClr>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defPPr>
              <a:defRPr lang="sk-SK"/>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endParaRPr lang="en-US" sz="1333" dirty="0">
              <a:solidFill>
                <a:schemeClr val="bg2"/>
              </a:solidFill>
              <a:latin typeface="Roboto Regular" charset="0"/>
            </a:endParaRPr>
          </a:p>
        </p:txBody>
      </p:sp>
    </p:spTree>
    <p:extLst>
      <p:ext uri="{BB962C8B-B14F-4D97-AF65-F5344CB8AC3E}">
        <p14:creationId xmlns:p14="http://schemas.microsoft.com/office/powerpoint/2010/main" val="2520314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00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27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ppt_x"/>
                                          </p:val>
                                        </p:tav>
                                        <p:tav tm="100000">
                                          <p:val>
                                            <p:strVal val="#ppt_x"/>
                                          </p:val>
                                        </p:tav>
                                      </p:tavLst>
                                    </p:anim>
                                    <p:anim calcmode="lin" valueType="num">
                                      <p:cBhvr additive="base">
                                        <p:cTn id="12" dur="750" fill="hold"/>
                                        <p:tgtEl>
                                          <p:spTgt spid="32"/>
                                        </p:tgtEl>
                                        <p:attrNameLst>
                                          <p:attrName>ppt_y</p:attrName>
                                        </p:attrNameLst>
                                      </p:cBhvr>
                                      <p:tavLst>
                                        <p:tav tm="0">
                                          <p:val>
                                            <p:strVal val="1+#ppt_h/2"/>
                                          </p:val>
                                        </p:tav>
                                        <p:tav tm="100000">
                                          <p:val>
                                            <p:strVal val="#ppt_y"/>
                                          </p:val>
                                        </p:tav>
                                      </p:tavLst>
                                    </p:anim>
                                  </p:childTnLst>
                                </p:cTn>
                              </p:par>
                              <p:par>
                                <p:cTn id="13" presetID="22" presetClass="entr" presetSubtype="8" fill="hold" nodeType="withEffect">
                                  <p:stCondLst>
                                    <p:cond delay="350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par>
                                <p:cTn id="16" presetID="10" presetClass="entr" presetSubtype="0" fill="hold" nodeType="withEffect">
                                  <p:stCondLst>
                                    <p:cond delay="225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22" presetClass="entr" presetSubtype="8" fill="hold" nodeType="withEffect">
                                  <p:stCondLst>
                                    <p:cond delay="225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par>
                                <p:cTn id="22" presetID="2" presetClass="entr" presetSubtype="4" decel="100000" fill="hold" grpId="0" nodeType="withEffect" nodePh="1">
                                  <p:stCondLst>
                                    <p:cond delay="1250"/>
                                  </p:stCondLst>
                                  <p:endCondLst>
                                    <p:cond evt="begin" delay="0">
                                      <p:tn val="22"/>
                                    </p:cond>
                                  </p:end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1000" fill="hold"/>
                                        <p:tgtEl>
                                          <p:spTgt spid="38"/>
                                        </p:tgtEl>
                                        <p:attrNameLst>
                                          <p:attrName>ppt_x</p:attrName>
                                        </p:attrNameLst>
                                      </p:cBhvr>
                                      <p:tavLst>
                                        <p:tav tm="0">
                                          <p:val>
                                            <p:strVal val="#ppt_x"/>
                                          </p:val>
                                        </p:tav>
                                        <p:tav tm="100000">
                                          <p:val>
                                            <p:strVal val="#ppt_x"/>
                                          </p:val>
                                        </p:tav>
                                      </p:tavLst>
                                    </p:anim>
                                    <p:anim calcmode="lin" valueType="num">
                                      <p:cBhvr additive="base">
                                        <p:cTn id="25" dur="1000" fill="hold"/>
                                        <p:tgtEl>
                                          <p:spTgt spid="38"/>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225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tmplLst>
          <p:tmpl>
            <p:tnLst>
              <p:par>
                <p:cTn presetID="2" presetClass="entr" presetSubtype="4" decel="100000" fill="hold" nodeType="withEffect">
                  <p:stCondLst>
                    <p:cond delay="27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P spid="38" grpId="0"/>
      <p:bldP spid="34"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5" Type="http://schemas.openxmlformats.org/officeDocument/2006/relationships/image" Target="../media/image4.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24" Type="http://schemas.openxmlformats.org/officeDocument/2006/relationships/image" Target="../media/image2.png"/><Relationship Id="rId5" Type="http://schemas.openxmlformats.org/officeDocument/2006/relationships/slideLayout" Target="../slideLayouts/slideLayout5.xml"/><Relationship Id="rId23" Type="http://schemas.openxmlformats.org/officeDocument/2006/relationships/image" Target="../media/image2.svg"/><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slideLayout" Target="../slideLayouts/slideLayout35.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32" Type="http://schemas.openxmlformats.org/officeDocument/2006/relationships/theme" Target="../theme/theme2.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slideLayout" Target="../slideLayouts/slideLayout34.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31" Type="http://schemas.openxmlformats.org/officeDocument/2006/relationships/slideLayout" Target="../slideLayouts/slideLayout37.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 Id="rId30"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BD5A6328-ECAF-432C-A26D-0C51D446A60A}"/>
              </a:ext>
            </a:extLst>
          </p:cNvPr>
          <p:cNvSpPr>
            <a:spLocks noGrp="1"/>
          </p:cNvSpPr>
          <p:nvPr>
            <p:ph type="title"/>
          </p:nvPr>
        </p:nvSpPr>
        <p:spPr>
          <a:xfrm>
            <a:off x="838200" y="365125"/>
            <a:ext cx="10515600" cy="1325563"/>
          </a:xfrm>
          <a:prstGeom prst="rect">
            <a:avLst/>
          </a:prstGeom>
        </p:spPr>
        <p:txBody>
          <a:bodyPr vert="horz" lIns="0" tIns="0" rIns="0" bIns="0" rtlCol="0" anchor="t" anchorCtr="0">
            <a:normAutofit/>
          </a:bodyPr>
          <a:lstStyle/>
          <a:p>
            <a:r>
              <a:rPr lang="cs-CZ" dirty="0"/>
              <a:t>Kliknutím lze upravit styl.</a:t>
            </a:r>
            <a:endParaRPr lang="sk-SK" dirty="0"/>
          </a:p>
        </p:txBody>
      </p:sp>
      <p:sp>
        <p:nvSpPr>
          <p:cNvPr id="3" name="Zástupný text 2">
            <a:extLst>
              <a:ext uri="{FF2B5EF4-FFF2-40B4-BE49-F238E27FC236}">
                <a16:creationId xmlns:a16="http://schemas.microsoft.com/office/drawing/2014/main" id="{6CBAF2EA-5329-42DE-979C-AD832255CAD8}"/>
              </a:ext>
            </a:extLst>
          </p:cNvPr>
          <p:cNvSpPr>
            <a:spLocks noGrp="1"/>
          </p:cNvSpPr>
          <p:nvPr>
            <p:ph type="body" idx="1"/>
          </p:nvPr>
        </p:nvSpPr>
        <p:spPr>
          <a:xfrm>
            <a:off x="838200" y="1825625"/>
            <a:ext cx="10515600" cy="3780416"/>
          </a:xfrm>
          <a:prstGeom prst="rect">
            <a:avLst/>
          </a:prstGeom>
        </p:spPr>
        <p:txBody>
          <a:bodyPr vert="horz" lIns="0" tIns="0" rIns="0" bIns="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endParaRPr lang="sk-SK" dirty="0"/>
          </a:p>
        </p:txBody>
      </p:sp>
      <p:sp>
        <p:nvSpPr>
          <p:cNvPr id="7" name="Footer Placeholder 4">
            <a:extLst>
              <a:ext uri="{FF2B5EF4-FFF2-40B4-BE49-F238E27FC236}">
                <a16:creationId xmlns:a16="http://schemas.microsoft.com/office/drawing/2014/main" id="{28C93544-6C3A-495A-AB83-7008BE393B2C}"/>
              </a:ext>
            </a:extLst>
          </p:cNvPr>
          <p:cNvSpPr txBox="1">
            <a:spLocks/>
          </p:cNvSpPr>
          <p:nvPr userDrawn="1"/>
        </p:nvSpPr>
        <p:spPr>
          <a:xfrm>
            <a:off x="8436533" y="6079365"/>
            <a:ext cx="2445032" cy="365125"/>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1200" b="0" i="0" u="none" strike="noStrike" kern="1200" spc="30" baseline="0" dirty="0">
              <a:solidFill>
                <a:srgbClr val="004C96"/>
              </a:solidFill>
              <a:latin typeface="+mn-lt"/>
              <a:ea typeface="+mn-ea"/>
              <a:cs typeface="+mn-cs"/>
            </a:endParaRPr>
          </a:p>
          <a:p>
            <a:pPr algn="r"/>
            <a:r>
              <a:rPr lang="sk-SK" sz="1200" b="1" i="0" u="none" strike="noStrike" kern="1200" spc="30" baseline="0" noProof="0" dirty="0">
                <a:solidFill>
                  <a:srgbClr val="004C96"/>
                </a:solidFill>
                <a:latin typeface="+mn-lt"/>
                <a:ea typeface="+mn-ea"/>
                <a:cs typeface="+mn-cs"/>
              </a:rPr>
              <a:t>Pribinova 25, 811 09</a:t>
            </a:r>
            <a:r>
              <a:rPr lang="en-US" sz="1200" b="1" i="0" u="none" strike="noStrike" kern="1200" spc="30" baseline="0" noProof="0" dirty="0">
                <a:solidFill>
                  <a:srgbClr val="004C96"/>
                </a:solidFill>
                <a:latin typeface="+mn-lt"/>
                <a:ea typeface="+mn-ea"/>
                <a:cs typeface="+mn-cs"/>
              </a:rPr>
              <a:t> </a:t>
            </a:r>
            <a:r>
              <a:rPr lang="sk-SK" sz="1200" b="1" i="0" u="none" strike="noStrike" kern="1200" spc="30" baseline="0" noProof="0" dirty="0">
                <a:solidFill>
                  <a:srgbClr val="004C96"/>
                </a:solidFill>
                <a:latin typeface="+mn-lt"/>
                <a:ea typeface="+mn-ea"/>
                <a:cs typeface="+mn-cs"/>
              </a:rPr>
              <a:t>Bratislava </a:t>
            </a:r>
            <a:endParaRPr lang="sk-SK" sz="1200" b="0" i="0" u="none" strike="noStrike" kern="1200" spc="30" baseline="0" noProof="0" dirty="0">
              <a:solidFill>
                <a:srgbClr val="004C96"/>
              </a:solidFill>
              <a:latin typeface="+mn-lt"/>
              <a:ea typeface="+mn-ea"/>
              <a:cs typeface="+mn-cs"/>
            </a:endParaRPr>
          </a:p>
          <a:p>
            <a:pPr algn="r"/>
            <a:r>
              <a:rPr lang="en-US" sz="1100" b="0" i="0" u="none" strike="noStrike" kern="1200" spc="30" baseline="0" noProof="0" dirty="0">
                <a:solidFill>
                  <a:srgbClr val="004C96"/>
                </a:solidFill>
                <a:latin typeface="+mn-lt"/>
                <a:ea typeface="+mn-ea"/>
                <a:cs typeface="+mn-cs"/>
              </a:rPr>
              <a:t>vicepremierka@mirri.gov.sk</a:t>
            </a:r>
            <a:endParaRPr lang="sk-SK" sz="1100" b="0" i="0" u="none" strike="noStrike" kern="1200" spc="30" baseline="0" noProof="0" dirty="0">
              <a:solidFill>
                <a:srgbClr val="004C96"/>
              </a:solidFill>
              <a:latin typeface="+mn-lt"/>
              <a:ea typeface="+mn-ea"/>
              <a:cs typeface="+mn-cs"/>
            </a:endParaRPr>
          </a:p>
          <a:p>
            <a:pPr algn="r"/>
            <a:endParaRPr lang="en-US" sz="1100" spc="30" baseline="0" dirty="0">
              <a:solidFill>
                <a:srgbClr val="004C96"/>
              </a:solidFill>
            </a:endParaRPr>
          </a:p>
        </p:txBody>
      </p:sp>
      <p:pic>
        <p:nvPicPr>
          <p:cNvPr id="8" name="Grafický objekt 7">
            <a:extLst>
              <a:ext uri="{FF2B5EF4-FFF2-40B4-BE49-F238E27FC236}">
                <a16:creationId xmlns:a16="http://schemas.microsoft.com/office/drawing/2014/main" id="{55F99FCA-685F-44C5-9888-DCBDD8596BE1}"/>
              </a:ext>
            </a:extLst>
          </p:cNvPr>
          <p:cNvPicPr>
            <a:picLocks noChangeAspect="1"/>
          </p:cNvPicPr>
          <p:nvPr userDrawn="1"/>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xmlns="" r:embed="rId23"/>
              </a:ext>
            </a:extLst>
          </a:blip>
          <a:srcRect/>
          <a:stretch/>
        </p:blipFill>
        <p:spPr>
          <a:xfrm>
            <a:off x="3128977" y="6136018"/>
            <a:ext cx="4931827" cy="272397"/>
          </a:xfrm>
          <a:prstGeom prst="rect">
            <a:avLst/>
          </a:prstGeom>
        </p:spPr>
      </p:pic>
      <p:pic>
        <p:nvPicPr>
          <p:cNvPr id="9" name="Grafický objekt 8">
            <a:extLst>
              <a:ext uri="{FF2B5EF4-FFF2-40B4-BE49-F238E27FC236}">
                <a16:creationId xmlns:a16="http://schemas.microsoft.com/office/drawing/2014/main" id="{84F4C259-7917-4317-94C2-FF74271F4310}"/>
              </a:ext>
            </a:extLst>
          </p:cNvPr>
          <p:cNvPicPr>
            <a:picLocks noChangeAspect="1"/>
          </p:cNvPicPr>
          <p:nvPr userDrawn="1"/>
        </p:nvPicPr>
        <p:blipFill>
          <a:blip r:embed="rId24" cstate="screen">
            <a:extLst>
              <a:ext uri="{28A0092B-C50C-407E-A947-70E740481C1C}">
                <a14:useLocalDpi xmlns:a14="http://schemas.microsoft.com/office/drawing/2010/main"/>
              </a:ext>
              <a:ext uri="{96DAC541-7B7A-43D3-8B79-37D633B846F1}">
                <asvg:svgBlip xmlns:asvg="http://schemas.microsoft.com/office/drawing/2016/SVG/main" xmlns="" r:embed="rId25"/>
              </a:ext>
            </a:extLst>
          </a:blip>
          <a:stretch>
            <a:fillRect/>
          </a:stretch>
        </p:blipFill>
        <p:spPr>
          <a:xfrm>
            <a:off x="436278" y="6091739"/>
            <a:ext cx="2316970" cy="531146"/>
          </a:xfrm>
          <a:prstGeom prst="rect">
            <a:avLst/>
          </a:prstGeom>
        </p:spPr>
      </p:pic>
      <p:cxnSp>
        <p:nvCxnSpPr>
          <p:cNvPr id="4" name="Straight Connector 9">
            <a:extLst>
              <a:ext uri="{FF2B5EF4-FFF2-40B4-BE49-F238E27FC236}">
                <a16:creationId xmlns:a16="http://schemas.microsoft.com/office/drawing/2014/main" id="{300C3500-FBC0-3A1D-1BD5-12D8D583F970}"/>
              </a:ext>
            </a:extLst>
          </p:cNvPr>
          <p:cNvCxnSpPr>
            <a:cxnSpLocks/>
          </p:cNvCxnSpPr>
          <p:nvPr userDrawn="1"/>
        </p:nvCxnSpPr>
        <p:spPr>
          <a:xfrm>
            <a:off x="11404253" y="6136018"/>
            <a:ext cx="0" cy="27239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8986C3A1-0A76-FB06-5571-C26675CF9BAA}"/>
              </a:ext>
            </a:extLst>
          </p:cNvPr>
          <p:cNvSpPr txBox="1">
            <a:spLocks/>
          </p:cNvSpPr>
          <p:nvPr userDrawn="1"/>
        </p:nvSpPr>
        <p:spPr>
          <a:xfrm>
            <a:off x="11449209" y="6219152"/>
            <a:ext cx="383748" cy="269741"/>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92A1526-C153-4DA6-8E63-B168DC7585A3}" type="slidenum">
              <a:rPr lang="sk-SK" sz="1200" b="0" i="0" u="none" strike="noStrike" kern="1200" spc="30" baseline="0" smtClean="0">
                <a:solidFill>
                  <a:srgbClr val="868C93"/>
                </a:solidFill>
                <a:latin typeface="+mn-lt"/>
                <a:ea typeface="+mn-ea"/>
                <a:cs typeface="+mn-cs"/>
              </a:rPr>
              <a:t>‹#›</a:t>
            </a:fld>
            <a:endParaRPr lang="sk-SK" sz="1200" b="0" i="0" u="none" strike="noStrike" kern="1200" spc="30" baseline="0" noProof="0" dirty="0">
              <a:solidFill>
                <a:srgbClr val="868C93"/>
              </a:solidFill>
              <a:latin typeface="+mn-lt"/>
              <a:ea typeface="+mn-ea"/>
              <a:cs typeface="+mn-cs"/>
            </a:endParaRPr>
          </a:p>
          <a:p>
            <a:pPr algn="r"/>
            <a:endParaRPr lang="en-US" sz="1100" spc="30" baseline="0" dirty="0">
              <a:solidFill>
                <a:srgbClr val="004C96"/>
              </a:solidFill>
            </a:endParaRPr>
          </a:p>
        </p:txBody>
      </p:sp>
    </p:spTree>
    <p:extLst>
      <p:ext uri="{BB962C8B-B14F-4D97-AF65-F5344CB8AC3E}">
        <p14:creationId xmlns:p14="http://schemas.microsoft.com/office/powerpoint/2010/main" val="2915696376"/>
      </p:ext>
    </p:extLst>
  </p:cSld>
  <p:clrMap bg1="lt1" tx1="dk1" bg2="lt2" tx2="dk2" accent1="accent1" accent2="accent2" accent3="accent3" accent4="accent4" accent5="accent5" accent6="accent6" hlink="hlink" folHlink="folHlink"/>
  <p:sldLayoutIdLst>
    <p:sldLayoutId id="2147483663" r:id="rId1"/>
    <p:sldLayoutId id="2147483672" r:id="rId2"/>
    <p:sldLayoutId id="2147483717" r:id="rId3"/>
    <p:sldLayoutId id="2147483816" r:id="rId4"/>
    <p:sldLayoutId id="2147483718" r:id="rId5"/>
    <p:sldLayoutId id="2147483777" r:id="rId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75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nodeType="withEffect">
                                  <p:stCondLst>
                                    <p:cond delay="125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4" fill="hold" grpId="0" nodeType="withEffect">
                                  <p:stCondLst>
                                    <p:cond delay="200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8" fill="hold" nodeType="withEffect">
                                  <p:stCondLst>
                                    <p:cond delay="150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par>
                                <p:cTn id="17" presetID="22" presetClass="entr" presetSubtype="4" fill="hold" grpId="0" nodeType="withEffect">
                                  <p:stCondLst>
                                    <p:cond delay="200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1" grpId="0"/>
      <p:bldP spid="11" grpId="1"/>
    </p:bldLst>
  </p:timing>
  <p:hf hdr="0" ftr="0" dt="0"/>
  <p:txStyles>
    <p:titleStyle>
      <a:lvl1pPr algn="l" defTabSz="914400" rtl="0" eaLnBrk="1" latinLnBrk="0" hangingPunct="1">
        <a:lnSpc>
          <a:spcPct val="100000"/>
        </a:lnSpc>
        <a:spcBef>
          <a:spcPct val="0"/>
        </a:spcBef>
        <a:buNone/>
        <a:defRPr sz="4000" kern="1200">
          <a:solidFill>
            <a:srgbClr val="004C96"/>
          </a:solidFill>
          <a:latin typeface="+mj-lt"/>
          <a:ea typeface="+mj-ea"/>
          <a:cs typeface="+mj-cs"/>
        </a:defRPr>
      </a:lvl1pPr>
    </p:titleStyle>
    <p:bodyStyle>
      <a:lvl1pPr marL="0" indent="0" algn="l" defTabSz="914400" rtl="0" eaLnBrk="1" latinLnBrk="0" hangingPunct="1">
        <a:lnSpc>
          <a:spcPct val="120000"/>
        </a:lnSpc>
        <a:spcBef>
          <a:spcPts val="600"/>
        </a:spcBef>
        <a:buFont typeface="Arial" panose="020B0604020202020204" pitchFamily="34" charset="0"/>
        <a:buNone/>
        <a:defRPr sz="2400" kern="1200">
          <a:solidFill>
            <a:srgbClr val="222222"/>
          </a:solidFill>
          <a:latin typeface="+mn-lt"/>
          <a:ea typeface="+mn-ea"/>
          <a:cs typeface="+mn-cs"/>
        </a:defRPr>
      </a:lvl1pPr>
      <a:lvl2pPr marL="0" indent="0" algn="l" defTabSz="914400" rtl="0" eaLnBrk="1" latinLnBrk="0" hangingPunct="1">
        <a:lnSpc>
          <a:spcPct val="120000"/>
        </a:lnSpc>
        <a:spcBef>
          <a:spcPts val="600"/>
        </a:spcBef>
        <a:buFont typeface="Arial" panose="020B0604020202020204" pitchFamily="34" charset="0"/>
        <a:buNone/>
        <a:defRPr sz="2000" kern="1200">
          <a:solidFill>
            <a:srgbClr val="222222"/>
          </a:solidFill>
          <a:latin typeface="+mn-lt"/>
          <a:ea typeface="+mn-ea"/>
          <a:cs typeface="+mn-cs"/>
        </a:defRPr>
      </a:lvl2pPr>
      <a:lvl3pPr marL="0" indent="0" algn="l" defTabSz="914400" rtl="0" eaLnBrk="1" latinLnBrk="0" hangingPunct="1">
        <a:lnSpc>
          <a:spcPct val="120000"/>
        </a:lnSpc>
        <a:spcBef>
          <a:spcPts val="600"/>
        </a:spcBef>
        <a:buFont typeface="Arial" panose="020B0604020202020204" pitchFamily="34" charset="0"/>
        <a:buNone/>
        <a:defRPr sz="1800" kern="1200">
          <a:solidFill>
            <a:srgbClr val="222222"/>
          </a:solidFill>
          <a:latin typeface="+mn-lt"/>
          <a:ea typeface="+mn-ea"/>
          <a:cs typeface="+mn-cs"/>
        </a:defRPr>
      </a:lvl3pPr>
      <a:lvl4pPr marL="0" indent="0" algn="l" defTabSz="914400" rtl="0" eaLnBrk="1" latinLnBrk="0" hangingPunct="1">
        <a:lnSpc>
          <a:spcPct val="120000"/>
        </a:lnSpc>
        <a:spcBef>
          <a:spcPts val="600"/>
        </a:spcBef>
        <a:buFont typeface="Arial" panose="020B0604020202020204" pitchFamily="34" charset="0"/>
        <a:buNone/>
        <a:defRPr sz="1400" kern="1200">
          <a:solidFill>
            <a:srgbClr val="222222"/>
          </a:solidFill>
          <a:latin typeface="+mn-lt"/>
          <a:ea typeface="+mn-ea"/>
          <a:cs typeface="+mn-cs"/>
        </a:defRPr>
      </a:lvl4pPr>
      <a:lvl5pPr marL="0" indent="0" algn="l" defTabSz="914400" rtl="0" eaLnBrk="1" latinLnBrk="0" hangingPunct="1">
        <a:lnSpc>
          <a:spcPct val="120000"/>
        </a:lnSpc>
        <a:spcBef>
          <a:spcPts val="600"/>
        </a:spcBef>
        <a:buFont typeface="Arial" panose="020B0604020202020204" pitchFamily="34" charset="0"/>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Obdélník 6">
            <a:extLst>
              <a:ext uri="{FF2B5EF4-FFF2-40B4-BE49-F238E27FC236}">
                <a16:creationId xmlns:a16="http://schemas.microsoft.com/office/drawing/2014/main" id="{289EBAE0-6D3B-4BC0-95BC-C6F4455EE020}"/>
              </a:ext>
            </a:extLst>
          </p:cNvPr>
          <p:cNvSpPr/>
          <p:nvPr userDrawn="1"/>
        </p:nvSpPr>
        <p:spPr>
          <a:xfrm>
            <a:off x="0" y="0"/>
            <a:ext cx="1219200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8" name="Straight Connector 12">
            <a:extLst>
              <a:ext uri="{FF2B5EF4-FFF2-40B4-BE49-F238E27FC236}">
                <a16:creationId xmlns:a16="http://schemas.microsoft.com/office/drawing/2014/main" id="{7A9A0E67-3F28-4C0E-B075-2DEEEA81950C}"/>
              </a:ext>
            </a:extLst>
          </p:cNvPr>
          <p:cNvCxnSpPr/>
          <p:nvPr userDrawn="1"/>
        </p:nvCxnSpPr>
        <p:spPr>
          <a:xfrm>
            <a:off x="1524847"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4">
            <a:extLst>
              <a:ext uri="{FF2B5EF4-FFF2-40B4-BE49-F238E27FC236}">
                <a16:creationId xmlns:a16="http://schemas.microsoft.com/office/drawing/2014/main" id="{1AC18FE5-A172-4FF5-9632-8FC659CBD8CB}"/>
              </a:ext>
            </a:extLst>
          </p:cNvPr>
          <p:cNvCxnSpPr/>
          <p:nvPr userDrawn="1"/>
        </p:nvCxnSpPr>
        <p:spPr>
          <a:xfrm>
            <a:off x="3049694"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5">
            <a:extLst>
              <a:ext uri="{FF2B5EF4-FFF2-40B4-BE49-F238E27FC236}">
                <a16:creationId xmlns:a16="http://schemas.microsoft.com/office/drawing/2014/main" id="{57A0B2F5-A083-4233-A28B-A9D137A904E6}"/>
              </a:ext>
            </a:extLst>
          </p:cNvPr>
          <p:cNvCxnSpPr/>
          <p:nvPr userDrawn="1"/>
        </p:nvCxnSpPr>
        <p:spPr>
          <a:xfrm>
            <a:off x="4574541"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6">
            <a:extLst>
              <a:ext uri="{FF2B5EF4-FFF2-40B4-BE49-F238E27FC236}">
                <a16:creationId xmlns:a16="http://schemas.microsoft.com/office/drawing/2014/main" id="{8ABEAB0E-BDEB-4AA0-947A-E0B406410B49}"/>
              </a:ext>
            </a:extLst>
          </p:cNvPr>
          <p:cNvCxnSpPr/>
          <p:nvPr userDrawn="1"/>
        </p:nvCxnSpPr>
        <p:spPr>
          <a:xfrm>
            <a:off x="6099388"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7">
            <a:extLst>
              <a:ext uri="{FF2B5EF4-FFF2-40B4-BE49-F238E27FC236}">
                <a16:creationId xmlns:a16="http://schemas.microsoft.com/office/drawing/2014/main" id="{A9A6B568-4D50-47A3-9788-4D7DD0949800}"/>
              </a:ext>
            </a:extLst>
          </p:cNvPr>
          <p:cNvCxnSpPr/>
          <p:nvPr userDrawn="1"/>
        </p:nvCxnSpPr>
        <p:spPr>
          <a:xfrm>
            <a:off x="7624235"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8">
            <a:extLst>
              <a:ext uri="{FF2B5EF4-FFF2-40B4-BE49-F238E27FC236}">
                <a16:creationId xmlns:a16="http://schemas.microsoft.com/office/drawing/2014/main" id="{25C274D1-E3EF-467D-94EF-62F1F9985FCE}"/>
              </a:ext>
            </a:extLst>
          </p:cNvPr>
          <p:cNvCxnSpPr/>
          <p:nvPr userDrawn="1"/>
        </p:nvCxnSpPr>
        <p:spPr>
          <a:xfrm>
            <a:off x="9149082"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9">
            <a:extLst>
              <a:ext uri="{FF2B5EF4-FFF2-40B4-BE49-F238E27FC236}">
                <a16:creationId xmlns:a16="http://schemas.microsoft.com/office/drawing/2014/main" id="{B6A1E895-ACA0-4EC6-AE22-8F61F6F84223}"/>
              </a:ext>
            </a:extLst>
          </p:cNvPr>
          <p:cNvCxnSpPr/>
          <p:nvPr userDrawn="1"/>
        </p:nvCxnSpPr>
        <p:spPr>
          <a:xfrm>
            <a:off x="10673929" y="0"/>
            <a:ext cx="0" cy="6858001"/>
          </a:xfrm>
          <a:prstGeom prst="line">
            <a:avLst/>
          </a:prstGeom>
          <a:ln>
            <a:solidFill>
              <a:schemeClr val="tx1">
                <a:alpha val="10000"/>
              </a:schemeClr>
            </a:solidFill>
          </a:ln>
        </p:spPr>
        <p:style>
          <a:lnRef idx="1">
            <a:schemeClr val="accent1"/>
          </a:lnRef>
          <a:fillRef idx="0">
            <a:schemeClr val="accent1"/>
          </a:fillRef>
          <a:effectRef idx="0">
            <a:schemeClr val="accent1"/>
          </a:effectRef>
          <a:fontRef idx="minor">
            <a:schemeClr val="tx1"/>
          </a:fontRef>
        </p:style>
      </p:cxnSp>
      <p:sp>
        <p:nvSpPr>
          <p:cNvPr id="15" name="Rectangle 2">
            <a:extLst>
              <a:ext uri="{FF2B5EF4-FFF2-40B4-BE49-F238E27FC236}">
                <a16:creationId xmlns:a16="http://schemas.microsoft.com/office/drawing/2014/main" id="{D237FF26-8809-4BB5-A739-027DE5EBE851}"/>
              </a:ext>
            </a:extLst>
          </p:cNvPr>
          <p:cNvSpPr/>
          <p:nvPr userDrawn="1"/>
        </p:nvSpPr>
        <p:spPr>
          <a:xfrm>
            <a:off x="-6772" y="-7514"/>
            <a:ext cx="1524842"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1">
            <a:extLst>
              <a:ext uri="{FF2B5EF4-FFF2-40B4-BE49-F238E27FC236}">
                <a16:creationId xmlns:a16="http://schemas.microsoft.com/office/drawing/2014/main" id="{FEAFDB65-B979-4A2F-A4C6-7BE24CE1B083}"/>
              </a:ext>
            </a:extLst>
          </p:cNvPr>
          <p:cNvSpPr/>
          <p:nvPr userDrawn="1"/>
        </p:nvSpPr>
        <p:spPr>
          <a:xfrm>
            <a:off x="1531624" y="-7514"/>
            <a:ext cx="1516793"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3">
            <a:extLst>
              <a:ext uri="{FF2B5EF4-FFF2-40B4-BE49-F238E27FC236}">
                <a16:creationId xmlns:a16="http://schemas.microsoft.com/office/drawing/2014/main" id="{5924FDBB-71C5-4F0A-97F1-1B81FCA93624}"/>
              </a:ext>
            </a:extLst>
          </p:cNvPr>
          <p:cNvSpPr/>
          <p:nvPr userDrawn="1"/>
        </p:nvSpPr>
        <p:spPr>
          <a:xfrm>
            <a:off x="3049690" y="-7514"/>
            <a:ext cx="1524848"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0">
            <a:extLst>
              <a:ext uri="{FF2B5EF4-FFF2-40B4-BE49-F238E27FC236}">
                <a16:creationId xmlns:a16="http://schemas.microsoft.com/office/drawing/2014/main" id="{F05988B2-FA3E-4DF5-99F5-49B0B159002D}"/>
              </a:ext>
            </a:extLst>
          </p:cNvPr>
          <p:cNvSpPr/>
          <p:nvPr userDrawn="1"/>
        </p:nvSpPr>
        <p:spPr>
          <a:xfrm>
            <a:off x="4574537" y="-7514"/>
            <a:ext cx="1524843"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21">
            <a:extLst>
              <a:ext uri="{FF2B5EF4-FFF2-40B4-BE49-F238E27FC236}">
                <a16:creationId xmlns:a16="http://schemas.microsoft.com/office/drawing/2014/main" id="{D0866065-3B61-4FA7-8D9C-CE35514608F3}"/>
              </a:ext>
            </a:extLst>
          </p:cNvPr>
          <p:cNvSpPr/>
          <p:nvPr userDrawn="1"/>
        </p:nvSpPr>
        <p:spPr>
          <a:xfrm>
            <a:off x="6099388" y="-7514"/>
            <a:ext cx="1518918"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23">
            <a:extLst>
              <a:ext uri="{FF2B5EF4-FFF2-40B4-BE49-F238E27FC236}">
                <a16:creationId xmlns:a16="http://schemas.microsoft.com/office/drawing/2014/main" id="{4F9AD96E-772C-4DA0-959F-27E302F0FA32}"/>
              </a:ext>
            </a:extLst>
          </p:cNvPr>
          <p:cNvSpPr/>
          <p:nvPr userDrawn="1"/>
        </p:nvSpPr>
        <p:spPr>
          <a:xfrm>
            <a:off x="7633129" y="-7514"/>
            <a:ext cx="1510020"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4">
            <a:extLst>
              <a:ext uri="{FF2B5EF4-FFF2-40B4-BE49-F238E27FC236}">
                <a16:creationId xmlns:a16="http://schemas.microsoft.com/office/drawing/2014/main" id="{EEC939A2-ECFC-4DE3-8533-45286981C5AB}"/>
              </a:ext>
            </a:extLst>
          </p:cNvPr>
          <p:cNvSpPr/>
          <p:nvPr userDrawn="1"/>
        </p:nvSpPr>
        <p:spPr>
          <a:xfrm>
            <a:off x="9157981" y="-7514"/>
            <a:ext cx="1510020"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5">
            <a:extLst>
              <a:ext uri="{FF2B5EF4-FFF2-40B4-BE49-F238E27FC236}">
                <a16:creationId xmlns:a16="http://schemas.microsoft.com/office/drawing/2014/main" id="{7AEB9A5C-3D1F-4B5F-90E5-67E1D7AFEC13}"/>
              </a:ext>
            </a:extLst>
          </p:cNvPr>
          <p:cNvSpPr/>
          <p:nvPr userDrawn="1"/>
        </p:nvSpPr>
        <p:spPr>
          <a:xfrm>
            <a:off x="10667152" y="-7514"/>
            <a:ext cx="1524847" cy="6865513"/>
          </a:xfrm>
          <a:prstGeom prst="rect">
            <a:avLst/>
          </a:prstGeom>
          <a:solidFill>
            <a:schemeClr val="bg1">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Zástupný nadpis 1">
            <a:extLst>
              <a:ext uri="{FF2B5EF4-FFF2-40B4-BE49-F238E27FC236}">
                <a16:creationId xmlns:a16="http://schemas.microsoft.com/office/drawing/2014/main" id="{9E8CF733-2FE6-4AF2-A1F0-BFB6D15230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dirty="0"/>
              <a:t>Kliknutím lze upravit styl.</a:t>
            </a:r>
            <a:endParaRPr lang="sk-SK" dirty="0"/>
          </a:p>
        </p:txBody>
      </p:sp>
      <p:sp>
        <p:nvSpPr>
          <p:cNvPr id="24" name="Zástupný text 2">
            <a:extLst>
              <a:ext uri="{FF2B5EF4-FFF2-40B4-BE49-F238E27FC236}">
                <a16:creationId xmlns:a16="http://schemas.microsoft.com/office/drawing/2014/main" id="{8685B8B9-6D12-40A2-8D1E-21556BC5ED25}"/>
              </a:ext>
            </a:extLst>
          </p:cNvPr>
          <p:cNvSpPr>
            <a:spLocks noGrp="1"/>
          </p:cNvSpPr>
          <p:nvPr>
            <p:ph type="body" idx="1"/>
          </p:nvPr>
        </p:nvSpPr>
        <p:spPr>
          <a:xfrm>
            <a:off x="838200" y="1825625"/>
            <a:ext cx="10515600" cy="3780416"/>
          </a:xfrm>
          <a:prstGeom prst="rect">
            <a:avLst/>
          </a:prstGeom>
        </p:spPr>
        <p:txBody>
          <a:bodyPr vert="horz" lIns="91440" tIns="45720" rIns="91440" bIns="4572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endParaRPr lang="sk-SK" dirty="0"/>
          </a:p>
        </p:txBody>
      </p:sp>
      <p:cxnSp>
        <p:nvCxnSpPr>
          <p:cNvPr id="2" name="Straight Connector 9">
            <a:extLst>
              <a:ext uri="{FF2B5EF4-FFF2-40B4-BE49-F238E27FC236}">
                <a16:creationId xmlns:a16="http://schemas.microsoft.com/office/drawing/2014/main" id="{6307D610-F851-6BD3-5141-F154BC1DE7AD}"/>
              </a:ext>
            </a:extLst>
          </p:cNvPr>
          <p:cNvCxnSpPr>
            <a:cxnSpLocks/>
          </p:cNvCxnSpPr>
          <p:nvPr userDrawn="1"/>
        </p:nvCxnSpPr>
        <p:spPr>
          <a:xfrm>
            <a:off x="11404253" y="6136018"/>
            <a:ext cx="0" cy="27239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Footer Placeholder 4">
            <a:extLst>
              <a:ext uri="{FF2B5EF4-FFF2-40B4-BE49-F238E27FC236}">
                <a16:creationId xmlns:a16="http://schemas.microsoft.com/office/drawing/2014/main" id="{B522BEAA-76CF-F7F0-ABC3-6EE8E627232E}"/>
              </a:ext>
            </a:extLst>
          </p:cNvPr>
          <p:cNvSpPr txBox="1">
            <a:spLocks/>
          </p:cNvSpPr>
          <p:nvPr userDrawn="1"/>
        </p:nvSpPr>
        <p:spPr>
          <a:xfrm>
            <a:off x="11449209" y="6219152"/>
            <a:ext cx="383748" cy="269741"/>
          </a:xfrm>
          <a:prstGeom prst="rect">
            <a:avLst/>
          </a:prstGeom>
        </p:spPr>
        <p:txBody>
          <a:bodyPr vert="horz" lIns="9144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92A1526-C153-4DA6-8E63-B168DC7585A3}" type="slidenum">
              <a:rPr lang="sk-SK" sz="1200" b="0" i="0" u="none" strike="noStrike" kern="1200" spc="30" baseline="0" smtClean="0">
                <a:solidFill>
                  <a:srgbClr val="868C93"/>
                </a:solidFill>
                <a:latin typeface="+mn-lt"/>
                <a:ea typeface="+mn-ea"/>
                <a:cs typeface="+mn-cs"/>
              </a:rPr>
              <a:t>‹#›</a:t>
            </a:fld>
            <a:endParaRPr lang="sk-SK" sz="1200" b="0" i="0" u="none" strike="noStrike" kern="1200" spc="30" baseline="0" noProof="0" dirty="0">
              <a:solidFill>
                <a:srgbClr val="868C93"/>
              </a:solidFill>
              <a:latin typeface="+mn-lt"/>
              <a:ea typeface="+mn-ea"/>
              <a:cs typeface="+mn-cs"/>
            </a:endParaRPr>
          </a:p>
          <a:p>
            <a:pPr algn="r"/>
            <a:endParaRPr lang="en-US" sz="1100" spc="30" baseline="0" dirty="0">
              <a:solidFill>
                <a:srgbClr val="004C96"/>
              </a:solidFill>
            </a:endParaRPr>
          </a:p>
        </p:txBody>
      </p:sp>
    </p:spTree>
    <p:extLst>
      <p:ext uri="{BB962C8B-B14F-4D97-AF65-F5344CB8AC3E}">
        <p14:creationId xmlns:p14="http://schemas.microsoft.com/office/powerpoint/2010/main" val="25164099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8" r:id="rId3"/>
    <p:sldLayoutId id="2147483806" r:id="rId4"/>
    <p:sldLayoutId id="2147483734" r:id="rId5"/>
    <p:sldLayoutId id="2147483735" r:id="rId6"/>
    <p:sldLayoutId id="2147483736" r:id="rId7"/>
    <p:sldLayoutId id="2147483737" r:id="rId8"/>
    <p:sldLayoutId id="2147483723" r:id="rId9"/>
    <p:sldLayoutId id="2147483759" r:id="rId10"/>
    <p:sldLayoutId id="2147483798" r:id="rId11"/>
    <p:sldLayoutId id="2147483826" r:id="rId12"/>
    <p:sldLayoutId id="2147483742" r:id="rId13"/>
    <p:sldLayoutId id="2147483726" r:id="rId14"/>
    <p:sldLayoutId id="2147483817" r:id="rId15"/>
    <p:sldLayoutId id="2147483818" r:id="rId16"/>
    <p:sldLayoutId id="2147483805" r:id="rId17"/>
    <p:sldLayoutId id="2147483807" r:id="rId18"/>
    <p:sldLayoutId id="2147483802" r:id="rId19"/>
    <p:sldLayoutId id="2147483800" r:id="rId20"/>
    <p:sldLayoutId id="2147483722" r:id="rId21"/>
    <p:sldLayoutId id="2147483820" r:id="rId22"/>
    <p:sldLayoutId id="2147483821" r:id="rId23"/>
    <p:sldLayoutId id="2147483739" r:id="rId24"/>
    <p:sldLayoutId id="2147483729" r:id="rId25"/>
    <p:sldLayoutId id="2147483730" r:id="rId26"/>
    <p:sldLayoutId id="2147483727" r:id="rId27"/>
    <p:sldLayoutId id="2147483819" r:id="rId28"/>
    <p:sldLayoutId id="2147483708" r:id="rId29"/>
    <p:sldLayoutId id="2147483713" r:id="rId30"/>
    <p:sldLayoutId id="2147483814" r:id="rId3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par>
                                <p:cTn id="9" presetID="2" presetClass="exit" presetSubtype="4" accel="100000" fill="hold" grpId="1" nodeType="withEffect">
                                  <p:stCondLst>
                                    <p:cond delay="700"/>
                                  </p:stCondLst>
                                  <p:childTnLst>
                                    <p:anim calcmode="lin" valueType="num">
                                      <p:cBhvr additive="base">
                                        <p:cTn id="10" dur="500"/>
                                        <p:tgtEl>
                                          <p:spTgt spid="15"/>
                                        </p:tgtEl>
                                        <p:attrNameLst>
                                          <p:attrName>ppt_x</p:attrName>
                                        </p:attrNameLst>
                                      </p:cBhvr>
                                      <p:tavLst>
                                        <p:tav tm="0">
                                          <p:val>
                                            <p:strVal val="ppt_x"/>
                                          </p:val>
                                        </p:tav>
                                        <p:tav tm="100000">
                                          <p:val>
                                            <p:strVal val="ppt_x"/>
                                          </p:val>
                                        </p:tav>
                                      </p:tavLst>
                                    </p:anim>
                                    <p:anim calcmode="lin" valueType="num">
                                      <p:cBhvr additive="base">
                                        <p:cTn id="11" dur="500"/>
                                        <p:tgtEl>
                                          <p:spTgt spid="15"/>
                                        </p:tgtEl>
                                        <p:attrNameLst>
                                          <p:attrName>ppt_y</p:attrName>
                                        </p:attrNameLst>
                                      </p:cBhvr>
                                      <p:tavLst>
                                        <p:tav tm="0">
                                          <p:val>
                                            <p:strVal val="ppt_y"/>
                                          </p:val>
                                        </p:tav>
                                        <p:tav tm="100000">
                                          <p:val>
                                            <p:strVal val="1+ppt_h/2"/>
                                          </p:val>
                                        </p:tav>
                                      </p:tavLst>
                                    </p:anim>
                                    <p:set>
                                      <p:cBhvr>
                                        <p:cTn id="12" dur="1" fill="hold">
                                          <p:stCondLst>
                                            <p:cond delay="499"/>
                                          </p:stCondLst>
                                        </p:cTn>
                                        <p:tgtEl>
                                          <p:spTgt spid="15"/>
                                        </p:tgtEl>
                                        <p:attrNameLst>
                                          <p:attrName>style.visibility</p:attrName>
                                        </p:attrNameLst>
                                      </p:cBhvr>
                                      <p:to>
                                        <p:strVal val="hidden"/>
                                      </p:to>
                                    </p:set>
                                  </p:childTnLst>
                                </p:cTn>
                              </p:par>
                              <p:par>
                                <p:cTn id="13" presetID="2" presetClass="entr" presetSubtype="1" decel="100000" fill="hold" grpId="0" nodeType="withEffect">
                                  <p:stCondLst>
                                    <p:cond delay="2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0-#ppt_h/2"/>
                                          </p:val>
                                        </p:tav>
                                        <p:tav tm="100000">
                                          <p:val>
                                            <p:strVal val="#ppt_y"/>
                                          </p:val>
                                        </p:tav>
                                      </p:tavLst>
                                    </p:anim>
                                  </p:childTnLst>
                                </p:cTn>
                              </p:par>
                              <p:par>
                                <p:cTn id="17" presetID="2" presetClass="exit" presetSubtype="4" accel="100000" fill="hold" grpId="1" nodeType="withEffect">
                                  <p:stCondLst>
                                    <p:cond delay="900"/>
                                  </p:stCondLst>
                                  <p:childTnLst>
                                    <p:anim calcmode="lin" valueType="num">
                                      <p:cBhvr additive="base">
                                        <p:cTn id="18" dur="500"/>
                                        <p:tgtEl>
                                          <p:spTgt spid="16"/>
                                        </p:tgtEl>
                                        <p:attrNameLst>
                                          <p:attrName>ppt_x</p:attrName>
                                        </p:attrNameLst>
                                      </p:cBhvr>
                                      <p:tavLst>
                                        <p:tav tm="0">
                                          <p:val>
                                            <p:strVal val="ppt_x"/>
                                          </p:val>
                                        </p:tav>
                                        <p:tav tm="100000">
                                          <p:val>
                                            <p:strVal val="ppt_x"/>
                                          </p:val>
                                        </p:tav>
                                      </p:tavLst>
                                    </p:anim>
                                    <p:anim calcmode="lin" valueType="num">
                                      <p:cBhvr additive="base">
                                        <p:cTn id="19" dur="500"/>
                                        <p:tgtEl>
                                          <p:spTgt spid="16"/>
                                        </p:tgtEl>
                                        <p:attrNameLst>
                                          <p:attrName>ppt_y</p:attrName>
                                        </p:attrNameLst>
                                      </p:cBhvr>
                                      <p:tavLst>
                                        <p:tav tm="0">
                                          <p:val>
                                            <p:strVal val="ppt_y"/>
                                          </p:val>
                                        </p:tav>
                                        <p:tav tm="100000">
                                          <p:val>
                                            <p:strVal val="1+ppt_h/2"/>
                                          </p:val>
                                        </p:tav>
                                      </p:tavLst>
                                    </p:anim>
                                    <p:set>
                                      <p:cBhvr>
                                        <p:cTn id="20" dur="1" fill="hold">
                                          <p:stCondLst>
                                            <p:cond delay="499"/>
                                          </p:stCondLst>
                                        </p:cTn>
                                        <p:tgtEl>
                                          <p:spTgt spid="16"/>
                                        </p:tgtEl>
                                        <p:attrNameLst>
                                          <p:attrName>style.visibility</p:attrName>
                                        </p:attrNameLst>
                                      </p:cBhvr>
                                      <p:to>
                                        <p:strVal val="hidden"/>
                                      </p:to>
                                    </p:set>
                                  </p:childTnLst>
                                </p:cTn>
                              </p:par>
                              <p:par>
                                <p:cTn id="21" presetID="2" presetClass="entr" presetSubtype="1" decel="10000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0-#ppt_h/2"/>
                                          </p:val>
                                        </p:tav>
                                        <p:tav tm="100000">
                                          <p:val>
                                            <p:strVal val="#ppt_y"/>
                                          </p:val>
                                        </p:tav>
                                      </p:tavLst>
                                    </p:anim>
                                  </p:childTnLst>
                                </p:cTn>
                              </p:par>
                              <p:par>
                                <p:cTn id="25" presetID="2" presetClass="exit" presetSubtype="4" accel="100000" fill="hold" grpId="1" nodeType="withEffect">
                                  <p:stCondLst>
                                    <p:cond delay="1100"/>
                                  </p:stCondLst>
                                  <p:childTnLst>
                                    <p:anim calcmode="lin" valueType="num">
                                      <p:cBhvr additive="base">
                                        <p:cTn id="26" dur="500"/>
                                        <p:tgtEl>
                                          <p:spTgt spid="17"/>
                                        </p:tgtEl>
                                        <p:attrNameLst>
                                          <p:attrName>ppt_x</p:attrName>
                                        </p:attrNameLst>
                                      </p:cBhvr>
                                      <p:tavLst>
                                        <p:tav tm="0">
                                          <p:val>
                                            <p:strVal val="ppt_x"/>
                                          </p:val>
                                        </p:tav>
                                        <p:tav tm="100000">
                                          <p:val>
                                            <p:strVal val="ppt_x"/>
                                          </p:val>
                                        </p:tav>
                                      </p:tavLst>
                                    </p:anim>
                                    <p:anim calcmode="lin" valueType="num">
                                      <p:cBhvr additive="base">
                                        <p:cTn id="27" dur="500"/>
                                        <p:tgtEl>
                                          <p:spTgt spid="17"/>
                                        </p:tgtEl>
                                        <p:attrNameLst>
                                          <p:attrName>ppt_y</p:attrName>
                                        </p:attrNameLst>
                                      </p:cBhvr>
                                      <p:tavLst>
                                        <p:tav tm="0">
                                          <p:val>
                                            <p:strVal val="ppt_y"/>
                                          </p:val>
                                        </p:tav>
                                        <p:tav tm="100000">
                                          <p:val>
                                            <p:strVal val="1+ppt_h/2"/>
                                          </p:val>
                                        </p:tav>
                                      </p:tavLst>
                                    </p:anim>
                                    <p:set>
                                      <p:cBhvr>
                                        <p:cTn id="28" dur="1" fill="hold">
                                          <p:stCondLst>
                                            <p:cond delay="499"/>
                                          </p:stCondLst>
                                        </p:cTn>
                                        <p:tgtEl>
                                          <p:spTgt spid="17"/>
                                        </p:tgtEl>
                                        <p:attrNameLst>
                                          <p:attrName>style.visibility</p:attrName>
                                        </p:attrNameLst>
                                      </p:cBhvr>
                                      <p:to>
                                        <p:strVal val="hidden"/>
                                      </p:to>
                                    </p:set>
                                  </p:childTnLst>
                                </p:cTn>
                              </p:par>
                              <p:par>
                                <p:cTn id="29" presetID="2" presetClass="entr" presetSubtype="1" decel="100000" fill="hold" grpId="0" nodeType="withEffect">
                                  <p:stCondLst>
                                    <p:cond delay="6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0-#ppt_h/2"/>
                                          </p:val>
                                        </p:tav>
                                        <p:tav tm="100000">
                                          <p:val>
                                            <p:strVal val="#ppt_y"/>
                                          </p:val>
                                        </p:tav>
                                      </p:tavLst>
                                    </p:anim>
                                  </p:childTnLst>
                                </p:cTn>
                              </p:par>
                              <p:par>
                                <p:cTn id="33" presetID="2" presetClass="exit" presetSubtype="4" accel="100000" fill="hold" grpId="1" nodeType="withEffect">
                                  <p:stCondLst>
                                    <p:cond delay="1300"/>
                                  </p:stCondLst>
                                  <p:childTnLst>
                                    <p:anim calcmode="lin" valueType="num">
                                      <p:cBhvr additive="base">
                                        <p:cTn id="34" dur="500"/>
                                        <p:tgtEl>
                                          <p:spTgt spid="18"/>
                                        </p:tgtEl>
                                        <p:attrNameLst>
                                          <p:attrName>ppt_x</p:attrName>
                                        </p:attrNameLst>
                                      </p:cBhvr>
                                      <p:tavLst>
                                        <p:tav tm="0">
                                          <p:val>
                                            <p:strVal val="ppt_x"/>
                                          </p:val>
                                        </p:tav>
                                        <p:tav tm="100000">
                                          <p:val>
                                            <p:strVal val="ppt_x"/>
                                          </p:val>
                                        </p:tav>
                                      </p:tavLst>
                                    </p:anim>
                                    <p:anim calcmode="lin" valueType="num">
                                      <p:cBhvr additive="base">
                                        <p:cTn id="35" dur="500"/>
                                        <p:tgtEl>
                                          <p:spTgt spid="18"/>
                                        </p:tgtEl>
                                        <p:attrNameLst>
                                          <p:attrName>ppt_y</p:attrName>
                                        </p:attrNameLst>
                                      </p:cBhvr>
                                      <p:tavLst>
                                        <p:tav tm="0">
                                          <p:val>
                                            <p:strVal val="ppt_y"/>
                                          </p:val>
                                        </p:tav>
                                        <p:tav tm="100000">
                                          <p:val>
                                            <p:strVal val="1+ppt_h/2"/>
                                          </p:val>
                                        </p:tav>
                                      </p:tavLst>
                                    </p:anim>
                                    <p:set>
                                      <p:cBhvr>
                                        <p:cTn id="36" dur="1" fill="hold">
                                          <p:stCondLst>
                                            <p:cond delay="499"/>
                                          </p:stCondLst>
                                        </p:cTn>
                                        <p:tgtEl>
                                          <p:spTgt spid="18"/>
                                        </p:tgtEl>
                                        <p:attrNameLst>
                                          <p:attrName>style.visibility</p:attrName>
                                        </p:attrNameLst>
                                      </p:cBhvr>
                                      <p:to>
                                        <p:strVal val="hidden"/>
                                      </p:to>
                                    </p:set>
                                  </p:childTnLst>
                                </p:cTn>
                              </p:par>
                              <p:par>
                                <p:cTn id="37" presetID="2" presetClass="entr" presetSubtype="1" decel="100000" fill="hold" grpId="0" nodeType="withEffect">
                                  <p:stCondLst>
                                    <p:cond delay="8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0-#ppt_h/2"/>
                                          </p:val>
                                        </p:tav>
                                        <p:tav tm="100000">
                                          <p:val>
                                            <p:strVal val="#ppt_y"/>
                                          </p:val>
                                        </p:tav>
                                      </p:tavLst>
                                    </p:anim>
                                  </p:childTnLst>
                                </p:cTn>
                              </p:par>
                              <p:par>
                                <p:cTn id="41" presetID="2" presetClass="exit" presetSubtype="4" accel="100000" fill="hold" grpId="1" nodeType="withEffect">
                                  <p:stCondLst>
                                    <p:cond delay="1500"/>
                                  </p:stCondLst>
                                  <p:childTnLst>
                                    <p:anim calcmode="lin" valueType="num">
                                      <p:cBhvr additive="base">
                                        <p:cTn id="42" dur="500"/>
                                        <p:tgtEl>
                                          <p:spTgt spid="19"/>
                                        </p:tgtEl>
                                        <p:attrNameLst>
                                          <p:attrName>ppt_x</p:attrName>
                                        </p:attrNameLst>
                                      </p:cBhvr>
                                      <p:tavLst>
                                        <p:tav tm="0">
                                          <p:val>
                                            <p:strVal val="ppt_x"/>
                                          </p:val>
                                        </p:tav>
                                        <p:tav tm="100000">
                                          <p:val>
                                            <p:strVal val="ppt_x"/>
                                          </p:val>
                                        </p:tav>
                                      </p:tavLst>
                                    </p:anim>
                                    <p:anim calcmode="lin" valueType="num">
                                      <p:cBhvr additive="base">
                                        <p:cTn id="43" dur="500"/>
                                        <p:tgtEl>
                                          <p:spTgt spid="19"/>
                                        </p:tgtEl>
                                        <p:attrNameLst>
                                          <p:attrName>ppt_y</p:attrName>
                                        </p:attrNameLst>
                                      </p:cBhvr>
                                      <p:tavLst>
                                        <p:tav tm="0">
                                          <p:val>
                                            <p:strVal val="ppt_y"/>
                                          </p:val>
                                        </p:tav>
                                        <p:tav tm="100000">
                                          <p:val>
                                            <p:strVal val="1+ppt_h/2"/>
                                          </p:val>
                                        </p:tav>
                                      </p:tavLst>
                                    </p:anim>
                                    <p:set>
                                      <p:cBhvr>
                                        <p:cTn id="44" dur="1" fill="hold">
                                          <p:stCondLst>
                                            <p:cond delay="499"/>
                                          </p:stCondLst>
                                        </p:cTn>
                                        <p:tgtEl>
                                          <p:spTgt spid="19"/>
                                        </p:tgtEl>
                                        <p:attrNameLst>
                                          <p:attrName>style.visibility</p:attrName>
                                        </p:attrNameLst>
                                      </p:cBhvr>
                                      <p:to>
                                        <p:strVal val="hidden"/>
                                      </p:to>
                                    </p:set>
                                  </p:childTnLst>
                                </p:cTn>
                              </p:par>
                              <p:par>
                                <p:cTn id="45" presetID="2" presetClass="entr" presetSubtype="1" decel="100000" fill="hold" grpId="0" nodeType="withEffect">
                                  <p:stCondLst>
                                    <p:cond delay="10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0-#ppt_h/2"/>
                                          </p:val>
                                        </p:tav>
                                        <p:tav tm="100000">
                                          <p:val>
                                            <p:strVal val="#ppt_y"/>
                                          </p:val>
                                        </p:tav>
                                      </p:tavLst>
                                    </p:anim>
                                  </p:childTnLst>
                                </p:cTn>
                              </p:par>
                              <p:par>
                                <p:cTn id="49" presetID="2" presetClass="exit" presetSubtype="4" accel="100000" fill="hold" grpId="1" nodeType="withEffect">
                                  <p:stCondLst>
                                    <p:cond delay="1700"/>
                                  </p:stCondLst>
                                  <p:childTnLst>
                                    <p:anim calcmode="lin" valueType="num">
                                      <p:cBhvr additive="base">
                                        <p:cTn id="50" dur="500"/>
                                        <p:tgtEl>
                                          <p:spTgt spid="20"/>
                                        </p:tgtEl>
                                        <p:attrNameLst>
                                          <p:attrName>ppt_x</p:attrName>
                                        </p:attrNameLst>
                                      </p:cBhvr>
                                      <p:tavLst>
                                        <p:tav tm="0">
                                          <p:val>
                                            <p:strVal val="ppt_x"/>
                                          </p:val>
                                        </p:tav>
                                        <p:tav tm="100000">
                                          <p:val>
                                            <p:strVal val="ppt_x"/>
                                          </p:val>
                                        </p:tav>
                                      </p:tavLst>
                                    </p:anim>
                                    <p:anim calcmode="lin" valueType="num">
                                      <p:cBhvr additive="base">
                                        <p:cTn id="51" dur="500"/>
                                        <p:tgtEl>
                                          <p:spTgt spid="20"/>
                                        </p:tgtEl>
                                        <p:attrNameLst>
                                          <p:attrName>ppt_y</p:attrName>
                                        </p:attrNameLst>
                                      </p:cBhvr>
                                      <p:tavLst>
                                        <p:tav tm="0">
                                          <p:val>
                                            <p:strVal val="ppt_y"/>
                                          </p:val>
                                        </p:tav>
                                        <p:tav tm="100000">
                                          <p:val>
                                            <p:strVal val="1+ppt_h/2"/>
                                          </p:val>
                                        </p:tav>
                                      </p:tavLst>
                                    </p:anim>
                                    <p:set>
                                      <p:cBhvr>
                                        <p:cTn id="52" dur="1" fill="hold">
                                          <p:stCondLst>
                                            <p:cond delay="499"/>
                                          </p:stCondLst>
                                        </p:cTn>
                                        <p:tgtEl>
                                          <p:spTgt spid="20"/>
                                        </p:tgtEl>
                                        <p:attrNameLst>
                                          <p:attrName>style.visibility</p:attrName>
                                        </p:attrNameLst>
                                      </p:cBhvr>
                                      <p:to>
                                        <p:strVal val="hidden"/>
                                      </p:to>
                                    </p:set>
                                  </p:childTnLst>
                                </p:cTn>
                              </p:par>
                              <p:par>
                                <p:cTn id="53" presetID="2" presetClass="entr" presetSubtype="1" decel="100000" fill="hold" grpId="0" nodeType="withEffect">
                                  <p:stCondLst>
                                    <p:cond delay="120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0-#ppt_h/2"/>
                                          </p:val>
                                        </p:tav>
                                        <p:tav tm="100000">
                                          <p:val>
                                            <p:strVal val="#ppt_y"/>
                                          </p:val>
                                        </p:tav>
                                      </p:tavLst>
                                    </p:anim>
                                  </p:childTnLst>
                                </p:cTn>
                              </p:par>
                              <p:par>
                                <p:cTn id="57" presetID="2" presetClass="exit" presetSubtype="4" accel="100000" fill="hold" grpId="1" nodeType="withEffect">
                                  <p:stCondLst>
                                    <p:cond delay="1900"/>
                                  </p:stCondLst>
                                  <p:childTnLst>
                                    <p:anim calcmode="lin" valueType="num">
                                      <p:cBhvr additive="base">
                                        <p:cTn id="58" dur="500"/>
                                        <p:tgtEl>
                                          <p:spTgt spid="21"/>
                                        </p:tgtEl>
                                        <p:attrNameLst>
                                          <p:attrName>ppt_x</p:attrName>
                                        </p:attrNameLst>
                                      </p:cBhvr>
                                      <p:tavLst>
                                        <p:tav tm="0">
                                          <p:val>
                                            <p:strVal val="ppt_x"/>
                                          </p:val>
                                        </p:tav>
                                        <p:tav tm="100000">
                                          <p:val>
                                            <p:strVal val="ppt_x"/>
                                          </p:val>
                                        </p:tav>
                                      </p:tavLst>
                                    </p:anim>
                                    <p:anim calcmode="lin" valueType="num">
                                      <p:cBhvr additive="base">
                                        <p:cTn id="59" dur="500"/>
                                        <p:tgtEl>
                                          <p:spTgt spid="21"/>
                                        </p:tgtEl>
                                        <p:attrNameLst>
                                          <p:attrName>ppt_y</p:attrName>
                                        </p:attrNameLst>
                                      </p:cBhvr>
                                      <p:tavLst>
                                        <p:tav tm="0">
                                          <p:val>
                                            <p:strVal val="ppt_y"/>
                                          </p:val>
                                        </p:tav>
                                        <p:tav tm="100000">
                                          <p:val>
                                            <p:strVal val="1+ppt_h/2"/>
                                          </p:val>
                                        </p:tav>
                                      </p:tavLst>
                                    </p:anim>
                                    <p:set>
                                      <p:cBhvr>
                                        <p:cTn id="60" dur="1" fill="hold">
                                          <p:stCondLst>
                                            <p:cond delay="499"/>
                                          </p:stCondLst>
                                        </p:cTn>
                                        <p:tgtEl>
                                          <p:spTgt spid="21"/>
                                        </p:tgtEl>
                                        <p:attrNameLst>
                                          <p:attrName>style.visibility</p:attrName>
                                        </p:attrNameLst>
                                      </p:cBhvr>
                                      <p:to>
                                        <p:strVal val="hidden"/>
                                      </p:to>
                                    </p:set>
                                  </p:childTnLst>
                                </p:cTn>
                              </p:par>
                              <p:par>
                                <p:cTn id="61" presetID="2" presetClass="entr" presetSubtype="1" decel="100000" fill="hold" grpId="0" nodeType="withEffect">
                                  <p:stCondLst>
                                    <p:cond delay="140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0-#ppt_h/2"/>
                                          </p:val>
                                        </p:tav>
                                        <p:tav tm="100000">
                                          <p:val>
                                            <p:strVal val="#ppt_y"/>
                                          </p:val>
                                        </p:tav>
                                      </p:tavLst>
                                    </p:anim>
                                  </p:childTnLst>
                                </p:cTn>
                              </p:par>
                              <p:par>
                                <p:cTn id="65" presetID="2" presetClass="exit" presetSubtype="4" accel="100000" fill="hold" grpId="1" nodeType="withEffect">
                                  <p:stCondLst>
                                    <p:cond delay="2100"/>
                                  </p:stCondLst>
                                  <p:childTnLst>
                                    <p:anim calcmode="lin" valueType="num">
                                      <p:cBhvr additive="base">
                                        <p:cTn id="66" dur="500"/>
                                        <p:tgtEl>
                                          <p:spTgt spid="22"/>
                                        </p:tgtEl>
                                        <p:attrNameLst>
                                          <p:attrName>ppt_x</p:attrName>
                                        </p:attrNameLst>
                                      </p:cBhvr>
                                      <p:tavLst>
                                        <p:tav tm="0">
                                          <p:val>
                                            <p:strVal val="ppt_x"/>
                                          </p:val>
                                        </p:tav>
                                        <p:tav tm="100000">
                                          <p:val>
                                            <p:strVal val="ppt_x"/>
                                          </p:val>
                                        </p:tav>
                                      </p:tavLst>
                                    </p:anim>
                                    <p:anim calcmode="lin" valueType="num">
                                      <p:cBhvr additive="base">
                                        <p:cTn id="67" dur="500"/>
                                        <p:tgtEl>
                                          <p:spTgt spid="22"/>
                                        </p:tgtEl>
                                        <p:attrNameLst>
                                          <p:attrName>ppt_y</p:attrName>
                                        </p:attrNameLst>
                                      </p:cBhvr>
                                      <p:tavLst>
                                        <p:tav tm="0">
                                          <p:val>
                                            <p:strVal val="ppt_y"/>
                                          </p:val>
                                        </p:tav>
                                        <p:tav tm="100000">
                                          <p:val>
                                            <p:strVal val="1+ppt_h/2"/>
                                          </p:val>
                                        </p:tav>
                                      </p:tavLst>
                                    </p:anim>
                                    <p:set>
                                      <p:cBhvr>
                                        <p:cTn id="68" dur="1" fill="hold">
                                          <p:stCondLst>
                                            <p:cond delay="499"/>
                                          </p:stCondLst>
                                        </p:cTn>
                                        <p:tgtEl>
                                          <p:spTgt spid="22"/>
                                        </p:tgtEl>
                                        <p:attrNameLst>
                                          <p:attrName>style.visibility</p:attrName>
                                        </p:attrNameLst>
                                      </p:cBhvr>
                                      <p:to>
                                        <p:strVal val="hidden"/>
                                      </p:to>
                                    </p:set>
                                  </p:childTnLst>
                                </p:cTn>
                              </p:par>
                              <p:par>
                                <p:cTn id="69" presetID="1" presetClass="emph" presetSubtype="2" accel="100000" fill="hold" nodeType="withEffect">
                                  <p:stCondLst>
                                    <p:cond delay="0"/>
                                  </p:stCondLst>
                                  <p:childTnLst>
                                    <p:animClr clrSpc="rgb" dir="cw">
                                      <p:cBhvr>
                                        <p:cTn id="70" dur="250" fill="hold"/>
                                        <p:tgtEl>
                                          <p:spTgt spid="15"/>
                                        </p:tgtEl>
                                        <p:attrNameLst>
                                          <p:attrName>fillcolor</p:attrName>
                                        </p:attrNameLst>
                                      </p:cBhvr>
                                      <p:to>
                                        <a:schemeClr val="tx1"/>
                                      </p:to>
                                    </p:animClr>
                                    <p:set>
                                      <p:cBhvr>
                                        <p:cTn id="71" dur="250" fill="hold"/>
                                        <p:tgtEl>
                                          <p:spTgt spid="15"/>
                                        </p:tgtEl>
                                        <p:attrNameLst>
                                          <p:attrName>fill.type</p:attrName>
                                        </p:attrNameLst>
                                      </p:cBhvr>
                                      <p:to>
                                        <p:strVal val="solid"/>
                                      </p:to>
                                    </p:set>
                                    <p:set>
                                      <p:cBhvr>
                                        <p:cTn id="72" dur="250" fill="hold"/>
                                        <p:tgtEl>
                                          <p:spTgt spid="15"/>
                                        </p:tgtEl>
                                        <p:attrNameLst>
                                          <p:attrName>fill.on</p:attrName>
                                        </p:attrNameLst>
                                      </p:cBhvr>
                                      <p:to>
                                        <p:strVal val="true"/>
                                      </p:to>
                                    </p:set>
                                  </p:childTnLst>
                                </p:cTn>
                              </p:par>
                              <p:par>
                                <p:cTn id="73" presetID="1" presetClass="emph" presetSubtype="2" accel="100000" fill="hold" nodeType="withEffect">
                                  <p:stCondLst>
                                    <p:cond delay="0"/>
                                  </p:stCondLst>
                                  <p:childTnLst>
                                    <p:animClr clrSpc="rgb" dir="cw">
                                      <p:cBhvr>
                                        <p:cTn id="74" dur="250" fill="hold"/>
                                        <p:tgtEl>
                                          <p:spTgt spid="16"/>
                                        </p:tgtEl>
                                        <p:attrNameLst>
                                          <p:attrName>fillcolor</p:attrName>
                                        </p:attrNameLst>
                                      </p:cBhvr>
                                      <p:to>
                                        <a:schemeClr val="tx1"/>
                                      </p:to>
                                    </p:animClr>
                                    <p:set>
                                      <p:cBhvr>
                                        <p:cTn id="75" dur="250" fill="hold"/>
                                        <p:tgtEl>
                                          <p:spTgt spid="16"/>
                                        </p:tgtEl>
                                        <p:attrNameLst>
                                          <p:attrName>fill.type</p:attrName>
                                        </p:attrNameLst>
                                      </p:cBhvr>
                                      <p:to>
                                        <p:strVal val="solid"/>
                                      </p:to>
                                    </p:set>
                                    <p:set>
                                      <p:cBhvr>
                                        <p:cTn id="76" dur="250" fill="hold"/>
                                        <p:tgtEl>
                                          <p:spTgt spid="16"/>
                                        </p:tgtEl>
                                        <p:attrNameLst>
                                          <p:attrName>fill.on</p:attrName>
                                        </p:attrNameLst>
                                      </p:cBhvr>
                                      <p:to>
                                        <p:strVal val="true"/>
                                      </p:to>
                                    </p:set>
                                  </p:childTnLst>
                                </p:cTn>
                              </p:par>
                              <p:par>
                                <p:cTn id="77" presetID="1" presetClass="emph" presetSubtype="2" accel="100000" fill="hold" nodeType="withEffect">
                                  <p:stCondLst>
                                    <p:cond delay="0"/>
                                  </p:stCondLst>
                                  <p:childTnLst>
                                    <p:animClr clrSpc="rgb" dir="cw">
                                      <p:cBhvr>
                                        <p:cTn id="78" dur="250" fill="hold"/>
                                        <p:tgtEl>
                                          <p:spTgt spid="17"/>
                                        </p:tgtEl>
                                        <p:attrNameLst>
                                          <p:attrName>fillcolor</p:attrName>
                                        </p:attrNameLst>
                                      </p:cBhvr>
                                      <p:to>
                                        <a:schemeClr val="tx1"/>
                                      </p:to>
                                    </p:animClr>
                                    <p:set>
                                      <p:cBhvr>
                                        <p:cTn id="79" dur="250" fill="hold"/>
                                        <p:tgtEl>
                                          <p:spTgt spid="17"/>
                                        </p:tgtEl>
                                        <p:attrNameLst>
                                          <p:attrName>fill.type</p:attrName>
                                        </p:attrNameLst>
                                      </p:cBhvr>
                                      <p:to>
                                        <p:strVal val="solid"/>
                                      </p:to>
                                    </p:set>
                                    <p:set>
                                      <p:cBhvr>
                                        <p:cTn id="80" dur="250" fill="hold"/>
                                        <p:tgtEl>
                                          <p:spTgt spid="17"/>
                                        </p:tgtEl>
                                        <p:attrNameLst>
                                          <p:attrName>fill.on</p:attrName>
                                        </p:attrNameLst>
                                      </p:cBhvr>
                                      <p:to>
                                        <p:strVal val="true"/>
                                      </p:to>
                                    </p:set>
                                  </p:childTnLst>
                                </p:cTn>
                              </p:par>
                              <p:par>
                                <p:cTn id="81" presetID="1" presetClass="emph" presetSubtype="2" accel="100000" fill="hold" nodeType="withEffect">
                                  <p:stCondLst>
                                    <p:cond delay="0"/>
                                  </p:stCondLst>
                                  <p:childTnLst>
                                    <p:animClr clrSpc="rgb" dir="cw">
                                      <p:cBhvr>
                                        <p:cTn id="82" dur="250" fill="hold"/>
                                        <p:tgtEl>
                                          <p:spTgt spid="18"/>
                                        </p:tgtEl>
                                        <p:attrNameLst>
                                          <p:attrName>fillcolor</p:attrName>
                                        </p:attrNameLst>
                                      </p:cBhvr>
                                      <p:to>
                                        <a:schemeClr val="tx1"/>
                                      </p:to>
                                    </p:animClr>
                                    <p:set>
                                      <p:cBhvr>
                                        <p:cTn id="83" dur="250" fill="hold"/>
                                        <p:tgtEl>
                                          <p:spTgt spid="18"/>
                                        </p:tgtEl>
                                        <p:attrNameLst>
                                          <p:attrName>fill.type</p:attrName>
                                        </p:attrNameLst>
                                      </p:cBhvr>
                                      <p:to>
                                        <p:strVal val="solid"/>
                                      </p:to>
                                    </p:set>
                                    <p:set>
                                      <p:cBhvr>
                                        <p:cTn id="84" dur="250" fill="hold"/>
                                        <p:tgtEl>
                                          <p:spTgt spid="18"/>
                                        </p:tgtEl>
                                        <p:attrNameLst>
                                          <p:attrName>fill.on</p:attrName>
                                        </p:attrNameLst>
                                      </p:cBhvr>
                                      <p:to>
                                        <p:strVal val="true"/>
                                      </p:to>
                                    </p:set>
                                  </p:childTnLst>
                                </p:cTn>
                              </p:par>
                              <p:par>
                                <p:cTn id="85" presetID="1" presetClass="emph" presetSubtype="2" accel="100000" fill="hold" nodeType="withEffect">
                                  <p:stCondLst>
                                    <p:cond delay="0"/>
                                  </p:stCondLst>
                                  <p:childTnLst>
                                    <p:animClr clrSpc="rgb" dir="cw">
                                      <p:cBhvr>
                                        <p:cTn id="86" dur="250" fill="hold"/>
                                        <p:tgtEl>
                                          <p:spTgt spid="19"/>
                                        </p:tgtEl>
                                        <p:attrNameLst>
                                          <p:attrName>fillcolor</p:attrName>
                                        </p:attrNameLst>
                                      </p:cBhvr>
                                      <p:to>
                                        <a:schemeClr val="tx1"/>
                                      </p:to>
                                    </p:animClr>
                                    <p:set>
                                      <p:cBhvr>
                                        <p:cTn id="87" dur="250" fill="hold"/>
                                        <p:tgtEl>
                                          <p:spTgt spid="19"/>
                                        </p:tgtEl>
                                        <p:attrNameLst>
                                          <p:attrName>fill.type</p:attrName>
                                        </p:attrNameLst>
                                      </p:cBhvr>
                                      <p:to>
                                        <p:strVal val="solid"/>
                                      </p:to>
                                    </p:set>
                                    <p:set>
                                      <p:cBhvr>
                                        <p:cTn id="88" dur="250" fill="hold"/>
                                        <p:tgtEl>
                                          <p:spTgt spid="19"/>
                                        </p:tgtEl>
                                        <p:attrNameLst>
                                          <p:attrName>fill.on</p:attrName>
                                        </p:attrNameLst>
                                      </p:cBhvr>
                                      <p:to>
                                        <p:strVal val="true"/>
                                      </p:to>
                                    </p:set>
                                  </p:childTnLst>
                                </p:cTn>
                              </p:par>
                              <p:par>
                                <p:cTn id="89" presetID="1" presetClass="emph" presetSubtype="2" accel="100000" fill="hold" nodeType="withEffect">
                                  <p:stCondLst>
                                    <p:cond delay="0"/>
                                  </p:stCondLst>
                                  <p:childTnLst>
                                    <p:animClr clrSpc="rgb" dir="cw">
                                      <p:cBhvr>
                                        <p:cTn id="90" dur="250" fill="hold"/>
                                        <p:tgtEl>
                                          <p:spTgt spid="20"/>
                                        </p:tgtEl>
                                        <p:attrNameLst>
                                          <p:attrName>fillcolor</p:attrName>
                                        </p:attrNameLst>
                                      </p:cBhvr>
                                      <p:to>
                                        <a:schemeClr val="tx1"/>
                                      </p:to>
                                    </p:animClr>
                                    <p:set>
                                      <p:cBhvr>
                                        <p:cTn id="91" dur="250" fill="hold"/>
                                        <p:tgtEl>
                                          <p:spTgt spid="20"/>
                                        </p:tgtEl>
                                        <p:attrNameLst>
                                          <p:attrName>fill.type</p:attrName>
                                        </p:attrNameLst>
                                      </p:cBhvr>
                                      <p:to>
                                        <p:strVal val="solid"/>
                                      </p:to>
                                    </p:set>
                                    <p:set>
                                      <p:cBhvr>
                                        <p:cTn id="92" dur="250" fill="hold"/>
                                        <p:tgtEl>
                                          <p:spTgt spid="20"/>
                                        </p:tgtEl>
                                        <p:attrNameLst>
                                          <p:attrName>fill.on</p:attrName>
                                        </p:attrNameLst>
                                      </p:cBhvr>
                                      <p:to>
                                        <p:strVal val="true"/>
                                      </p:to>
                                    </p:set>
                                  </p:childTnLst>
                                </p:cTn>
                              </p:par>
                              <p:par>
                                <p:cTn id="93" presetID="1" presetClass="emph" presetSubtype="2" accel="100000" fill="hold" nodeType="withEffect">
                                  <p:stCondLst>
                                    <p:cond delay="0"/>
                                  </p:stCondLst>
                                  <p:childTnLst>
                                    <p:animClr clrSpc="rgb" dir="cw">
                                      <p:cBhvr>
                                        <p:cTn id="94" dur="250" fill="hold"/>
                                        <p:tgtEl>
                                          <p:spTgt spid="21"/>
                                        </p:tgtEl>
                                        <p:attrNameLst>
                                          <p:attrName>fillcolor</p:attrName>
                                        </p:attrNameLst>
                                      </p:cBhvr>
                                      <p:to>
                                        <a:schemeClr val="tx1"/>
                                      </p:to>
                                    </p:animClr>
                                    <p:set>
                                      <p:cBhvr>
                                        <p:cTn id="95" dur="250" fill="hold"/>
                                        <p:tgtEl>
                                          <p:spTgt spid="21"/>
                                        </p:tgtEl>
                                        <p:attrNameLst>
                                          <p:attrName>fill.type</p:attrName>
                                        </p:attrNameLst>
                                      </p:cBhvr>
                                      <p:to>
                                        <p:strVal val="solid"/>
                                      </p:to>
                                    </p:set>
                                    <p:set>
                                      <p:cBhvr>
                                        <p:cTn id="96" dur="250" fill="hold"/>
                                        <p:tgtEl>
                                          <p:spTgt spid="21"/>
                                        </p:tgtEl>
                                        <p:attrNameLst>
                                          <p:attrName>fill.on</p:attrName>
                                        </p:attrNameLst>
                                      </p:cBhvr>
                                      <p:to>
                                        <p:strVal val="true"/>
                                      </p:to>
                                    </p:set>
                                  </p:childTnLst>
                                </p:cTn>
                              </p:par>
                              <p:par>
                                <p:cTn id="97" presetID="1" presetClass="emph" presetSubtype="2" accel="100000" fill="hold" nodeType="withEffect">
                                  <p:stCondLst>
                                    <p:cond delay="0"/>
                                  </p:stCondLst>
                                  <p:childTnLst>
                                    <p:animClr clrSpc="rgb" dir="cw">
                                      <p:cBhvr>
                                        <p:cTn id="98" dur="250" fill="hold"/>
                                        <p:tgtEl>
                                          <p:spTgt spid="22"/>
                                        </p:tgtEl>
                                        <p:attrNameLst>
                                          <p:attrName>fillcolor</p:attrName>
                                        </p:attrNameLst>
                                      </p:cBhvr>
                                      <p:to>
                                        <a:schemeClr val="tx1"/>
                                      </p:to>
                                    </p:animClr>
                                    <p:set>
                                      <p:cBhvr>
                                        <p:cTn id="99" dur="250" fill="hold"/>
                                        <p:tgtEl>
                                          <p:spTgt spid="22"/>
                                        </p:tgtEl>
                                        <p:attrNameLst>
                                          <p:attrName>fill.type</p:attrName>
                                        </p:attrNameLst>
                                      </p:cBhvr>
                                      <p:to>
                                        <p:strVal val="solid"/>
                                      </p:to>
                                    </p:set>
                                    <p:set>
                                      <p:cBhvr>
                                        <p:cTn id="100" dur="250" fill="hold"/>
                                        <p:tgtEl>
                                          <p:spTgt spid="22"/>
                                        </p:tgtEl>
                                        <p:attrNameLst>
                                          <p:attrName>fill.on</p:attrName>
                                        </p:attrNameLst>
                                      </p:cBhvr>
                                      <p:to>
                                        <p:strVal val="true"/>
                                      </p:to>
                                    </p:set>
                                  </p:childTnLst>
                                </p:cTn>
                              </p:par>
                              <p:par>
                                <p:cTn id="101" presetID="22" presetClass="entr" presetSubtype="8" fill="hold" nodeType="withEffect">
                                  <p:stCondLst>
                                    <p:cond delay="1500"/>
                                  </p:stCondLst>
                                  <p:childTnLst>
                                    <p:set>
                                      <p:cBhvr>
                                        <p:cTn id="102" dur="1" fill="hold">
                                          <p:stCondLst>
                                            <p:cond delay="0"/>
                                          </p:stCondLst>
                                        </p:cTn>
                                        <p:tgtEl>
                                          <p:spTgt spid="2"/>
                                        </p:tgtEl>
                                        <p:attrNameLst>
                                          <p:attrName>style.visibility</p:attrName>
                                        </p:attrNameLst>
                                      </p:cBhvr>
                                      <p:to>
                                        <p:strVal val="visible"/>
                                      </p:to>
                                    </p:set>
                                    <p:animEffect transition="in" filter="wipe(left)">
                                      <p:cBhvr>
                                        <p:cTn id="103" dur="500"/>
                                        <p:tgtEl>
                                          <p:spTgt spid="2"/>
                                        </p:tgtEl>
                                      </p:cBhvr>
                                    </p:animEffect>
                                  </p:childTnLst>
                                </p:cTn>
                              </p:par>
                              <p:par>
                                <p:cTn id="104" presetID="22" presetClass="entr" presetSubtype="4" fill="hold" grpId="0" nodeType="withEffect">
                                  <p:stCondLst>
                                    <p:cond delay="2000"/>
                                  </p:stCondLst>
                                  <p:childTnLst>
                                    <p:set>
                                      <p:cBhvr>
                                        <p:cTn id="105" dur="1" fill="hold">
                                          <p:stCondLst>
                                            <p:cond delay="0"/>
                                          </p:stCondLst>
                                        </p:cTn>
                                        <p:tgtEl>
                                          <p:spTgt spid="3"/>
                                        </p:tgtEl>
                                        <p:attrNameLst>
                                          <p:attrName>style.visibility</p:attrName>
                                        </p:attrNameLst>
                                      </p:cBhvr>
                                      <p:to>
                                        <p:strVal val="visible"/>
                                      </p:to>
                                    </p:set>
                                    <p:animEffect transition="in" filter="wipe(down)">
                                      <p:cBhvr>
                                        <p:cTn id="10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3" grpId="0"/>
      <p:bldP spid="3" grpId="1"/>
    </p:bldLst>
  </p:timing>
  <p:hf hdr="0" ftr="0" dt="0"/>
  <p:txStyles>
    <p:titleStyle>
      <a:lvl1pPr algn="l" defTabSz="914400" rtl="0" eaLnBrk="1" latinLnBrk="0" hangingPunct="1">
        <a:lnSpc>
          <a:spcPct val="100000"/>
        </a:lnSpc>
        <a:spcBef>
          <a:spcPct val="0"/>
        </a:spcBef>
        <a:buNone/>
        <a:defRPr sz="4000" kern="1200">
          <a:solidFill>
            <a:srgbClr val="004C96"/>
          </a:solidFill>
          <a:latin typeface="+mj-lt"/>
          <a:ea typeface="+mj-ea"/>
          <a:cs typeface="+mj-cs"/>
        </a:defRPr>
      </a:lvl1pPr>
    </p:titleStyle>
    <p:bodyStyle>
      <a:lvl1pPr marL="0" indent="0" algn="l" defTabSz="914400" rtl="0" eaLnBrk="1" latinLnBrk="0" hangingPunct="1">
        <a:lnSpc>
          <a:spcPct val="120000"/>
        </a:lnSpc>
        <a:spcBef>
          <a:spcPts val="600"/>
        </a:spcBef>
        <a:buFontTx/>
        <a:buNone/>
        <a:defRPr sz="2400" kern="1200">
          <a:solidFill>
            <a:srgbClr val="222222"/>
          </a:solidFill>
          <a:latin typeface="+mn-lt"/>
          <a:ea typeface="+mn-ea"/>
          <a:cs typeface="+mn-cs"/>
        </a:defRPr>
      </a:lvl1pPr>
      <a:lvl2pPr marL="0" indent="0" algn="l" defTabSz="914400" rtl="0" eaLnBrk="1" latinLnBrk="0" hangingPunct="1">
        <a:lnSpc>
          <a:spcPct val="120000"/>
        </a:lnSpc>
        <a:spcBef>
          <a:spcPts val="500"/>
        </a:spcBef>
        <a:buFontTx/>
        <a:buNone/>
        <a:defRPr sz="2000" kern="1200">
          <a:solidFill>
            <a:srgbClr val="222222"/>
          </a:solidFill>
          <a:latin typeface="+mn-lt"/>
          <a:ea typeface="+mn-ea"/>
          <a:cs typeface="+mn-cs"/>
        </a:defRPr>
      </a:lvl2pPr>
      <a:lvl3pPr marL="0" indent="0" algn="l" defTabSz="914400" rtl="0" eaLnBrk="1" latinLnBrk="0" hangingPunct="1">
        <a:lnSpc>
          <a:spcPct val="120000"/>
        </a:lnSpc>
        <a:spcBef>
          <a:spcPts val="500"/>
        </a:spcBef>
        <a:buFontTx/>
        <a:buNone/>
        <a:defRPr sz="1800" kern="1200">
          <a:solidFill>
            <a:srgbClr val="222222"/>
          </a:solidFill>
          <a:latin typeface="+mn-lt"/>
          <a:ea typeface="+mn-ea"/>
          <a:cs typeface="+mn-cs"/>
        </a:defRPr>
      </a:lvl3pPr>
      <a:lvl4pPr marL="0" indent="0" algn="l" defTabSz="914400" rtl="0" eaLnBrk="1" latinLnBrk="0" hangingPunct="1">
        <a:lnSpc>
          <a:spcPct val="120000"/>
        </a:lnSpc>
        <a:spcBef>
          <a:spcPts val="500"/>
        </a:spcBef>
        <a:buFontTx/>
        <a:buNone/>
        <a:defRPr sz="1400" kern="1200">
          <a:solidFill>
            <a:srgbClr val="222222"/>
          </a:solidFill>
          <a:latin typeface="+mn-lt"/>
          <a:ea typeface="+mn-ea"/>
          <a:cs typeface="+mn-cs"/>
        </a:defRPr>
      </a:lvl4pPr>
      <a:lvl5pPr marL="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slov-lex.sk/pravne-predpisy/SK/ZZ/2019/95/#paragraf-15.odsek-2.pismeno-d.bod-1" TargetMode="External"/><Relationship Id="rId2" Type="http://schemas.openxmlformats.org/officeDocument/2006/relationships/hyperlink" Target="https://mirri.gov.sk/wp-content/uploads/2021/05/Metodicke-usmernenie-009417-2021-oSBAA-1-v4-1.pdf" TargetMode="External"/><Relationship Id="rId1" Type="http://schemas.openxmlformats.org/officeDocument/2006/relationships/slideLayout" Target="../slideLayouts/slideLayout1.xml"/><Relationship Id="rId5" Type="http://schemas.openxmlformats.org/officeDocument/2006/relationships/hyperlink" Target="https://www.slov-lex.sk/pravne-predpisy/SK/ZZ/2020/78/#paragraf-31" TargetMode="External"/><Relationship Id="rId4" Type="http://schemas.openxmlformats.org/officeDocument/2006/relationships/hyperlink" Target="https://eupl.e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objekt pre text 4"/>
          <p:cNvSpPr>
            <a:spLocks noGrp="1"/>
          </p:cNvSpPr>
          <p:nvPr>
            <p:ph type="body" sz="quarter" idx="19"/>
          </p:nvPr>
        </p:nvSpPr>
        <p:spPr>
          <a:xfrm>
            <a:off x="1531620" y="3802173"/>
            <a:ext cx="3875649" cy="1785104"/>
          </a:xfrm>
        </p:spPr>
        <p:txBody>
          <a:bodyPr vert="horz" wrap="square" lIns="0" tIns="0" rIns="0" bIns="0" rtlCol="0" anchor="t">
            <a:spAutoFit/>
          </a:bodyPr>
          <a:lstStyle/>
          <a:p>
            <a:r>
              <a:rPr lang="sk-SK" sz="2400" smtClean="0"/>
              <a:t>o </a:t>
            </a:r>
            <a:r>
              <a:rPr lang="sk-SK" sz="2400" dirty="0"/>
              <a:t>kvalite zdrojových kódov a </a:t>
            </a:r>
            <a:r>
              <a:rPr lang="sk-SK" sz="2400"/>
              <a:t>balíkov </a:t>
            </a:r>
            <a:r>
              <a:rPr lang="sk-SK" sz="2400" smtClean="0"/>
              <a:t>softvéru</a:t>
            </a:r>
          </a:p>
          <a:p>
            <a:pPr algn="r"/>
            <a:r>
              <a:rPr lang="sk-SK" sz="1600" smtClean="0"/>
              <a:t>Peter Viskup</a:t>
            </a:r>
          </a:p>
          <a:p>
            <a:pPr algn="r"/>
            <a:r>
              <a:rPr lang="sk-SK" sz="1600" smtClean="0"/>
              <a:t>16.11.2023</a:t>
            </a:r>
          </a:p>
        </p:txBody>
      </p:sp>
      <p:sp>
        <p:nvSpPr>
          <p:cNvPr id="3" name="Title Placeholder 1">
            <a:extLst>
              <a:ext uri="{FF2B5EF4-FFF2-40B4-BE49-F238E27FC236}">
                <a16:creationId xmlns:a16="http://schemas.microsoft.com/office/drawing/2014/main" id="{C39EA938-6B65-44E2-82AE-3AE4D4F160B5}"/>
              </a:ext>
            </a:extLst>
          </p:cNvPr>
          <p:cNvSpPr txBox="1">
            <a:spLocks/>
          </p:cNvSpPr>
          <p:nvPr/>
        </p:nvSpPr>
        <p:spPr>
          <a:xfrm>
            <a:off x="1524001" y="2176285"/>
            <a:ext cx="3845439" cy="1105972"/>
          </a:xfrm>
          <a:prstGeom prst="rect">
            <a:avLst/>
          </a:prstGeom>
        </p:spPr>
        <p:txBody>
          <a:bodyPr vert="horz" lIns="0" tIns="0" rIns="0" bIns="0" rtlCol="0" anchor="t">
            <a:normAutofit fontScale="77500" lnSpcReduction="20000"/>
          </a:bodyPr>
          <a:lstStyle>
            <a:lvl1pPr algn="l" defTabSz="914400" rtl="0" eaLnBrk="1" latinLnBrk="0" hangingPunct="1">
              <a:lnSpc>
                <a:spcPct val="90000"/>
              </a:lnSpc>
              <a:spcBef>
                <a:spcPct val="0"/>
              </a:spcBef>
              <a:buNone/>
              <a:defRPr sz="4000" kern="1200">
                <a:solidFill>
                  <a:srgbClr val="004C96"/>
                </a:solidFill>
                <a:latin typeface="+mj-lt"/>
                <a:ea typeface="+mj-ea"/>
                <a:cs typeface="+mj-cs"/>
              </a:defRPr>
            </a:lvl1pPr>
          </a:lstStyle>
          <a:p>
            <a:pPr>
              <a:lnSpc>
                <a:spcPct val="100000"/>
              </a:lnSpc>
            </a:pPr>
            <a:r>
              <a:rPr lang="sk-SK"/>
              <a:t>Metodické usmernenie MIRRI č. 024077/2023</a:t>
            </a:r>
          </a:p>
          <a:p>
            <a:pPr>
              <a:lnSpc>
                <a:spcPct val="100000"/>
              </a:lnSpc>
            </a:pPr>
            <a:endParaRPr lang="en-US" dirty="0"/>
          </a:p>
        </p:txBody>
      </p:sp>
    </p:spTree>
    <p:extLst>
      <p:ext uri="{BB962C8B-B14F-4D97-AF65-F5344CB8AC3E}">
        <p14:creationId xmlns:p14="http://schemas.microsoft.com/office/powerpoint/2010/main" val="222778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25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4235300" y="4196410"/>
            <a:ext cx="6023712" cy="1683538"/>
          </a:xfrm>
        </p:spPr>
        <p:txBody>
          <a:bodyPr vert="horz" wrap="square" lIns="0" tIns="0" rIns="0" bIns="0" rtlCol="0" anchor="t">
            <a:spAutoFit/>
          </a:bodyPr>
          <a:lstStyle/>
          <a:p>
            <a:pPr marL="285750" indent="-285750">
              <a:buFontTx/>
              <a:buChar char="-"/>
            </a:pPr>
            <a:r>
              <a:rPr lang="sk-SK" sz="2000" dirty="0"/>
              <a:t>forma balíka softvéru</a:t>
            </a:r>
            <a:endParaRPr lang="sk-SK" sz="2000" dirty="0">
              <a:cs typeface="Calibri"/>
            </a:endParaRPr>
          </a:p>
          <a:p>
            <a:pPr marL="285750" indent="-285750">
              <a:buFontTx/>
              <a:buChar char="-"/>
            </a:pPr>
            <a:r>
              <a:rPr lang="sk-SK" sz="2000" dirty="0"/>
              <a:t>účel sprístupnenia</a:t>
            </a:r>
          </a:p>
          <a:p>
            <a:pPr marL="285750" indent="-285750">
              <a:buFontTx/>
              <a:buChar char="-"/>
            </a:pPr>
            <a:r>
              <a:rPr lang="sk-SK" sz="2000" dirty="0"/>
              <a:t>obsah balíka softvéru</a:t>
            </a:r>
          </a:p>
          <a:p>
            <a:pPr marL="285750" indent="-285750">
              <a:buFontTx/>
              <a:buChar char="-"/>
            </a:pPr>
            <a:r>
              <a:rPr lang="sk-SK" sz="2000" dirty="0"/>
              <a:t>základné pravidlá kvality a integrity balíka softvéru</a:t>
            </a:r>
          </a:p>
        </p:txBody>
      </p:sp>
      <p:sp>
        <p:nvSpPr>
          <p:cNvPr id="9" name="Zástupný objekt pre text 40"/>
          <p:cNvSpPr>
            <a:spLocks noGrp="1"/>
          </p:cNvSpPr>
          <p:nvPr>
            <p:ph type="body" sz="quarter" idx="29"/>
          </p:nvPr>
        </p:nvSpPr>
        <p:spPr>
          <a:xfrm>
            <a:off x="1101510" y="5487725"/>
            <a:ext cx="417366" cy="417366"/>
          </a:xfrm>
        </p:spPr>
        <p:txBody>
          <a:bodyPr>
            <a:normAutofit fontScale="92500" lnSpcReduction="20000"/>
          </a:bodyPr>
          <a:lstStyle/>
          <a:p>
            <a:endParaRPr lang="sk-SK" sz="1600"/>
          </a:p>
        </p:txBody>
      </p:sp>
      <p:sp>
        <p:nvSpPr>
          <p:cNvPr id="10" name="Zástupný objekt pre text 41"/>
          <p:cNvSpPr>
            <a:spLocks noGrp="1"/>
          </p:cNvSpPr>
          <p:nvPr>
            <p:ph type="body" sz="quarter" idx="30"/>
          </p:nvPr>
        </p:nvSpPr>
        <p:spPr>
          <a:xfrm>
            <a:off x="1676366" y="5529477"/>
            <a:ext cx="3263114" cy="344710"/>
          </a:xfrm>
        </p:spPr>
        <p:txBody>
          <a:bodyPr/>
          <a:lstStyle/>
          <a:p>
            <a:r>
              <a:rPr lang="sk-SK" sz="2000" dirty="0"/>
              <a:t>Balík softvéru</a:t>
            </a:r>
          </a:p>
        </p:txBody>
      </p:sp>
    </p:spTree>
    <p:extLst>
      <p:ext uri="{BB962C8B-B14F-4D97-AF65-F5344CB8AC3E}">
        <p14:creationId xmlns:p14="http://schemas.microsoft.com/office/powerpoint/2010/main" val="267803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sp>
        <p:nvSpPr>
          <p:cNvPr id="43" name="Zástupný objekt pre text 42"/>
          <p:cNvSpPr>
            <a:spLocks noGrp="1"/>
          </p:cNvSpPr>
          <p:nvPr>
            <p:ph type="body" sz="quarter" idx="31"/>
          </p:nvPr>
        </p:nvSpPr>
        <p:spPr>
          <a:xfrm>
            <a:off x="6099384" y="4233200"/>
            <a:ext cx="450496" cy="417366"/>
          </a:xfrm>
        </p:spPr>
        <p:txBody>
          <a:bodyPr>
            <a:normAutofit fontScale="92500" lnSpcReduction="20000"/>
          </a:bodyPr>
          <a:lstStyle/>
          <a:p>
            <a:endParaRPr lang="sk-SK" sz="1600" dirty="0"/>
          </a:p>
        </p:txBody>
      </p:sp>
      <p:sp>
        <p:nvSpPr>
          <p:cNvPr id="44" name="Zástupný objekt pre text 43"/>
          <p:cNvSpPr>
            <a:spLocks noGrp="1"/>
          </p:cNvSpPr>
          <p:nvPr>
            <p:ph type="body" sz="quarter" idx="32"/>
          </p:nvPr>
        </p:nvSpPr>
        <p:spPr>
          <a:xfrm>
            <a:off x="6674240" y="4274952"/>
            <a:ext cx="3539200" cy="344710"/>
          </a:xfrm>
        </p:spPr>
        <p:txBody>
          <a:bodyPr/>
          <a:lstStyle/>
          <a:p>
            <a:r>
              <a:rPr lang="sk-SK" sz="2000" dirty="0"/>
              <a:t>Závislosti softvéru</a:t>
            </a:r>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977348" y="3715494"/>
            <a:ext cx="4776807" cy="2422202"/>
          </a:xfrm>
        </p:spPr>
        <p:txBody>
          <a:bodyPr vert="horz" wrap="square" lIns="0" tIns="0" rIns="0" bIns="0" rtlCol="0" anchor="t">
            <a:spAutoFit/>
          </a:bodyPr>
          <a:lstStyle/>
          <a:p>
            <a:pPr marL="285750" indent="-285750">
              <a:buFontTx/>
              <a:buChar char="-"/>
            </a:pPr>
            <a:r>
              <a:rPr lang="sk-SK" sz="2000" dirty="0"/>
              <a:t>definícia závislosti</a:t>
            </a:r>
            <a:endParaRPr lang="en-US" sz="1600" dirty="0"/>
          </a:p>
          <a:p>
            <a:pPr marL="285750" indent="-285750">
              <a:buFontTx/>
              <a:buChar char="-"/>
            </a:pPr>
            <a:r>
              <a:rPr lang="sk-SK" sz="2000" dirty="0"/>
              <a:t>priame </a:t>
            </a:r>
            <a:r>
              <a:rPr lang="sk-SK" sz="2000" dirty="0" err="1"/>
              <a:t>vs</a:t>
            </a:r>
            <a:r>
              <a:rPr lang="sk-SK" sz="2000" dirty="0"/>
              <a:t>. nepriame závislosti</a:t>
            </a:r>
          </a:p>
          <a:p>
            <a:pPr marL="285750" indent="-285750">
              <a:buFontTx/>
              <a:buChar char="-"/>
            </a:pPr>
            <a:r>
              <a:rPr lang="sk-SK" sz="2000" dirty="0"/>
              <a:t>správa závislostí softvéru</a:t>
            </a:r>
          </a:p>
          <a:p>
            <a:pPr marL="285750" indent="-285750">
              <a:buFontTx/>
              <a:buChar char="-"/>
            </a:pPr>
            <a:r>
              <a:rPr lang="sk-SK" sz="2000" dirty="0"/>
              <a:t>podklad pre postavenie Software Bill of </a:t>
            </a:r>
            <a:r>
              <a:rPr lang="sk-SK" sz="2000" dirty="0" err="1"/>
              <a:t>Materials</a:t>
            </a:r>
            <a:r>
              <a:rPr lang="sk-SK" sz="2000" dirty="0"/>
              <a:t> pre budúce použitie v katalogizácii a dohľade</a:t>
            </a:r>
          </a:p>
        </p:txBody>
      </p:sp>
    </p:spTree>
    <p:extLst>
      <p:ext uri="{BB962C8B-B14F-4D97-AF65-F5344CB8AC3E}">
        <p14:creationId xmlns:p14="http://schemas.microsoft.com/office/powerpoint/2010/main" val="3052976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984184" y="3777022"/>
            <a:ext cx="4401329" cy="2129814"/>
          </a:xfrm>
        </p:spPr>
        <p:txBody>
          <a:bodyPr vert="horz" wrap="square" lIns="0" tIns="0" rIns="0" bIns="0" rtlCol="0" anchor="t">
            <a:spAutoFit/>
          </a:bodyPr>
          <a:lstStyle/>
          <a:p>
            <a:pPr marL="285750" indent="-285750">
              <a:buFontTx/>
              <a:buChar char="-"/>
            </a:pPr>
            <a:r>
              <a:rPr lang="sk-SK" sz="2000" dirty="0"/>
              <a:t>základná kontrola softvéru a výstupov</a:t>
            </a:r>
            <a:endParaRPr lang="en-US" sz="1600" dirty="0"/>
          </a:p>
          <a:p>
            <a:pPr marL="285750" indent="-285750">
              <a:buFontTx/>
              <a:buChar char="-"/>
            </a:pPr>
            <a:r>
              <a:rPr lang="sk-SK" sz="2000" dirty="0"/>
              <a:t>statická kontrola kvality</a:t>
            </a:r>
          </a:p>
          <a:p>
            <a:pPr marL="285750" indent="-285750">
              <a:buFontTx/>
              <a:buChar char="-"/>
            </a:pPr>
            <a:r>
              <a:rPr lang="sk-SK" sz="2000" dirty="0"/>
              <a:t>statická kontrola bezpečnosti</a:t>
            </a:r>
          </a:p>
          <a:p>
            <a:pPr marL="285750" indent="-285750">
              <a:buFontTx/>
              <a:buChar char="-"/>
            </a:pPr>
            <a:r>
              <a:rPr lang="sk-SK" sz="2000" dirty="0"/>
              <a:t>dynamická kontrola kvality</a:t>
            </a:r>
          </a:p>
          <a:p>
            <a:pPr marL="285750" indent="-285750">
              <a:buFontTx/>
              <a:buChar char="-"/>
            </a:pPr>
            <a:r>
              <a:rPr lang="sk-SK" sz="2000" dirty="0"/>
              <a:t>dynamická kontrola bezpečnosti</a:t>
            </a:r>
          </a:p>
        </p:txBody>
      </p:sp>
      <p:sp>
        <p:nvSpPr>
          <p:cNvPr id="7" name="Zástupný objekt pre text 44"/>
          <p:cNvSpPr>
            <a:spLocks noGrp="1"/>
          </p:cNvSpPr>
          <p:nvPr>
            <p:ph type="body" sz="quarter" idx="33"/>
          </p:nvPr>
        </p:nvSpPr>
        <p:spPr>
          <a:xfrm>
            <a:off x="6092607" y="4857968"/>
            <a:ext cx="417366" cy="417366"/>
          </a:xfrm>
        </p:spPr>
        <p:txBody>
          <a:bodyPr>
            <a:normAutofit fontScale="92500" lnSpcReduction="20000"/>
          </a:bodyPr>
          <a:lstStyle/>
          <a:p>
            <a:endParaRPr lang="sk-SK" sz="1600" dirty="0"/>
          </a:p>
        </p:txBody>
      </p:sp>
      <p:sp>
        <p:nvSpPr>
          <p:cNvPr id="8" name="Zástupný objekt pre text 45"/>
          <p:cNvSpPr>
            <a:spLocks noGrp="1"/>
          </p:cNvSpPr>
          <p:nvPr>
            <p:ph type="body" sz="quarter" idx="34"/>
          </p:nvPr>
        </p:nvSpPr>
        <p:spPr>
          <a:xfrm>
            <a:off x="6667463" y="4899720"/>
            <a:ext cx="3263114" cy="344710"/>
          </a:xfrm>
        </p:spPr>
        <p:txBody>
          <a:bodyPr/>
          <a:lstStyle/>
          <a:p>
            <a:r>
              <a:rPr lang="sk-SK" sz="2000" dirty="0"/>
              <a:t>Kontrola softvéru</a:t>
            </a:r>
          </a:p>
        </p:txBody>
      </p:sp>
    </p:spTree>
    <p:extLst>
      <p:ext uri="{BB962C8B-B14F-4D97-AF65-F5344CB8AC3E}">
        <p14:creationId xmlns:p14="http://schemas.microsoft.com/office/powerpoint/2010/main" val="3264748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984184" y="3813308"/>
            <a:ext cx="4401329" cy="2052870"/>
          </a:xfrm>
        </p:spPr>
        <p:txBody>
          <a:bodyPr vert="horz" wrap="square" lIns="0" tIns="0" rIns="0" bIns="0" rtlCol="0" anchor="t">
            <a:spAutoFit/>
          </a:bodyPr>
          <a:lstStyle/>
          <a:p>
            <a:pPr marL="285750" indent="-285750">
              <a:buFontTx/>
              <a:buChar char="-"/>
            </a:pPr>
            <a:r>
              <a:rPr lang="sk-SK" sz="2000" dirty="0"/>
              <a:t>životný cyklus vydania (</a:t>
            </a:r>
            <a:r>
              <a:rPr lang="sk-SK" sz="2000" dirty="0" err="1"/>
              <a:t>release</a:t>
            </a:r>
            <a:r>
              <a:rPr lang="sk-SK" sz="2000" dirty="0"/>
              <a:t>) softvéru</a:t>
            </a:r>
            <a:endParaRPr lang="en-US" sz="1600" dirty="0"/>
          </a:p>
          <a:p>
            <a:pPr marL="285750" indent="-285750">
              <a:buFontTx/>
              <a:buChar char="-"/>
            </a:pPr>
            <a:r>
              <a:rPr lang="sk-SK" sz="2000" dirty="0"/>
              <a:t>forma a predmet vydania</a:t>
            </a:r>
          </a:p>
          <a:p>
            <a:pPr marL="285750" indent="-285750">
              <a:buFontTx/>
              <a:buChar char="-"/>
            </a:pPr>
            <a:r>
              <a:rPr lang="sk-SK" sz="2000" dirty="0"/>
              <a:t>odsúhlasenie vydania</a:t>
            </a:r>
          </a:p>
          <a:p>
            <a:pPr marL="285750" indent="-285750">
              <a:buFontTx/>
              <a:buChar char="-"/>
            </a:pPr>
            <a:r>
              <a:rPr lang="sk-SK" sz="2000" dirty="0"/>
              <a:t>sprístupnenie vydania</a:t>
            </a:r>
          </a:p>
        </p:txBody>
      </p:sp>
      <p:sp>
        <p:nvSpPr>
          <p:cNvPr id="9" name="Zástupný objekt pre text 45"/>
          <p:cNvSpPr txBox="1">
            <a:spLocks/>
          </p:cNvSpPr>
          <p:nvPr/>
        </p:nvSpPr>
        <p:spPr>
          <a:xfrm>
            <a:off x="6667463" y="5477389"/>
            <a:ext cx="3263114" cy="344710"/>
          </a:xfrm>
          <a:prstGeom prst="rect">
            <a:avLst/>
          </a:prstGeom>
        </p:spPr>
        <p:txBody>
          <a:bodyPr vert="horz" wrap="square" lIns="0" tIns="0" rIns="0" bIns="0" rtlCol="0">
            <a:spAutoFit/>
          </a:bodyPr>
          <a:lstStyle>
            <a:lvl1pPr marL="0" indent="0" algn="l" defTabSz="914400" rtl="0" eaLnBrk="1" latinLnBrk="0" hangingPunct="1">
              <a:lnSpc>
                <a:spcPct val="120000"/>
              </a:lnSpc>
              <a:spcBef>
                <a:spcPts val="600"/>
              </a:spcBef>
              <a:buFontTx/>
              <a:buNone/>
              <a:defRPr sz="1400" b="1" kern="1200" baseline="0">
                <a:solidFill>
                  <a:srgbClr val="222222"/>
                </a:solidFill>
                <a:latin typeface="+mn-lt"/>
                <a:ea typeface="+mn-ea"/>
                <a:cs typeface="+mn-cs"/>
              </a:defRPr>
            </a:lvl1pPr>
            <a:lvl2pPr marL="4572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2pPr>
            <a:lvl3pPr marL="9144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3pPr>
            <a:lvl4pPr marL="13716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4pPr>
            <a:lvl5pPr marL="18288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k-SK" sz="2000" dirty="0"/>
              <a:t>Vydanie softvéru</a:t>
            </a:r>
          </a:p>
        </p:txBody>
      </p:sp>
      <p:sp>
        <p:nvSpPr>
          <p:cNvPr id="10" name="Zástupný objekt pre text 42"/>
          <p:cNvSpPr txBox="1">
            <a:spLocks/>
          </p:cNvSpPr>
          <p:nvPr/>
        </p:nvSpPr>
        <p:spPr>
          <a:xfrm>
            <a:off x="6099384" y="5429341"/>
            <a:ext cx="417366" cy="417366"/>
          </a:xfrm>
          <a:prstGeom prst="ellipse">
            <a:avLst/>
          </a:prstGeom>
          <a:solidFill>
            <a:schemeClr val="accent3"/>
          </a:solidFill>
          <a:ln w="15875">
            <a:noFill/>
          </a:ln>
        </p:spPr>
        <p:txBody>
          <a:bodyPr vert="horz" lIns="91440" tIns="45720" rIns="91440" bIns="45720" rtlCol="0">
            <a:normAutofit fontScale="92500" lnSpcReduction="20000"/>
          </a:bodyPr>
          <a:lstStyle>
            <a:lvl1pPr marL="0" indent="0" algn="ctr" defTabSz="914400" rtl="0" eaLnBrk="1" latinLnBrk="0" hangingPunct="1">
              <a:lnSpc>
                <a:spcPct val="100000"/>
              </a:lnSpc>
              <a:spcBef>
                <a:spcPts val="0"/>
              </a:spcBef>
              <a:buFontTx/>
              <a:buNone/>
              <a:defRPr sz="1400" kern="1200">
                <a:solidFill>
                  <a:schemeClr val="bg1"/>
                </a:solidFill>
                <a:latin typeface="Calibri" panose="020F0502020204030204" pitchFamily="34" charset="0"/>
                <a:ea typeface="+mn-ea"/>
                <a:cs typeface="Calibri" panose="020F0502020204030204" pitchFamily="34" charset="0"/>
              </a:defRPr>
            </a:lvl1pPr>
            <a:lvl2pPr marL="0" indent="0" algn="l" defTabSz="914400" rtl="0" eaLnBrk="1" latinLnBrk="0" hangingPunct="1">
              <a:lnSpc>
                <a:spcPct val="120000"/>
              </a:lnSpc>
              <a:spcBef>
                <a:spcPts val="500"/>
              </a:spcBef>
              <a:buFontTx/>
              <a:buNone/>
              <a:defRPr sz="2000" kern="1200">
                <a:solidFill>
                  <a:srgbClr val="222222"/>
                </a:solidFill>
                <a:latin typeface="+mn-lt"/>
                <a:ea typeface="+mn-ea"/>
                <a:cs typeface="+mn-cs"/>
              </a:defRPr>
            </a:lvl2pPr>
            <a:lvl3pPr marL="0" indent="0" algn="l" defTabSz="914400" rtl="0" eaLnBrk="1" latinLnBrk="0" hangingPunct="1">
              <a:lnSpc>
                <a:spcPct val="120000"/>
              </a:lnSpc>
              <a:spcBef>
                <a:spcPts val="500"/>
              </a:spcBef>
              <a:buFontTx/>
              <a:buNone/>
              <a:defRPr sz="1800" kern="1200">
                <a:solidFill>
                  <a:srgbClr val="222222"/>
                </a:solidFill>
                <a:latin typeface="+mn-lt"/>
                <a:ea typeface="+mn-ea"/>
                <a:cs typeface="+mn-cs"/>
              </a:defRPr>
            </a:lvl3pPr>
            <a:lvl4pPr marL="0" indent="0" algn="l" defTabSz="914400" rtl="0" eaLnBrk="1" latinLnBrk="0" hangingPunct="1">
              <a:lnSpc>
                <a:spcPct val="120000"/>
              </a:lnSpc>
              <a:spcBef>
                <a:spcPts val="500"/>
              </a:spcBef>
              <a:buFontTx/>
              <a:buNone/>
              <a:defRPr sz="1400" kern="1200">
                <a:solidFill>
                  <a:srgbClr val="222222"/>
                </a:solidFill>
                <a:latin typeface="+mn-lt"/>
                <a:ea typeface="+mn-ea"/>
                <a:cs typeface="+mn-cs"/>
              </a:defRPr>
            </a:lvl4pPr>
            <a:lvl5pPr marL="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k-SK" sz="1600" dirty="0"/>
              <a:t>6</a:t>
            </a:r>
          </a:p>
        </p:txBody>
      </p:sp>
    </p:spTree>
    <p:extLst>
      <p:ext uri="{BB962C8B-B14F-4D97-AF65-F5344CB8AC3E}">
        <p14:creationId xmlns:p14="http://schemas.microsoft.com/office/powerpoint/2010/main" val="1557862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D9B3118-E9DD-40BF-9A0F-2F0A99543662}"/>
              </a:ext>
            </a:extLst>
          </p:cNvPr>
          <p:cNvSpPr>
            <a:spLocks noGrp="1"/>
          </p:cNvSpPr>
          <p:nvPr>
            <p:ph type="title"/>
          </p:nvPr>
        </p:nvSpPr>
        <p:spPr/>
        <p:txBody>
          <a:bodyPr/>
          <a:lstStyle/>
          <a:p>
            <a:r>
              <a:rPr lang="en-US" dirty="0"/>
              <a:t>ĎAKUJEME!</a:t>
            </a:r>
            <a:endParaRPr lang="sk-SK" dirty="0"/>
          </a:p>
        </p:txBody>
      </p:sp>
    </p:spTree>
    <p:extLst>
      <p:ext uri="{BB962C8B-B14F-4D97-AF65-F5344CB8AC3E}">
        <p14:creationId xmlns:p14="http://schemas.microsoft.com/office/powerpoint/2010/main" val="3512688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3D17CDD-B3E0-4801-B227-D4FAD8563050}"/>
              </a:ext>
            </a:extLst>
          </p:cNvPr>
          <p:cNvSpPr>
            <a:spLocks noGrp="1"/>
          </p:cNvSpPr>
          <p:nvPr>
            <p:ph type="title"/>
          </p:nvPr>
        </p:nvSpPr>
        <p:spPr/>
        <p:txBody>
          <a:bodyPr>
            <a:normAutofit fontScale="90000"/>
          </a:bodyPr>
          <a:lstStyle/>
          <a:p>
            <a:r>
              <a:rPr lang="sk-SK" dirty="0"/>
              <a:t>Motivácie pre sadu metodických usmernení o kvalite a efektívnom vývoji softvéru ISVS </a:t>
            </a:r>
          </a:p>
        </p:txBody>
      </p:sp>
      <p:sp>
        <p:nvSpPr>
          <p:cNvPr id="3" name="Zástupný obsah 2">
            <a:extLst>
              <a:ext uri="{FF2B5EF4-FFF2-40B4-BE49-F238E27FC236}">
                <a16:creationId xmlns:a16="http://schemas.microsoft.com/office/drawing/2014/main" id="{64B73F65-9640-4CBC-8169-EE16D0CA6E94}"/>
              </a:ext>
            </a:extLst>
          </p:cNvPr>
          <p:cNvSpPr>
            <a:spLocks noGrp="1"/>
          </p:cNvSpPr>
          <p:nvPr>
            <p:ph idx="1"/>
          </p:nvPr>
        </p:nvSpPr>
        <p:spPr/>
        <p:txBody>
          <a:bodyPr vert="horz" lIns="0" tIns="0" rIns="0" bIns="0" rtlCol="0" anchor="t">
            <a:normAutofit fontScale="92500" lnSpcReduction="10000"/>
          </a:bodyPr>
          <a:lstStyle/>
          <a:p>
            <a:pPr marL="342900" indent="-342900">
              <a:buFont typeface="Arial" panose="020B0604020202020204" pitchFamily="34" charset="0"/>
              <a:buChar char="•"/>
            </a:pPr>
            <a:r>
              <a:rPr lang="sk-SK" dirty="0"/>
              <a:t>narastajúce množstvo preberaného softvéru</a:t>
            </a:r>
          </a:p>
          <a:p>
            <a:pPr marL="342900" indent="-342900">
              <a:buFont typeface="Arial" panose="020B0604020202020204" pitchFamily="34" charset="0"/>
              <a:buChar char="•"/>
            </a:pPr>
            <a:r>
              <a:rPr lang="sk-SK" dirty="0"/>
              <a:t>potreba stanoviť požiadavky na formu a obsah dodaného softvéru, aby</a:t>
            </a:r>
          </a:p>
          <a:p>
            <a:pPr marL="715645" lvl="1" indent="-353695">
              <a:buFont typeface="Arial" panose="020B0604020202020204" pitchFamily="34" charset="0"/>
              <a:buChar char="•"/>
            </a:pPr>
            <a:r>
              <a:rPr lang="sk-SK" dirty="0"/>
              <a:t>odovzdaný softvér neobsahoval citlivé informácie</a:t>
            </a:r>
            <a:endParaRPr lang="sk-SK" dirty="0">
              <a:cs typeface="Calibri"/>
            </a:endParaRPr>
          </a:p>
          <a:p>
            <a:pPr marL="715645" lvl="1" indent="-353695">
              <a:buFont typeface="Arial" panose="020B0604020202020204" pitchFamily="34" charset="0"/>
              <a:buChar char="•"/>
            </a:pPr>
            <a:r>
              <a:rPr lang="sk-SK" dirty="0"/>
              <a:t>odovzdaný zdrojový kód bolo možné použiť</a:t>
            </a:r>
            <a:endParaRPr lang="sk-SK" dirty="0">
              <a:cs typeface="Calibri" panose="020F0502020204030204"/>
            </a:endParaRPr>
          </a:p>
          <a:p>
            <a:pPr marL="806450" lvl="2" indent="372745">
              <a:buFont typeface="Arial" panose="020B0604020202020204" pitchFamily="34" charset="0"/>
              <a:buChar char="•"/>
              <a:tabLst>
                <a:tab pos="715963" algn="l"/>
              </a:tabLst>
            </a:pPr>
            <a:r>
              <a:rPr lang="sk-SK" dirty="0"/>
              <a:t>v minulosti (zámerne) chýbajúce podporné súbory alebo nedostupné externé komponenty</a:t>
            </a:r>
            <a:endParaRPr lang="sk-SK" dirty="0">
              <a:cs typeface="Calibri" panose="020F0502020204030204"/>
            </a:endParaRPr>
          </a:p>
          <a:p>
            <a:pPr marL="342900" indent="-342900">
              <a:buFont typeface="Arial" panose="020B0604020202020204" pitchFamily="34" charset="0"/>
              <a:buChar char="•"/>
            </a:pPr>
            <a:r>
              <a:rPr lang="sk-SK" dirty="0"/>
              <a:t>potreba riadiť a hodnotiť kvalitu dodaného softvéru</a:t>
            </a:r>
          </a:p>
          <a:p>
            <a:pPr marL="342900" indent="-342900">
              <a:buFont typeface="Arial" panose="020B0604020202020204" pitchFamily="34" charset="0"/>
              <a:buChar char="•"/>
            </a:pPr>
            <a:r>
              <a:rPr lang="sk-SK" dirty="0"/>
              <a:t>potreba riadiť a hodnotiť dostupnosť softvéru v repozitároch</a:t>
            </a:r>
          </a:p>
          <a:p>
            <a:pPr marL="685800" lvl="1" indent="-342900">
              <a:buFont typeface="Arial" panose="020B0604020202020204" pitchFamily="34" charset="0"/>
              <a:buChar char="•"/>
            </a:pPr>
            <a:r>
              <a:rPr lang="sk-SK" sz="2100" dirty="0"/>
              <a:t>množstvo repozitárov s rôznou dostupnosťou</a:t>
            </a:r>
            <a:endParaRPr lang="sk-SK" sz="2100" dirty="0">
              <a:cs typeface="Calibri" panose="020F0502020204030204"/>
            </a:endParaRPr>
          </a:p>
        </p:txBody>
      </p:sp>
    </p:spTree>
    <p:extLst>
      <p:ext uri="{BB962C8B-B14F-4D97-AF65-F5344CB8AC3E}">
        <p14:creationId xmlns:p14="http://schemas.microsoft.com/office/powerpoint/2010/main" val="2582476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sk-SK" dirty="0"/>
              <a:t>Existujúce usmernenia o zdrojovom kóde softvéru ITVS</a:t>
            </a:r>
          </a:p>
        </p:txBody>
      </p:sp>
      <p:sp>
        <p:nvSpPr>
          <p:cNvPr id="5" name="Zástupný objekt pre obsah 4"/>
          <p:cNvSpPr>
            <a:spLocks noGrp="1"/>
          </p:cNvSpPr>
          <p:nvPr>
            <p:ph idx="1"/>
          </p:nvPr>
        </p:nvSpPr>
        <p:spPr/>
        <p:txBody>
          <a:bodyPr>
            <a:normAutofit fontScale="77500" lnSpcReduction="20000"/>
          </a:bodyPr>
          <a:lstStyle/>
          <a:p>
            <a:r>
              <a:rPr lang="sk-SK" dirty="0"/>
              <a:t>Metodické usmernenie MIRRI SR k aplikácii základných princípov pri realizácii projektov IT financovaných z verejných zdrojov a zdrojov EÚ</a:t>
            </a:r>
          </a:p>
          <a:p>
            <a:pPr marL="342900" lvl="2" indent="-342900">
              <a:buFont typeface="Arial" panose="020B0604020202020204" pitchFamily="34" charset="0"/>
              <a:buChar char="•"/>
            </a:pPr>
            <a:r>
              <a:rPr lang="sk-SK" sz="2100" dirty="0">
                <a:hlinkClick r:id="rId2"/>
              </a:rPr>
              <a:t>https://mirri.gov.sk/wp-content/uploads/2021/05/Metodicke-usmernenie-009417-2021-oSBAA-1-v4-1.pdf</a:t>
            </a:r>
            <a:endParaRPr lang="sk-SK" sz="2100" dirty="0"/>
          </a:p>
          <a:p>
            <a:pPr marL="342900" lvl="2" indent="-342900">
              <a:buFont typeface="Arial" panose="020B0604020202020204" pitchFamily="34" charset="0"/>
              <a:buChar char="•"/>
            </a:pPr>
            <a:r>
              <a:rPr lang="sk-SK" sz="2100" dirty="0"/>
              <a:t>Princíp 4 - Povinné zverejňovanie otvorených zdrojových kódov</a:t>
            </a:r>
          </a:p>
          <a:p>
            <a:r>
              <a:rPr lang="sk-SK" dirty="0"/>
              <a:t>Zákon o IT vo verejnej správe č. 95/2019</a:t>
            </a:r>
          </a:p>
          <a:p>
            <a:pPr marL="342900" indent="-342900">
              <a:buFont typeface="Arial" panose="020B0604020202020204" pitchFamily="34" charset="0"/>
              <a:buChar char="•"/>
            </a:pPr>
            <a:r>
              <a:rPr lang="sk-SK" sz="2100" dirty="0">
                <a:hlinkClick r:id="rId3"/>
              </a:rPr>
              <a:t>95/2019 </a:t>
            </a:r>
            <a:r>
              <a:rPr lang="sk-SK" sz="2100" dirty="0" err="1">
                <a:hlinkClick r:id="rId3"/>
              </a:rPr>
              <a:t>Z.z</a:t>
            </a:r>
            <a:r>
              <a:rPr lang="sk-SK" sz="2100" dirty="0">
                <a:hlinkClick r:id="rId3"/>
              </a:rPr>
              <a:t>. - Zákon o informačných technológiách ... - SLOV-LEX</a:t>
            </a:r>
            <a:endParaRPr lang="sk-SK" sz="2100" dirty="0"/>
          </a:p>
          <a:p>
            <a:pPr marL="342900" indent="-342900">
              <a:buFont typeface="Arial" panose="020B0604020202020204" pitchFamily="34" charset="0"/>
              <a:buChar char="•"/>
            </a:pPr>
            <a:r>
              <a:rPr lang="sk-SK" sz="1700" dirty="0"/>
              <a:t>§ 15, odsek 2 písm. d písm. 1, </a:t>
            </a:r>
            <a:r>
              <a:rPr lang="sk-SK" sz="1900" dirty="0"/>
              <a:t>licencia verejnej domény EUPL, </a:t>
            </a:r>
            <a:r>
              <a:rPr lang="sk-SK" sz="2000" dirty="0">
                <a:hlinkClick r:id="rId4"/>
              </a:rPr>
              <a:t>EUPL [</a:t>
            </a:r>
            <a:r>
              <a:rPr lang="sk-SK" sz="2000" dirty="0" err="1">
                <a:hlinkClick r:id="rId4"/>
              </a:rPr>
              <a:t>European</a:t>
            </a:r>
            <a:r>
              <a:rPr lang="sk-SK" sz="2000" dirty="0">
                <a:hlinkClick r:id="rId4"/>
              </a:rPr>
              <a:t> </a:t>
            </a:r>
            <a:r>
              <a:rPr lang="sk-SK" sz="2000" dirty="0" err="1">
                <a:hlinkClick r:id="rId4"/>
              </a:rPr>
              <a:t>Union</a:t>
            </a:r>
            <a:r>
              <a:rPr lang="sk-SK" sz="2000" dirty="0">
                <a:hlinkClick r:id="rId4"/>
              </a:rPr>
              <a:t> </a:t>
            </a:r>
            <a:r>
              <a:rPr lang="sk-SK" sz="2000" dirty="0" err="1">
                <a:hlinkClick r:id="rId4"/>
              </a:rPr>
              <a:t>Public</a:t>
            </a:r>
            <a:r>
              <a:rPr lang="sk-SK" sz="2000" dirty="0">
                <a:hlinkClick r:id="rId4"/>
              </a:rPr>
              <a:t> </a:t>
            </a:r>
            <a:r>
              <a:rPr lang="sk-SK" sz="2000" dirty="0" err="1">
                <a:hlinkClick r:id="rId4"/>
              </a:rPr>
              <a:t>Licence</a:t>
            </a:r>
            <a:r>
              <a:rPr lang="sk-SK" sz="2000" dirty="0">
                <a:hlinkClick r:id="rId4"/>
              </a:rPr>
              <a:t>]</a:t>
            </a:r>
            <a:endParaRPr lang="sk-SK" sz="1900" dirty="0"/>
          </a:p>
          <a:p>
            <a:r>
              <a:rPr lang="sk-SK" dirty="0"/>
              <a:t>78/2020 odovzdávanie zdrojových kódov</a:t>
            </a:r>
          </a:p>
          <a:p>
            <a:pPr marL="342900" indent="-342900">
              <a:buFont typeface="Arial" panose="020B0604020202020204" pitchFamily="34" charset="0"/>
              <a:buChar char="•"/>
            </a:pPr>
            <a:r>
              <a:rPr lang="sk-SK" sz="2100" dirty="0">
                <a:hlinkClick r:id="rId5"/>
              </a:rPr>
              <a:t>78/2020 </a:t>
            </a:r>
            <a:r>
              <a:rPr lang="sk-SK" sz="2100" dirty="0" err="1">
                <a:hlinkClick r:id="rId5"/>
              </a:rPr>
              <a:t>Z.z</a:t>
            </a:r>
            <a:r>
              <a:rPr lang="sk-SK" sz="2100" dirty="0">
                <a:hlinkClick r:id="rId5"/>
              </a:rPr>
              <a:t>. - Vyhláška Úradu podpredsedu vlády </a:t>
            </a:r>
            <a:r>
              <a:rPr lang="sk-SK" sz="2100" dirty="0" err="1">
                <a:hlinkClick r:id="rId5"/>
              </a:rPr>
              <a:t>Sl</a:t>
            </a:r>
            <a:r>
              <a:rPr lang="sk-SK" sz="2100" dirty="0">
                <a:hlinkClick r:id="rId5"/>
              </a:rPr>
              <a:t>... - SLOV-LEX</a:t>
            </a:r>
            <a:endParaRPr lang="sk-SK" sz="2100" dirty="0"/>
          </a:p>
          <a:p>
            <a:pPr marL="342900" indent="-342900">
              <a:buFont typeface="Arial" panose="020B0604020202020204" pitchFamily="34" charset="0"/>
              <a:buChar char="•"/>
            </a:pPr>
            <a:r>
              <a:rPr lang="sk-SK" sz="2100" dirty="0"/>
              <a:t>§ 31 Centrálny repozitár zdrojových kódov</a:t>
            </a:r>
          </a:p>
        </p:txBody>
      </p:sp>
    </p:spTree>
    <p:extLst>
      <p:ext uri="{BB962C8B-B14F-4D97-AF65-F5344CB8AC3E}">
        <p14:creationId xmlns:p14="http://schemas.microsoft.com/office/powerpoint/2010/main" val="1905150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objekt pre text 8"/>
          <p:cNvSpPr>
            <a:spLocks noGrp="1"/>
          </p:cNvSpPr>
          <p:nvPr>
            <p:ph type="body" sz="quarter" idx="23"/>
          </p:nvPr>
        </p:nvSpPr>
        <p:spPr/>
        <p:txBody>
          <a:bodyPr>
            <a:normAutofit lnSpcReduction="10000"/>
          </a:bodyPr>
          <a:lstStyle/>
          <a:p>
            <a:r>
              <a:rPr lang="sk-SK" dirty="0"/>
              <a:t>Definovanie požiadaviek na hodnotenie kvality softvéru</a:t>
            </a:r>
          </a:p>
        </p:txBody>
      </p:sp>
      <p:sp>
        <p:nvSpPr>
          <p:cNvPr id="12" name="Zástupný objekt pre text 11"/>
          <p:cNvSpPr>
            <a:spLocks noGrp="1"/>
          </p:cNvSpPr>
          <p:nvPr>
            <p:ph type="body" sz="quarter" idx="24"/>
          </p:nvPr>
        </p:nvSpPr>
        <p:spPr/>
        <p:txBody>
          <a:bodyPr>
            <a:normAutofit/>
          </a:bodyPr>
          <a:lstStyle/>
          <a:p>
            <a:r>
              <a:rPr lang="sk-SK" dirty="0"/>
              <a:t>Zvýšenie kvality softvéru</a:t>
            </a:r>
          </a:p>
        </p:txBody>
      </p:sp>
      <p:sp>
        <p:nvSpPr>
          <p:cNvPr id="14" name="Zástupný objekt pre text 13"/>
          <p:cNvSpPr>
            <a:spLocks noGrp="1"/>
          </p:cNvSpPr>
          <p:nvPr>
            <p:ph type="body" sz="quarter" idx="25"/>
          </p:nvPr>
        </p:nvSpPr>
        <p:spPr/>
        <p:txBody>
          <a:bodyPr>
            <a:normAutofit lnSpcReduction="10000"/>
          </a:bodyPr>
          <a:lstStyle/>
          <a:p>
            <a:r>
              <a:rPr lang="sk-SK" dirty="0"/>
              <a:t>Zverejnenie softvéru, umožnenie jeho opätovného použitia v inom projekte</a:t>
            </a:r>
          </a:p>
        </p:txBody>
      </p:sp>
      <p:sp>
        <p:nvSpPr>
          <p:cNvPr id="26" name="Zástupný objekt pre text 25"/>
          <p:cNvSpPr>
            <a:spLocks noGrp="1"/>
          </p:cNvSpPr>
          <p:nvPr>
            <p:ph type="body" sz="quarter" idx="26"/>
          </p:nvPr>
        </p:nvSpPr>
        <p:spPr/>
        <p:txBody>
          <a:bodyPr/>
          <a:lstStyle/>
          <a:p>
            <a:r>
              <a:rPr lang="en-US" dirty="0" err="1"/>
              <a:t>Zv</a:t>
            </a:r>
            <a:r>
              <a:rPr lang="sk-SK" dirty="0" err="1"/>
              <a:t>ýšenie</a:t>
            </a:r>
            <a:r>
              <a:rPr lang="sk-SK" dirty="0"/>
              <a:t> efektivity vývoja</a:t>
            </a:r>
          </a:p>
        </p:txBody>
      </p:sp>
      <p:sp>
        <p:nvSpPr>
          <p:cNvPr id="27" name="Zástupný objekt pre text 26"/>
          <p:cNvSpPr>
            <a:spLocks noGrp="1"/>
          </p:cNvSpPr>
          <p:nvPr>
            <p:ph type="body" sz="quarter" idx="27"/>
          </p:nvPr>
        </p:nvSpPr>
        <p:spPr>
          <a:xfrm>
            <a:off x="8299572" y="5008220"/>
            <a:ext cx="2709192" cy="443198"/>
          </a:xfrm>
        </p:spPr>
        <p:txBody>
          <a:bodyPr/>
          <a:lstStyle/>
          <a:p>
            <a:r>
              <a:rPr lang="sk-SK" dirty="0"/>
              <a:t>Umožnením revízie tretími stranami, priebežnou revíziou cez katalóg softvéru</a:t>
            </a:r>
          </a:p>
        </p:txBody>
      </p:sp>
      <p:sp>
        <p:nvSpPr>
          <p:cNvPr id="28" name="Zástupný objekt pre text 27"/>
          <p:cNvSpPr>
            <a:spLocks noGrp="1"/>
          </p:cNvSpPr>
          <p:nvPr>
            <p:ph type="body" sz="quarter" idx="28"/>
          </p:nvPr>
        </p:nvSpPr>
        <p:spPr/>
        <p:txBody>
          <a:bodyPr/>
          <a:lstStyle/>
          <a:p>
            <a:r>
              <a:rPr lang="sk-SK" dirty="0"/>
              <a:t>Zvýšenie bezpečnosti softvéru</a:t>
            </a:r>
          </a:p>
        </p:txBody>
      </p:sp>
      <p:sp>
        <p:nvSpPr>
          <p:cNvPr id="29" name="Zástupný objekt pre text 28"/>
          <p:cNvSpPr>
            <a:spLocks noGrp="1"/>
          </p:cNvSpPr>
          <p:nvPr>
            <p:ph type="body" sz="quarter" idx="29"/>
          </p:nvPr>
        </p:nvSpPr>
        <p:spPr>
          <a:xfrm>
            <a:off x="1216752" y="2418339"/>
            <a:ext cx="2709192" cy="443198"/>
          </a:xfrm>
        </p:spPr>
        <p:txBody>
          <a:bodyPr/>
          <a:lstStyle/>
          <a:p>
            <a:r>
              <a:rPr lang="sk-SK" dirty="0"/>
              <a:t>Zavedením povinných informácií v zdrojových kódoch a dokumentácii softvéru</a:t>
            </a:r>
          </a:p>
        </p:txBody>
      </p:sp>
      <p:sp>
        <p:nvSpPr>
          <p:cNvPr id="30" name="Zástupný objekt pre text 29"/>
          <p:cNvSpPr>
            <a:spLocks noGrp="1"/>
          </p:cNvSpPr>
          <p:nvPr>
            <p:ph type="body" sz="quarter" idx="30"/>
          </p:nvPr>
        </p:nvSpPr>
        <p:spPr/>
        <p:txBody>
          <a:bodyPr/>
          <a:lstStyle/>
          <a:p>
            <a:r>
              <a:rPr lang="sk-SK" dirty="0"/>
              <a:t>Štandardizácia dokumentácie</a:t>
            </a:r>
          </a:p>
        </p:txBody>
      </p:sp>
      <p:sp>
        <p:nvSpPr>
          <p:cNvPr id="31" name="Zástupný objekt pre text 30"/>
          <p:cNvSpPr>
            <a:spLocks noGrp="1"/>
          </p:cNvSpPr>
          <p:nvPr>
            <p:ph type="body" sz="quarter" idx="31"/>
          </p:nvPr>
        </p:nvSpPr>
        <p:spPr>
          <a:xfrm>
            <a:off x="845277" y="3730807"/>
            <a:ext cx="2709192" cy="650050"/>
          </a:xfrm>
        </p:spPr>
        <p:txBody>
          <a:bodyPr/>
          <a:lstStyle/>
          <a:p>
            <a:r>
              <a:rPr lang="sk-SK" dirty="0"/>
              <a:t>Katalóg softvéru a </a:t>
            </a:r>
            <a:r>
              <a:rPr lang="sk-SK" dirty="0" err="1"/>
              <a:t>MetaIS</a:t>
            </a:r>
            <a:r>
              <a:rPr lang="sk-SK" dirty="0"/>
              <a:t> umožnia implementáciu dohľadu a reportovania opätovne použitých vydaní softvéru</a:t>
            </a:r>
          </a:p>
        </p:txBody>
      </p:sp>
      <p:sp>
        <p:nvSpPr>
          <p:cNvPr id="32" name="Zástupný objekt pre text 31"/>
          <p:cNvSpPr>
            <a:spLocks noGrp="1"/>
          </p:cNvSpPr>
          <p:nvPr>
            <p:ph type="body" sz="quarter" idx="32"/>
          </p:nvPr>
        </p:nvSpPr>
        <p:spPr/>
        <p:txBody>
          <a:bodyPr/>
          <a:lstStyle/>
          <a:p>
            <a:r>
              <a:rPr lang="sk-SK" dirty="0"/>
              <a:t>Umožnenie dohľadu</a:t>
            </a:r>
          </a:p>
        </p:txBody>
      </p:sp>
      <p:sp>
        <p:nvSpPr>
          <p:cNvPr id="33" name="Zástupný objekt pre text 32"/>
          <p:cNvSpPr>
            <a:spLocks noGrp="1"/>
          </p:cNvSpPr>
          <p:nvPr>
            <p:ph type="body" sz="quarter" idx="33"/>
          </p:nvPr>
        </p:nvSpPr>
        <p:spPr>
          <a:xfrm>
            <a:off x="1216752" y="5008220"/>
            <a:ext cx="2709192" cy="886397"/>
          </a:xfrm>
        </p:spPr>
        <p:txBody>
          <a:bodyPr/>
          <a:lstStyle/>
          <a:p>
            <a:r>
              <a:rPr lang="sk-SK" dirty="0"/>
              <a:t>Poukázanie na preferencie licencií verejnej domény a slobodného softvéru, definovanie požiadavky zdôvodnenia inej voľby</a:t>
            </a:r>
          </a:p>
        </p:txBody>
      </p:sp>
      <p:sp>
        <p:nvSpPr>
          <p:cNvPr id="34" name="Zástupný objekt pre text 33"/>
          <p:cNvSpPr>
            <a:spLocks noGrp="1"/>
          </p:cNvSpPr>
          <p:nvPr>
            <p:ph type="body" sz="quarter" idx="34"/>
          </p:nvPr>
        </p:nvSpPr>
        <p:spPr/>
        <p:txBody>
          <a:bodyPr/>
          <a:lstStyle/>
          <a:p>
            <a:r>
              <a:rPr lang="sk-SK" dirty="0"/>
              <a:t>Preferencia slobodných licencií</a:t>
            </a:r>
          </a:p>
        </p:txBody>
      </p:sp>
      <p:sp>
        <p:nvSpPr>
          <p:cNvPr id="7" name="Nadpis 6"/>
          <p:cNvSpPr>
            <a:spLocks noGrp="1"/>
          </p:cNvSpPr>
          <p:nvPr>
            <p:ph type="title"/>
          </p:nvPr>
        </p:nvSpPr>
        <p:spPr>
          <a:xfrm>
            <a:off x="1482460" y="377459"/>
            <a:ext cx="9372814" cy="748788"/>
          </a:xfrm>
        </p:spPr>
        <p:txBody>
          <a:bodyPr>
            <a:normAutofit fontScale="90000"/>
          </a:bodyPr>
          <a:lstStyle/>
          <a:p>
            <a:r>
              <a:rPr lang="sk-SK" dirty="0"/>
              <a:t>Ciele metodických usmernení o kvalite a efektívnom vývoji softvéru ISVS</a:t>
            </a:r>
          </a:p>
        </p:txBody>
      </p:sp>
    </p:spTree>
    <p:extLst>
      <p:ext uri="{BB962C8B-B14F-4D97-AF65-F5344CB8AC3E}">
        <p14:creationId xmlns:p14="http://schemas.microsoft.com/office/powerpoint/2010/main" val="3939442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adpis 9"/>
          <p:cNvSpPr>
            <a:spLocks noGrp="1"/>
          </p:cNvSpPr>
          <p:nvPr>
            <p:ph type="title"/>
          </p:nvPr>
        </p:nvSpPr>
        <p:spPr>
          <a:xfrm>
            <a:off x="1524001" y="1985241"/>
            <a:ext cx="3195217" cy="1245744"/>
          </a:xfrm>
        </p:spPr>
        <p:txBody>
          <a:bodyPr>
            <a:noAutofit/>
          </a:bodyPr>
          <a:lstStyle/>
          <a:p>
            <a:r>
              <a:rPr lang="sk-SK" dirty="0" err="1"/>
              <a:t>Sada</a:t>
            </a:r>
            <a:r>
              <a:rPr lang="sk-SK" dirty="0"/>
              <a:t> metodických usmernení o softvéri</a:t>
            </a:r>
          </a:p>
        </p:txBody>
      </p:sp>
      <p:sp>
        <p:nvSpPr>
          <p:cNvPr id="12" name="Zástupný objekt pre text 11"/>
          <p:cNvSpPr>
            <a:spLocks noGrp="1"/>
          </p:cNvSpPr>
          <p:nvPr>
            <p:ph type="body" sz="quarter" idx="22"/>
          </p:nvPr>
        </p:nvSpPr>
        <p:spPr>
          <a:xfrm>
            <a:off x="1560489" y="3662513"/>
            <a:ext cx="3059253" cy="830997"/>
          </a:xfrm>
        </p:spPr>
        <p:txBody>
          <a:bodyPr vert="horz" wrap="square" lIns="0" tIns="0" rIns="0" bIns="0" rtlCol="0" anchor="t">
            <a:spAutoFit/>
          </a:bodyPr>
          <a:lstStyle/>
          <a:p>
            <a:r>
              <a:rPr lang="sk-SK" sz="1800" b="0" dirty="0">
                <a:solidFill>
                  <a:srgbClr val="004C96"/>
                </a:solidFill>
              </a:rPr>
              <a:t>zameraných na oblasti riadenia kvality a efektivity vývoja softvéru ISVS</a:t>
            </a:r>
            <a:endParaRPr lang="en-US" dirty="0"/>
          </a:p>
        </p:txBody>
      </p:sp>
      <p:graphicFrame>
        <p:nvGraphicFramePr>
          <p:cNvPr id="21" name="Diagram 20"/>
          <p:cNvGraphicFramePr/>
          <p:nvPr>
            <p:extLst>
              <p:ext uri="{D42A27DB-BD31-4B8C-83A1-F6EECF244321}">
                <p14:modId xmlns:p14="http://schemas.microsoft.com/office/powerpoint/2010/main" val="2125792439"/>
              </p:ext>
            </p:extLst>
          </p:nvPr>
        </p:nvGraphicFramePr>
        <p:xfrm>
          <a:off x="3873909" y="942564"/>
          <a:ext cx="8318091" cy="4730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2293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Zástupný objekt pre text 15"/>
          <p:cNvSpPr>
            <a:spLocks noGrp="1"/>
          </p:cNvSpPr>
          <p:nvPr>
            <p:ph type="body" sz="quarter" idx="26"/>
          </p:nvPr>
        </p:nvSpPr>
        <p:spPr>
          <a:xfrm>
            <a:off x="4615134" y="3155371"/>
            <a:ext cx="6356083" cy="2529923"/>
          </a:xfrm>
        </p:spPr>
        <p:txBody>
          <a:bodyPr vert="horz" wrap="square" lIns="0" tIns="0" rIns="0" bIns="0" rtlCol="0" anchor="t">
            <a:spAutoFit/>
          </a:bodyPr>
          <a:lstStyle/>
          <a:p>
            <a:r>
              <a:rPr lang="sk-SK" sz="2800" dirty="0"/>
              <a:t>Znenie po zapracovaní pripomienok:</a:t>
            </a:r>
          </a:p>
          <a:p>
            <a:pPr marL="457200" indent="-457200">
              <a:buFont typeface="Arial"/>
              <a:buChar char="•"/>
            </a:pPr>
            <a:r>
              <a:rPr lang="sk-SK" sz="2800" dirty="0"/>
              <a:t>sekcia informačných technológií VS</a:t>
            </a:r>
            <a:endParaRPr lang="sk-SK" sz="2800" dirty="0">
              <a:cs typeface="Calibri" panose="020F0502020204030204"/>
            </a:endParaRPr>
          </a:p>
          <a:p>
            <a:pPr marL="457200" indent="-457200">
              <a:buFont typeface="Arial"/>
              <a:buChar char="•"/>
            </a:pPr>
            <a:r>
              <a:rPr lang="sk-SK" sz="2800" dirty="0"/>
              <a:t>sekcia kybernetickej bezpečnosti</a:t>
            </a:r>
            <a:endParaRPr lang="sk-SK" sz="2800" dirty="0">
              <a:cs typeface="Calibri" panose="020F0502020204030204"/>
            </a:endParaRPr>
          </a:p>
          <a:p>
            <a:pPr marL="457200" indent="-457200">
              <a:buFont typeface="Arial"/>
              <a:buChar char="•"/>
            </a:pPr>
            <a:r>
              <a:rPr lang="sk-SK" sz="2800" dirty="0"/>
              <a:t>Slovensko IT, </a:t>
            </a:r>
            <a:r>
              <a:rPr lang="sk-SK" sz="2800" err="1"/>
              <a:t>a.s</a:t>
            </a:r>
            <a:r>
              <a:rPr lang="sk-SK" sz="2800" dirty="0"/>
              <a:t>.</a:t>
            </a:r>
            <a:endParaRPr lang="sk-SK" sz="2800" dirty="0">
              <a:cs typeface="Calibri" panose="020F0502020204030204"/>
            </a:endParaRPr>
          </a:p>
        </p:txBody>
      </p:sp>
      <p:sp>
        <p:nvSpPr>
          <p:cNvPr id="17" name="Nadpis 34"/>
          <p:cNvSpPr txBox="1">
            <a:spLocks/>
          </p:cNvSpPr>
          <p:nvPr/>
        </p:nvSpPr>
        <p:spPr>
          <a:xfrm>
            <a:off x="1487601" y="2059920"/>
            <a:ext cx="7195780" cy="1363809"/>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800" kern="1200">
                <a:solidFill>
                  <a:srgbClr val="004C96"/>
                </a:solidFill>
                <a:latin typeface="+mn-lt"/>
                <a:ea typeface="+mj-ea"/>
                <a:cs typeface="+mj-cs"/>
              </a:defRPr>
            </a:lvl1pPr>
          </a:lstStyle>
          <a:p>
            <a:r>
              <a:rPr lang="sk-SK" dirty="0"/>
              <a:t>Metodika MIRRI č. </a:t>
            </a:r>
            <a:r>
              <a:rPr lang="pt-BR" dirty="0"/>
              <a:t>024077/2023</a:t>
            </a:r>
            <a:r>
              <a:rPr lang="sk-SK" dirty="0"/>
              <a:t> </a:t>
            </a:r>
            <a:br>
              <a:rPr lang="sk-SK" dirty="0"/>
            </a:br>
            <a:r>
              <a:rPr lang="pt-BR" dirty="0"/>
              <a:t>o </a:t>
            </a:r>
            <a:r>
              <a:rPr lang="sk-SK" dirty="0"/>
              <a:t>kvalite zdrojových kódov a balíkov </a:t>
            </a:r>
            <a:r>
              <a:rPr lang="pt-BR" dirty="0" err="1"/>
              <a:t>softvéru</a:t>
            </a:r>
            <a:endParaRPr lang="sk-SK" dirty="0" err="1"/>
          </a:p>
        </p:txBody>
      </p:sp>
    </p:spTree>
    <p:extLst>
      <p:ext uri="{BB962C8B-B14F-4D97-AF65-F5344CB8AC3E}">
        <p14:creationId xmlns:p14="http://schemas.microsoft.com/office/powerpoint/2010/main" val="640753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ástupný objekt pre text 37"/>
          <p:cNvSpPr>
            <a:spLocks noGrp="1"/>
          </p:cNvSpPr>
          <p:nvPr>
            <p:ph type="body" sz="quarter" idx="26"/>
          </p:nvPr>
        </p:nvSpPr>
        <p:spPr>
          <a:xfrm>
            <a:off x="1066683" y="4189808"/>
            <a:ext cx="417366" cy="417366"/>
          </a:xfrm>
        </p:spPr>
        <p:txBody>
          <a:bodyPr>
            <a:normAutofit fontScale="92500" lnSpcReduction="20000"/>
          </a:bodyPr>
          <a:lstStyle/>
          <a:p>
            <a:endParaRPr lang="sk-SK" sz="1600"/>
          </a:p>
        </p:txBody>
      </p:sp>
      <p:sp>
        <p:nvSpPr>
          <p:cNvPr id="36" name="Zástupný objekt pre text 35"/>
          <p:cNvSpPr>
            <a:spLocks noGrp="1"/>
          </p:cNvSpPr>
          <p:nvPr>
            <p:ph type="body" sz="quarter" idx="22"/>
          </p:nvPr>
        </p:nvSpPr>
        <p:spPr>
          <a:xfrm>
            <a:off x="1641539" y="4231560"/>
            <a:ext cx="3263114" cy="344710"/>
          </a:xfrm>
        </p:spPr>
        <p:txBody>
          <a:bodyPr/>
          <a:lstStyle/>
          <a:p>
            <a:r>
              <a:rPr lang="sk-SK" sz="2000" dirty="0"/>
              <a:t>Metadáta softvéru</a:t>
            </a:r>
          </a:p>
        </p:txBody>
      </p:sp>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sp>
        <p:nvSpPr>
          <p:cNvPr id="39" name="Zástupný objekt pre text 38"/>
          <p:cNvSpPr>
            <a:spLocks noGrp="1"/>
          </p:cNvSpPr>
          <p:nvPr>
            <p:ph type="body" sz="quarter" idx="27"/>
          </p:nvPr>
        </p:nvSpPr>
        <p:spPr>
          <a:xfrm>
            <a:off x="1059906" y="4814576"/>
            <a:ext cx="417366" cy="417366"/>
          </a:xfrm>
        </p:spPr>
        <p:txBody>
          <a:bodyPr>
            <a:normAutofit fontScale="92500" lnSpcReduction="20000"/>
          </a:bodyPr>
          <a:lstStyle/>
          <a:p>
            <a:endParaRPr lang="sk-SK" sz="1600"/>
          </a:p>
        </p:txBody>
      </p:sp>
      <p:sp>
        <p:nvSpPr>
          <p:cNvPr id="40" name="Zástupný objekt pre text 39"/>
          <p:cNvSpPr>
            <a:spLocks noGrp="1"/>
          </p:cNvSpPr>
          <p:nvPr>
            <p:ph type="body" sz="quarter" idx="28"/>
          </p:nvPr>
        </p:nvSpPr>
        <p:spPr>
          <a:xfrm>
            <a:off x="1634762" y="4856328"/>
            <a:ext cx="3263114" cy="344710"/>
          </a:xfrm>
        </p:spPr>
        <p:txBody>
          <a:bodyPr/>
          <a:lstStyle/>
          <a:p>
            <a:r>
              <a:rPr lang="sk-SK" sz="2000" dirty="0"/>
              <a:t>Zdrojový kód</a:t>
            </a:r>
          </a:p>
        </p:txBody>
      </p:sp>
      <p:sp>
        <p:nvSpPr>
          <p:cNvPr id="41" name="Zástupný objekt pre text 40"/>
          <p:cNvSpPr>
            <a:spLocks noGrp="1"/>
          </p:cNvSpPr>
          <p:nvPr>
            <p:ph type="body" sz="quarter" idx="29"/>
          </p:nvPr>
        </p:nvSpPr>
        <p:spPr>
          <a:xfrm>
            <a:off x="1053129" y="5439344"/>
            <a:ext cx="417366" cy="417366"/>
          </a:xfrm>
        </p:spPr>
        <p:txBody>
          <a:bodyPr>
            <a:normAutofit fontScale="92500" lnSpcReduction="20000"/>
          </a:bodyPr>
          <a:lstStyle/>
          <a:p>
            <a:endParaRPr lang="sk-SK" sz="1600"/>
          </a:p>
        </p:txBody>
      </p:sp>
      <p:sp>
        <p:nvSpPr>
          <p:cNvPr id="42" name="Zástupný objekt pre text 41"/>
          <p:cNvSpPr>
            <a:spLocks noGrp="1"/>
          </p:cNvSpPr>
          <p:nvPr>
            <p:ph type="body" sz="quarter" idx="30"/>
          </p:nvPr>
        </p:nvSpPr>
        <p:spPr>
          <a:xfrm>
            <a:off x="1627985" y="5481096"/>
            <a:ext cx="3263114" cy="344710"/>
          </a:xfrm>
        </p:spPr>
        <p:txBody>
          <a:bodyPr/>
          <a:lstStyle/>
          <a:p>
            <a:r>
              <a:rPr lang="sk-SK" sz="2000" dirty="0"/>
              <a:t>Balík softvéru</a:t>
            </a:r>
          </a:p>
        </p:txBody>
      </p:sp>
      <p:sp>
        <p:nvSpPr>
          <p:cNvPr id="43" name="Zástupný objekt pre text 42"/>
          <p:cNvSpPr>
            <a:spLocks noGrp="1"/>
          </p:cNvSpPr>
          <p:nvPr>
            <p:ph type="body" sz="quarter" idx="31"/>
          </p:nvPr>
        </p:nvSpPr>
        <p:spPr>
          <a:xfrm>
            <a:off x="6111479" y="4221104"/>
            <a:ext cx="417366" cy="417366"/>
          </a:xfrm>
        </p:spPr>
        <p:txBody>
          <a:bodyPr>
            <a:normAutofit fontScale="92500" lnSpcReduction="20000"/>
          </a:bodyPr>
          <a:lstStyle/>
          <a:p>
            <a:endParaRPr lang="sk-SK" sz="1600" dirty="0"/>
          </a:p>
        </p:txBody>
      </p:sp>
      <p:sp>
        <p:nvSpPr>
          <p:cNvPr id="45" name="Zástupný objekt pre text 44"/>
          <p:cNvSpPr>
            <a:spLocks noGrp="1"/>
          </p:cNvSpPr>
          <p:nvPr>
            <p:ph type="body" sz="quarter" idx="33"/>
          </p:nvPr>
        </p:nvSpPr>
        <p:spPr>
          <a:xfrm>
            <a:off x="6104703" y="4845872"/>
            <a:ext cx="417366" cy="417366"/>
          </a:xfrm>
        </p:spPr>
        <p:txBody>
          <a:bodyPr>
            <a:normAutofit fontScale="92500" lnSpcReduction="20000"/>
          </a:bodyPr>
          <a:lstStyle/>
          <a:p>
            <a:endParaRPr lang="sk-SK" sz="1600" dirty="0"/>
          </a:p>
        </p:txBody>
      </p:sp>
      <p:sp>
        <p:nvSpPr>
          <p:cNvPr id="44" name="Zástupný objekt pre text 43"/>
          <p:cNvSpPr>
            <a:spLocks noGrp="1"/>
          </p:cNvSpPr>
          <p:nvPr>
            <p:ph type="body" sz="quarter" idx="32"/>
          </p:nvPr>
        </p:nvSpPr>
        <p:spPr>
          <a:xfrm>
            <a:off x="6686336" y="4262856"/>
            <a:ext cx="3263114" cy="344710"/>
          </a:xfrm>
        </p:spPr>
        <p:txBody>
          <a:bodyPr/>
          <a:lstStyle/>
          <a:p>
            <a:r>
              <a:rPr lang="sk-SK" sz="2000" dirty="0"/>
              <a:t>Závislosti softvéru</a:t>
            </a:r>
          </a:p>
        </p:txBody>
      </p:sp>
      <p:sp>
        <p:nvSpPr>
          <p:cNvPr id="46" name="Zástupný objekt pre text 45"/>
          <p:cNvSpPr>
            <a:spLocks noGrp="1"/>
          </p:cNvSpPr>
          <p:nvPr>
            <p:ph type="body" sz="quarter" idx="34"/>
          </p:nvPr>
        </p:nvSpPr>
        <p:spPr>
          <a:xfrm>
            <a:off x="6679558" y="4887625"/>
            <a:ext cx="3263114" cy="344710"/>
          </a:xfrm>
        </p:spPr>
        <p:txBody>
          <a:bodyPr/>
          <a:lstStyle/>
          <a:p>
            <a:r>
              <a:rPr lang="sk-SK" sz="2000" dirty="0"/>
              <a:t>Kontrola softvéru</a:t>
            </a:r>
          </a:p>
        </p:txBody>
      </p:sp>
      <p:sp>
        <p:nvSpPr>
          <p:cNvPr id="47" name="Zástupný objekt pre text 45"/>
          <p:cNvSpPr txBox="1">
            <a:spLocks/>
          </p:cNvSpPr>
          <p:nvPr/>
        </p:nvSpPr>
        <p:spPr>
          <a:xfrm>
            <a:off x="6679558" y="5465293"/>
            <a:ext cx="3263114" cy="344710"/>
          </a:xfrm>
          <a:prstGeom prst="rect">
            <a:avLst/>
          </a:prstGeom>
        </p:spPr>
        <p:txBody>
          <a:bodyPr vert="horz" wrap="square" lIns="0" tIns="0" rIns="0" bIns="0" rtlCol="0">
            <a:spAutoFit/>
          </a:bodyPr>
          <a:lstStyle>
            <a:lvl1pPr marL="0" indent="0" algn="l" defTabSz="914400" rtl="0" eaLnBrk="1" latinLnBrk="0" hangingPunct="1">
              <a:lnSpc>
                <a:spcPct val="120000"/>
              </a:lnSpc>
              <a:spcBef>
                <a:spcPts val="600"/>
              </a:spcBef>
              <a:buFontTx/>
              <a:buNone/>
              <a:defRPr sz="1400" b="1" kern="1200" baseline="0">
                <a:solidFill>
                  <a:srgbClr val="222222"/>
                </a:solidFill>
                <a:latin typeface="+mn-lt"/>
                <a:ea typeface="+mn-ea"/>
                <a:cs typeface="+mn-cs"/>
              </a:defRPr>
            </a:lvl1pPr>
            <a:lvl2pPr marL="4572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2pPr>
            <a:lvl3pPr marL="9144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3pPr>
            <a:lvl4pPr marL="13716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4pPr>
            <a:lvl5pPr marL="182880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k-SK" sz="2000" dirty="0"/>
              <a:t>Vydanie softvéru</a:t>
            </a:r>
          </a:p>
        </p:txBody>
      </p:sp>
      <p:sp>
        <p:nvSpPr>
          <p:cNvPr id="49" name="Zástupný objekt pre text 42"/>
          <p:cNvSpPr txBox="1">
            <a:spLocks/>
          </p:cNvSpPr>
          <p:nvPr/>
        </p:nvSpPr>
        <p:spPr>
          <a:xfrm>
            <a:off x="6111479" y="5417245"/>
            <a:ext cx="417366" cy="417366"/>
          </a:xfrm>
          <a:prstGeom prst="ellipse">
            <a:avLst/>
          </a:prstGeom>
          <a:solidFill>
            <a:schemeClr val="accent3"/>
          </a:solidFill>
          <a:ln w="15875">
            <a:noFill/>
          </a:ln>
        </p:spPr>
        <p:txBody>
          <a:bodyPr vert="horz" lIns="91440" tIns="45720" rIns="91440" bIns="45720" rtlCol="0">
            <a:normAutofit fontScale="92500" lnSpcReduction="20000"/>
          </a:bodyPr>
          <a:lstStyle>
            <a:lvl1pPr marL="0" indent="0" algn="ctr" defTabSz="914400" rtl="0" eaLnBrk="1" latinLnBrk="0" hangingPunct="1">
              <a:lnSpc>
                <a:spcPct val="100000"/>
              </a:lnSpc>
              <a:spcBef>
                <a:spcPts val="0"/>
              </a:spcBef>
              <a:buFontTx/>
              <a:buNone/>
              <a:defRPr sz="1400" kern="1200">
                <a:solidFill>
                  <a:schemeClr val="bg1"/>
                </a:solidFill>
                <a:latin typeface="Calibri" panose="020F0502020204030204" pitchFamily="34" charset="0"/>
                <a:ea typeface="+mn-ea"/>
                <a:cs typeface="Calibri" panose="020F0502020204030204" pitchFamily="34" charset="0"/>
              </a:defRPr>
            </a:lvl1pPr>
            <a:lvl2pPr marL="0" indent="0" algn="l" defTabSz="914400" rtl="0" eaLnBrk="1" latinLnBrk="0" hangingPunct="1">
              <a:lnSpc>
                <a:spcPct val="120000"/>
              </a:lnSpc>
              <a:spcBef>
                <a:spcPts val="500"/>
              </a:spcBef>
              <a:buFontTx/>
              <a:buNone/>
              <a:defRPr sz="2000" kern="1200">
                <a:solidFill>
                  <a:srgbClr val="222222"/>
                </a:solidFill>
                <a:latin typeface="+mn-lt"/>
                <a:ea typeface="+mn-ea"/>
                <a:cs typeface="+mn-cs"/>
              </a:defRPr>
            </a:lvl2pPr>
            <a:lvl3pPr marL="0" indent="0" algn="l" defTabSz="914400" rtl="0" eaLnBrk="1" latinLnBrk="0" hangingPunct="1">
              <a:lnSpc>
                <a:spcPct val="120000"/>
              </a:lnSpc>
              <a:spcBef>
                <a:spcPts val="500"/>
              </a:spcBef>
              <a:buFontTx/>
              <a:buNone/>
              <a:defRPr sz="1800" kern="1200">
                <a:solidFill>
                  <a:srgbClr val="222222"/>
                </a:solidFill>
                <a:latin typeface="+mn-lt"/>
                <a:ea typeface="+mn-ea"/>
                <a:cs typeface="+mn-cs"/>
              </a:defRPr>
            </a:lvl3pPr>
            <a:lvl4pPr marL="0" indent="0" algn="l" defTabSz="914400" rtl="0" eaLnBrk="1" latinLnBrk="0" hangingPunct="1">
              <a:lnSpc>
                <a:spcPct val="120000"/>
              </a:lnSpc>
              <a:spcBef>
                <a:spcPts val="500"/>
              </a:spcBef>
              <a:buFontTx/>
              <a:buNone/>
              <a:defRPr sz="1400" kern="1200">
                <a:solidFill>
                  <a:srgbClr val="222222"/>
                </a:solidFill>
                <a:latin typeface="+mn-lt"/>
                <a:ea typeface="+mn-ea"/>
                <a:cs typeface="+mn-cs"/>
              </a:defRPr>
            </a:lvl4pPr>
            <a:lvl5pPr marL="0" indent="0" algn="l" defTabSz="914400" rtl="0" eaLnBrk="1" latinLnBrk="0" hangingPunct="1">
              <a:lnSpc>
                <a:spcPct val="120000"/>
              </a:lnSpc>
              <a:spcBef>
                <a:spcPts val="500"/>
              </a:spcBef>
              <a:buFontTx/>
              <a:buNone/>
              <a:defRPr sz="1200" kern="1200">
                <a:solidFill>
                  <a:srgbClr val="22222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k-SK" sz="1600" dirty="0"/>
              <a:t>6</a:t>
            </a:r>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893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Zástupný objekt pre text 37"/>
          <p:cNvSpPr>
            <a:spLocks noGrp="1"/>
          </p:cNvSpPr>
          <p:nvPr>
            <p:ph type="body" sz="quarter" idx="26"/>
          </p:nvPr>
        </p:nvSpPr>
        <p:spPr>
          <a:xfrm>
            <a:off x="1090873" y="4201903"/>
            <a:ext cx="417366" cy="417366"/>
          </a:xfrm>
        </p:spPr>
        <p:txBody>
          <a:bodyPr>
            <a:normAutofit fontScale="92500" lnSpcReduction="20000"/>
          </a:bodyPr>
          <a:lstStyle/>
          <a:p>
            <a:endParaRPr lang="sk-SK" sz="1600"/>
          </a:p>
        </p:txBody>
      </p:sp>
      <p:sp>
        <p:nvSpPr>
          <p:cNvPr id="36" name="Zástupný objekt pre text 35"/>
          <p:cNvSpPr>
            <a:spLocks noGrp="1"/>
          </p:cNvSpPr>
          <p:nvPr>
            <p:ph type="body" sz="quarter" idx="22"/>
          </p:nvPr>
        </p:nvSpPr>
        <p:spPr>
          <a:xfrm>
            <a:off x="1665729" y="4243656"/>
            <a:ext cx="3263114" cy="344710"/>
          </a:xfrm>
        </p:spPr>
        <p:txBody>
          <a:bodyPr/>
          <a:lstStyle/>
          <a:p>
            <a:r>
              <a:rPr lang="sk-SK" sz="2000" dirty="0"/>
              <a:t>Metadáta softvéru</a:t>
            </a:r>
          </a:p>
        </p:txBody>
      </p:sp>
      <p:sp>
        <p:nvSpPr>
          <p:cNvPr id="35" name="Nadpis 34"/>
          <p:cNvSpPr>
            <a:spLocks noGrp="1"/>
          </p:cNvSpPr>
          <p:nvPr>
            <p:ph type="title"/>
          </p:nvPr>
        </p:nvSpPr>
        <p:spPr>
          <a:xfrm>
            <a:off x="981314" y="1756641"/>
            <a:ext cx="8467318"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4259490" y="3579553"/>
            <a:ext cx="6096283" cy="2945422"/>
          </a:xfrm>
        </p:spPr>
        <p:txBody>
          <a:bodyPr vert="horz" wrap="square" lIns="0" tIns="0" rIns="0" bIns="0" rtlCol="0" anchor="t">
            <a:spAutoFit/>
          </a:bodyPr>
          <a:lstStyle/>
          <a:p>
            <a:pPr marL="285750" indent="-285750">
              <a:buFontTx/>
              <a:buChar char="-"/>
            </a:pPr>
            <a:r>
              <a:rPr lang="sk-SK" sz="2000" dirty="0"/>
              <a:t>meno softvéru</a:t>
            </a:r>
            <a:endParaRPr lang="en-US" sz="1600" dirty="0"/>
          </a:p>
          <a:p>
            <a:pPr marL="285750" indent="-285750">
              <a:buFontTx/>
              <a:buChar char="-"/>
            </a:pPr>
            <a:r>
              <a:rPr lang="sk-SK" sz="2000" dirty="0"/>
              <a:t>pravidlá číslovania a označenia verzií</a:t>
            </a:r>
          </a:p>
          <a:p>
            <a:pPr marL="285750" indent="-285750">
              <a:buFontTx/>
              <a:buChar char="-"/>
            </a:pPr>
            <a:r>
              <a:rPr lang="sk-SK" sz="2000" dirty="0"/>
              <a:t>licencie</a:t>
            </a:r>
          </a:p>
          <a:p>
            <a:pPr marL="285750" indent="-285750">
              <a:buFontTx/>
              <a:buChar char="-"/>
            </a:pPr>
            <a:r>
              <a:rPr lang="sk-SK" sz="2000" dirty="0"/>
              <a:t>doplňujúce metadáta (pre katalogizáciu)</a:t>
            </a:r>
          </a:p>
          <a:p>
            <a:pPr marL="285750" indent="-285750">
              <a:buFontTx/>
              <a:buChar char="-"/>
            </a:pPr>
            <a:r>
              <a:rPr lang="sk-SK" sz="2000" dirty="0"/>
              <a:t>zachovanie kontextu pôvodného repozitára</a:t>
            </a:r>
          </a:p>
          <a:p>
            <a:pPr marL="285750" indent="-285750">
              <a:buFontTx/>
              <a:buChar char="-"/>
            </a:pPr>
            <a:r>
              <a:rPr lang="sk-SK" sz="2000" dirty="0"/>
              <a:t>menné konvencie sémantických a adresárových štruktúr</a:t>
            </a:r>
            <a:endParaRPr lang="sk-SK" sz="2000" dirty="0">
              <a:cs typeface="Calibri"/>
            </a:endParaRPr>
          </a:p>
        </p:txBody>
      </p:sp>
    </p:spTree>
    <p:extLst>
      <p:ext uri="{BB962C8B-B14F-4D97-AF65-F5344CB8AC3E}">
        <p14:creationId xmlns:p14="http://schemas.microsoft.com/office/powerpoint/2010/main" val="1256473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Nadpis 34"/>
          <p:cNvSpPr>
            <a:spLocks noGrp="1"/>
          </p:cNvSpPr>
          <p:nvPr>
            <p:ph type="title"/>
          </p:nvPr>
        </p:nvSpPr>
        <p:spPr>
          <a:xfrm>
            <a:off x="981314" y="1756641"/>
            <a:ext cx="8551984" cy="748788"/>
          </a:xfrm>
        </p:spPr>
        <p:txBody>
          <a:bodyPr>
            <a:noAutofit/>
          </a:bodyPr>
          <a:lstStyle/>
          <a:p>
            <a:r>
              <a:rPr lang="sk-SK" sz="3200" dirty="0"/>
              <a:t>Metodika MIRRI č. </a:t>
            </a:r>
            <a:r>
              <a:rPr lang="pt-BR" sz="3200" dirty="0"/>
              <a:t>024077/2023</a:t>
            </a:r>
            <a:r>
              <a:rPr lang="sk-SK" sz="3200" dirty="0"/>
              <a:t> </a:t>
            </a:r>
            <a:r>
              <a:rPr lang="pt-BR" sz="3200" dirty="0"/>
              <a:t>o </a:t>
            </a:r>
            <a:r>
              <a:rPr lang="sk-SK" sz="3200" dirty="0"/>
              <a:t>zdrojových kódov a balíkov </a:t>
            </a:r>
            <a:r>
              <a:rPr lang="pt-BR" sz="3200" dirty="0"/>
              <a:t>softvéru</a:t>
            </a:r>
            <a:endParaRPr lang="sk-SK" sz="3200" dirty="0"/>
          </a:p>
        </p:txBody>
      </p:sp>
      <p:pic>
        <p:nvPicPr>
          <p:cNvPr id="1026" name="Picture 2" descr="Computer Source Code Programmer Script Developer Stock Photo - Download ..."/>
          <p:cNvPicPr>
            <a:picLocks noGrp="1" noChangeAspect="1" noChangeArrowheads="1"/>
          </p:cNvPicPr>
          <p:nvPr>
            <p:ph type="pic" sz="quarter" idx="25"/>
          </p:nvPr>
        </p:nvPicPr>
        <p:blipFill>
          <a:blip r:embed="rId2" cstate="screen">
            <a:extLst>
              <a:ext uri="{28A0092B-C50C-407E-A947-70E740481C1C}">
                <a14:useLocalDpi xmlns:a14="http://schemas.microsoft.com/office/drawing/2010/main"/>
              </a:ext>
            </a:extLst>
          </a:blip>
          <a:srcRect/>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20" name="Zástupný objekt pre text 43"/>
          <p:cNvSpPr>
            <a:spLocks noGrp="1"/>
          </p:cNvSpPr>
          <p:nvPr>
            <p:ph type="body" sz="quarter" idx="32"/>
          </p:nvPr>
        </p:nvSpPr>
        <p:spPr>
          <a:xfrm>
            <a:off x="4223205" y="3652125"/>
            <a:ext cx="6350283" cy="2945422"/>
          </a:xfrm>
        </p:spPr>
        <p:txBody>
          <a:bodyPr vert="horz" wrap="square" lIns="0" tIns="0" rIns="0" bIns="0" rtlCol="0" anchor="t">
            <a:spAutoFit/>
          </a:bodyPr>
          <a:lstStyle/>
          <a:p>
            <a:pPr marL="285750" indent="-285750">
              <a:buChar char="-"/>
            </a:pPr>
            <a:r>
              <a:rPr lang="sk-SK" sz="2000" dirty="0"/>
              <a:t>forma zdrojového kódu</a:t>
            </a:r>
            <a:endParaRPr lang="en-US" sz="1600" dirty="0"/>
          </a:p>
          <a:p>
            <a:pPr marL="285750" indent="-285750">
              <a:buFontTx/>
              <a:buChar char="-"/>
            </a:pPr>
            <a:r>
              <a:rPr lang="sk-SK" sz="2000" dirty="0"/>
              <a:t>účel sprístupnenia</a:t>
            </a:r>
          </a:p>
          <a:p>
            <a:pPr marL="285750" indent="-285750">
              <a:buFontTx/>
              <a:buChar char="-"/>
            </a:pPr>
            <a:r>
              <a:rPr lang="sk-SK" sz="2000" dirty="0"/>
              <a:t>obsah zdrojového kódu</a:t>
            </a:r>
          </a:p>
          <a:p>
            <a:pPr marL="285750" indent="-285750">
              <a:buFontTx/>
              <a:buChar char="-"/>
            </a:pPr>
            <a:r>
              <a:rPr lang="sk-SK" sz="2000" dirty="0"/>
              <a:t>základné pravidlá kvality zdrojového kódu</a:t>
            </a:r>
          </a:p>
          <a:p>
            <a:pPr marL="285750" indent="-285750">
              <a:buFontTx/>
              <a:buChar char="-"/>
            </a:pPr>
            <a:r>
              <a:rPr lang="sk-SK" sz="2000" dirty="0"/>
              <a:t>adresárová štruktúra zdrojového kódu</a:t>
            </a:r>
          </a:p>
          <a:p>
            <a:pPr marL="285750" indent="-285750">
              <a:buFontTx/>
              <a:buChar char="-"/>
            </a:pPr>
            <a:r>
              <a:rPr lang="sk-SK" sz="2000" dirty="0"/>
              <a:t>definovanie mien generických súborov s informáciami o zdrojovom kóde</a:t>
            </a:r>
          </a:p>
        </p:txBody>
      </p:sp>
      <p:sp>
        <p:nvSpPr>
          <p:cNvPr id="7" name="Zástupný objekt pre text 38"/>
          <p:cNvSpPr>
            <a:spLocks noGrp="1"/>
          </p:cNvSpPr>
          <p:nvPr>
            <p:ph type="body" sz="quarter" idx="27"/>
          </p:nvPr>
        </p:nvSpPr>
        <p:spPr>
          <a:xfrm>
            <a:off x="1096191" y="4850862"/>
            <a:ext cx="417366" cy="417366"/>
          </a:xfrm>
        </p:spPr>
        <p:txBody>
          <a:bodyPr>
            <a:normAutofit fontScale="92500" lnSpcReduction="20000"/>
          </a:bodyPr>
          <a:lstStyle/>
          <a:p>
            <a:endParaRPr lang="sk-SK" sz="1600"/>
          </a:p>
        </p:txBody>
      </p:sp>
      <p:sp>
        <p:nvSpPr>
          <p:cNvPr id="8" name="Zástupný objekt pre text 39"/>
          <p:cNvSpPr>
            <a:spLocks noGrp="1"/>
          </p:cNvSpPr>
          <p:nvPr>
            <p:ph type="body" sz="quarter" idx="28"/>
          </p:nvPr>
        </p:nvSpPr>
        <p:spPr>
          <a:xfrm>
            <a:off x="1671047" y="4892614"/>
            <a:ext cx="3263114" cy="344710"/>
          </a:xfrm>
        </p:spPr>
        <p:txBody>
          <a:bodyPr/>
          <a:lstStyle/>
          <a:p>
            <a:r>
              <a:rPr lang="sk-SK" sz="2000" dirty="0"/>
              <a:t>Zdrojový kód</a:t>
            </a:r>
          </a:p>
        </p:txBody>
      </p:sp>
    </p:spTree>
    <p:extLst>
      <p:ext uri="{BB962C8B-B14F-4D97-AF65-F5344CB8AC3E}">
        <p14:creationId xmlns:p14="http://schemas.microsoft.com/office/powerpoint/2010/main" val="3138915805"/>
      </p:ext>
    </p:extLst>
  </p:cSld>
  <p:clrMapOvr>
    <a:masterClrMapping/>
  </p:clrMapOvr>
</p:sld>
</file>

<file path=ppt/theme/theme1.xml><?xml version="1.0" encoding="utf-8"?>
<a:theme xmlns:a="http://schemas.openxmlformats.org/drawingml/2006/main" name="Motiv Office">
  <a:themeElements>
    <a:clrScheme name="MIRRI Farebnosť PPT">
      <a:dk1>
        <a:srgbClr val="004C96"/>
      </a:dk1>
      <a:lt1>
        <a:srgbClr val="FFFFFF"/>
      </a:lt1>
      <a:dk2>
        <a:srgbClr val="004C96"/>
      </a:dk2>
      <a:lt2>
        <a:srgbClr val="FFFFFF"/>
      </a:lt2>
      <a:accent1>
        <a:srgbClr val="D1D3D4"/>
      </a:accent1>
      <a:accent2>
        <a:srgbClr val="0055A1"/>
      </a:accent2>
      <a:accent3>
        <a:srgbClr val="ED1C24"/>
      </a:accent3>
      <a:accent4>
        <a:srgbClr val="263C80"/>
      </a:accent4>
      <a:accent5>
        <a:srgbClr val="5F7BCF"/>
      </a:accent5>
      <a:accent6>
        <a:srgbClr val="F4767B"/>
      </a:accent6>
      <a:hlink>
        <a:srgbClr val="004C96"/>
      </a:hlink>
      <a:folHlink>
        <a:srgbClr val="ED1C2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Vlastní návrh">
  <a:themeElements>
    <a:clrScheme name="MIRRI Farebnosť PPT">
      <a:dk1>
        <a:srgbClr val="004C96"/>
      </a:dk1>
      <a:lt1>
        <a:srgbClr val="FFFFFF"/>
      </a:lt1>
      <a:dk2>
        <a:srgbClr val="004C96"/>
      </a:dk2>
      <a:lt2>
        <a:srgbClr val="FFFFFF"/>
      </a:lt2>
      <a:accent1>
        <a:srgbClr val="D1D3D4"/>
      </a:accent1>
      <a:accent2>
        <a:srgbClr val="0055A1"/>
      </a:accent2>
      <a:accent3>
        <a:srgbClr val="ED1C24"/>
      </a:accent3>
      <a:accent4>
        <a:srgbClr val="263C80"/>
      </a:accent4>
      <a:accent5>
        <a:srgbClr val="5F7BCF"/>
      </a:accent5>
      <a:accent6>
        <a:srgbClr val="F4767B"/>
      </a:accent6>
      <a:hlink>
        <a:srgbClr val="004C96"/>
      </a:hlink>
      <a:folHlink>
        <a:srgbClr val="ED1C2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0" tIns="0" rIns="0" bIns="0" rtlCol="0" anchor="t">
        <a:normAutofit/>
      </a:bodyPr>
      <a:lstStyle>
        <a:defPPr>
          <a:lnSpc>
            <a:spcPct val="100000"/>
          </a:lnSpc>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a0424a-b6ff-4064-ab3b-f5cc1d862c5f" xsi:nil="true"/>
    <lcf76f155ced4ddcb4097134ff3c332f xmlns="5cbb4fa2-33c0-4c4a-85df-613a746a3b4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CBA2AA93689AB44C8BCB3CFB2A4E21A2" ma:contentTypeVersion="17" ma:contentTypeDescription="Umožňuje vytvoriť nový dokument." ma:contentTypeScope="" ma:versionID="ffe7a95bbe0fbaaa550ce717a78c3a08">
  <xsd:schema xmlns:xsd="http://www.w3.org/2001/XMLSchema" xmlns:xs="http://www.w3.org/2001/XMLSchema" xmlns:p="http://schemas.microsoft.com/office/2006/metadata/properties" xmlns:ns2="5cbb4fa2-33c0-4c4a-85df-613a746a3b4e" xmlns:ns3="45a0424a-b6ff-4064-ab3b-f5cc1d862c5f" targetNamespace="http://schemas.microsoft.com/office/2006/metadata/properties" ma:root="true" ma:fieldsID="66f5102b5362de131ea9a9c76d46881a" ns2:_="" ns3:_="">
    <xsd:import namespace="5cbb4fa2-33c0-4c4a-85df-613a746a3b4e"/>
    <xsd:import namespace="45a0424a-b6ff-4064-ab3b-f5cc1d862c5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bb4fa2-33c0-4c4a-85df-613a746a3b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Značky obrázka" ma:readOnly="false" ma:fieldId="{5cf76f15-5ced-4ddc-b409-7134ff3c332f}" ma:taxonomyMulti="true" ma:sspId="823deb3c-b9f3-4fad-b534-fe0741e7144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a0424a-b6ff-4064-ab3b-f5cc1d862c5f" elementFormDefault="qualified">
    <xsd:import namespace="http://schemas.microsoft.com/office/2006/documentManagement/types"/>
    <xsd:import namespace="http://schemas.microsoft.com/office/infopath/2007/PartnerControls"/>
    <xsd:element name="SharedWithUsers" ma:index="12" nillable="true" ma:displayName="Zdieľa sa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Zdieľané s podrobnosťami" ma:internalName="SharedWithDetails" ma:readOnly="true">
      <xsd:simpleType>
        <xsd:restriction base="dms:Note">
          <xsd:maxLength value="255"/>
        </xsd:restriction>
      </xsd:simpleType>
    </xsd:element>
    <xsd:element name="TaxCatchAll" ma:index="23" nillable="true" ma:displayName="Taxonomy Catch All Column" ma:hidden="true" ma:list="{fb093d69-c3d8-4bf5-8b32-7b45c5182836}" ma:internalName="TaxCatchAll" ma:showField="CatchAllData" ma:web="45a0424a-b6ff-4064-ab3b-f5cc1d862c5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702D491-F0D4-4927-B10F-CD765373D198}">
  <ds:schemaRefs>
    <ds:schemaRef ds:uri="http://schemas.microsoft.com/office/2006/metadata/properties"/>
    <ds:schemaRef ds:uri="http://www.w3.org/XML/1998/namespace"/>
    <ds:schemaRef ds:uri="http://purl.org/dc/terms/"/>
    <ds:schemaRef ds:uri="http://schemas.microsoft.com/office/2006/documentManagement/types"/>
    <ds:schemaRef ds:uri="45a0424a-b6ff-4064-ab3b-f5cc1d862c5f"/>
    <ds:schemaRef ds:uri="5cbb4fa2-33c0-4c4a-85df-613a746a3b4e"/>
    <ds:schemaRef ds:uri="http://purl.org/dc/dcmitype/"/>
    <ds:schemaRef ds:uri="http://schemas.openxmlformats.org/package/2006/metadata/core-properties"/>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90BFAFDC-B463-4658-9EBB-7438830FDB79}">
  <ds:schemaRefs>
    <ds:schemaRef ds:uri="http://schemas.microsoft.com/sharepoint/v3/contenttype/forms"/>
  </ds:schemaRefs>
</ds:datastoreItem>
</file>

<file path=customXml/itemProps3.xml><?xml version="1.0" encoding="utf-8"?>
<ds:datastoreItem xmlns:ds="http://schemas.openxmlformats.org/officeDocument/2006/customXml" ds:itemID="{0EC88175-32E8-4CD6-AF59-892C0998F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bb4fa2-33c0-4c4a-85df-613a746a3b4e"/>
    <ds:schemaRef ds:uri="45a0424a-b6ff-4064-ab3b-f5cc1d862c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3224</TotalTime>
  <Words>638</Words>
  <Application>Microsoft Office PowerPoint</Application>
  <PresentationFormat>Širokouhlá</PresentationFormat>
  <Paragraphs>101</Paragraphs>
  <Slides>14</Slides>
  <Notes>0</Notes>
  <HiddenSlides>0</HiddenSlides>
  <MMClips>0</MMClips>
  <ScaleCrop>false</ScaleCrop>
  <HeadingPairs>
    <vt:vector size="6" baseType="variant">
      <vt:variant>
        <vt:lpstr>Použité písma</vt:lpstr>
      </vt:variant>
      <vt:variant>
        <vt:i4>8</vt:i4>
      </vt:variant>
      <vt:variant>
        <vt:lpstr>Motív</vt:lpstr>
      </vt:variant>
      <vt:variant>
        <vt:i4>2</vt:i4>
      </vt:variant>
      <vt:variant>
        <vt:lpstr>Nadpisy snímok</vt:lpstr>
      </vt:variant>
      <vt:variant>
        <vt:i4>14</vt:i4>
      </vt:variant>
    </vt:vector>
  </HeadingPairs>
  <TitlesOfParts>
    <vt:vector size="24" baseType="lpstr">
      <vt:lpstr>Arial</vt:lpstr>
      <vt:lpstr>Calibri</vt:lpstr>
      <vt:lpstr>Calibri Light</vt:lpstr>
      <vt:lpstr>Open Sans</vt:lpstr>
      <vt:lpstr>Open Sans SemiBold</vt:lpstr>
      <vt:lpstr>Roboto Medium</vt:lpstr>
      <vt:lpstr>Roboto Regular</vt:lpstr>
      <vt:lpstr>Source Sans Pro</vt:lpstr>
      <vt:lpstr>Motiv Office</vt:lpstr>
      <vt:lpstr>Vlastní návrh</vt:lpstr>
      <vt:lpstr>Prezentácia programu PowerPoint</vt:lpstr>
      <vt:lpstr>Motivácie pre sadu metodických usmernení o kvalite a efektívnom vývoji softvéru ISVS </vt:lpstr>
      <vt:lpstr>Existujúce usmernenia o zdrojovom kóde softvéru ITVS</vt:lpstr>
      <vt:lpstr>Ciele metodických usmernení o kvalite a efektívnom vývoji softvéru ISVS</vt:lpstr>
      <vt:lpstr>Sada metodických usmernení o softvéri</vt:lpstr>
      <vt:lpstr>Prezentácia programu PowerPoint</vt:lpstr>
      <vt:lpstr>Metodika MIRRI č. 024077/2023 o zdrojových kódov a balíkov softvéru</vt:lpstr>
      <vt:lpstr>Metodika MIRRI č. 024077/2023 o zdrojových kódov a balíkov softvéru</vt:lpstr>
      <vt:lpstr>Metodika MIRRI č. 024077/2023 o zdrojových kódov a balíkov softvéru</vt:lpstr>
      <vt:lpstr>Metodika MIRRI č. 024077/2023 o zdrojových kódov a balíkov softvéru</vt:lpstr>
      <vt:lpstr>Metodika MIRRI č. 024077/2023 o zdrojových kódov a balíkov softvéru</vt:lpstr>
      <vt:lpstr>Metodika MIRRI č. 024077/2023 o zdrojových kódov a balíkov softvéru</vt:lpstr>
      <vt:lpstr>Metodika MIRRI č. 024077/2023 o zdrojových kódov a balíkov softvéru</vt:lpstr>
      <vt:lpstr>ĎAKUJEME!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Patricia</dc:creator>
  <cp:lastModifiedBy>Vladimír Kováč</cp:lastModifiedBy>
  <cp:revision>1679</cp:revision>
  <dcterms:created xsi:type="dcterms:W3CDTF">2020-06-30T07:10:58Z</dcterms:created>
  <dcterms:modified xsi:type="dcterms:W3CDTF">2023-11-09T17:29:32Z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0x01010022BCC9DB7B62C94C87F31A2D60C5E9E2</vt:lpwstr>
  </property>
  <property fmtid="{D5CDD505-2E9C-101B-9397-08002B2CF9AE}" pid="3" name="MediaServiceImageTags">
    <vt:lpwstr/>
  </property>
</Properties>
</file>