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52" r:id="rId5"/>
    <p:sldMasterId id="2147483684" r:id="rId6"/>
  </p:sldMasterIdLst>
  <p:notesMasterIdLst>
    <p:notesMasterId r:id="rId14"/>
  </p:notesMasterIdLst>
  <p:handoutMasterIdLst>
    <p:handoutMasterId r:id="rId15"/>
  </p:handoutMasterIdLst>
  <p:sldIdLst>
    <p:sldId id="455" r:id="rId7"/>
    <p:sldId id="433" r:id="rId8"/>
    <p:sldId id="434" r:id="rId9"/>
    <p:sldId id="454" r:id="rId10"/>
    <p:sldId id="456" r:id="rId11"/>
    <p:sldId id="458" r:id="rId12"/>
    <p:sldId id="419" r:id="rId13"/>
  </p:sldIdLst>
  <p:sldSz cx="12192000" cy="6858000"/>
  <p:notesSz cx="6797675" cy="9926638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AF3CFCCB-9D7B-4562-A0D7-E3D72FCFE750}">
          <p14:sldIdLst>
            <p14:sldId id="455"/>
            <p14:sldId id="433"/>
            <p14:sldId id="434"/>
            <p14:sldId id="454"/>
            <p14:sldId id="456"/>
            <p14:sldId id="458"/>
            <p14:sldId id="4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vončeková, Barbora" initials="ZB" lastIdx="4" clrIdx="0">
    <p:extLst>
      <p:ext uri="{19B8F6BF-5375-455C-9EA6-DF929625EA0E}">
        <p15:presenceInfo xmlns:p15="http://schemas.microsoft.com/office/powerpoint/2012/main" userId="S-1-5-21-1933036909-321857055-1030881100-100609" providerId="AD"/>
      </p:ext>
    </p:extLst>
  </p:cmAuthor>
  <p:cmAuthor id="2" name="Konečná, Michaela" initials="KM" lastIdx="1" clrIdx="1">
    <p:extLst>
      <p:ext uri="{19B8F6BF-5375-455C-9EA6-DF929625EA0E}">
        <p15:presenceInfo xmlns:p15="http://schemas.microsoft.com/office/powerpoint/2012/main" userId="S-1-5-21-1933036909-321857055-1030881100-102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E9D"/>
    <a:srgbClr val="000000"/>
    <a:srgbClr val="447EDC"/>
    <a:srgbClr val="C0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86429" autoAdjust="0"/>
  </p:normalViewPr>
  <p:slideViewPr>
    <p:cSldViewPr snapToGrid="0">
      <p:cViewPr varScale="1">
        <p:scale>
          <a:sx n="91" d="100"/>
          <a:sy n="91" d="100"/>
        </p:scale>
        <p:origin x="360" y="66"/>
      </p:cViewPr>
      <p:guideLst>
        <p:guide orient="horz" pos="247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373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35AA4-650C-44C8-8B64-36174AD14BF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EAD2777-2625-412C-99DE-59EAAD6FD690}" type="pres">
      <dgm:prSet presAssocID="{3A035AA4-650C-44C8-8B64-36174AD14BFF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8116E598-2D19-46E7-9797-2E558DDC1338}" type="presOf" srcId="{3A035AA4-650C-44C8-8B64-36174AD14BFF}" destId="{4EAD2777-2625-412C-99DE-59EAAD6FD690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3AC5D3-471B-4EAD-A182-BDC1F3461C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D33BE3E2-9E6E-4BD9-BFAF-BC93CF0DF190}">
      <dgm:prSet phldrT="[Text]" custT="1"/>
      <dgm:spPr/>
      <dgm:t>
        <a:bodyPr/>
        <a:lstStyle/>
        <a:p>
          <a:pPr algn="ctr"/>
          <a:r>
            <a:rPr lang="sk-SK" sz="1600" b="1" dirty="0" smtClean="0"/>
            <a:t>rýchlejšie a flexibilnejšie riadenie projektov </a:t>
          </a:r>
          <a:endParaRPr lang="sk-SK" sz="1600" dirty="0"/>
        </a:p>
      </dgm:t>
    </dgm:pt>
    <dgm:pt modelId="{F7C961B7-C73F-4665-B6B0-584496A6B98D}" type="parTrans" cxnId="{F649814C-5D2F-494E-91BB-D47539444E80}">
      <dgm:prSet/>
      <dgm:spPr/>
      <dgm:t>
        <a:bodyPr/>
        <a:lstStyle/>
        <a:p>
          <a:endParaRPr lang="sk-SK"/>
        </a:p>
      </dgm:t>
    </dgm:pt>
    <dgm:pt modelId="{D8C01F15-12A2-44C3-95DE-7CF55CA02AC0}" type="sibTrans" cxnId="{F649814C-5D2F-494E-91BB-D47539444E80}">
      <dgm:prSet/>
      <dgm:spPr/>
      <dgm:t>
        <a:bodyPr/>
        <a:lstStyle/>
        <a:p>
          <a:endParaRPr lang="sk-SK"/>
        </a:p>
      </dgm:t>
    </dgm:pt>
    <dgm:pt modelId="{1F2151AC-498C-4E5B-9410-E4E09C639ED5}" type="pres">
      <dgm:prSet presAssocID="{FC3AC5D3-471B-4EAD-A182-BDC1F3461C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A744027B-73BA-4767-B3E8-BA856CB60E1C}" type="pres">
      <dgm:prSet presAssocID="{D33BE3E2-9E6E-4BD9-BFAF-BC93CF0DF190}" presName="parentText" presStyleLbl="node1" presStyleIdx="0" presStyleCnt="1" custScaleX="100000" custScaleY="43103" custLinFactNeighborX="-2738" custLinFactNeighborY="-42813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B55C73C7-223C-492E-B9F0-EA04A8054820}" type="presOf" srcId="{FC3AC5D3-471B-4EAD-A182-BDC1F3461C7B}" destId="{1F2151AC-498C-4E5B-9410-E4E09C639ED5}" srcOrd="0" destOrd="0" presId="urn:microsoft.com/office/officeart/2005/8/layout/vList2"/>
    <dgm:cxn modelId="{1DCA506F-A712-4785-A4A8-9928DE406D67}" type="presOf" srcId="{D33BE3E2-9E6E-4BD9-BFAF-BC93CF0DF190}" destId="{A744027B-73BA-4767-B3E8-BA856CB60E1C}" srcOrd="0" destOrd="0" presId="urn:microsoft.com/office/officeart/2005/8/layout/vList2"/>
    <dgm:cxn modelId="{F649814C-5D2F-494E-91BB-D47539444E80}" srcId="{FC3AC5D3-471B-4EAD-A182-BDC1F3461C7B}" destId="{D33BE3E2-9E6E-4BD9-BFAF-BC93CF0DF190}" srcOrd="0" destOrd="0" parTransId="{F7C961B7-C73F-4665-B6B0-584496A6B98D}" sibTransId="{D8C01F15-12A2-44C3-95DE-7CF55CA02AC0}"/>
    <dgm:cxn modelId="{120A06AE-1EC2-41CE-85D3-8CE222BF79E1}" type="presParOf" srcId="{1F2151AC-498C-4E5B-9410-E4E09C639ED5}" destId="{A744027B-73BA-4767-B3E8-BA856CB60E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5E53DD-8529-44F5-84CD-2ECFBD0A2D3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F8619CC-E2BF-457A-8819-FB57552804FC}">
      <dgm:prSet phldrT="[Text]"/>
      <dgm:spPr>
        <a:solidFill>
          <a:schemeClr val="accent1"/>
        </a:solidFill>
      </dgm:spPr>
      <dgm:t>
        <a:bodyPr/>
        <a:lstStyle/>
        <a:p>
          <a:r>
            <a:rPr lang="sk-SK" b="1" dirty="0" smtClean="0">
              <a:solidFill>
                <a:schemeClr val="bg1"/>
              </a:solidFill>
            </a:rPr>
            <a:t>prípravná a iniciačná</a:t>
          </a:r>
          <a:endParaRPr lang="sk-SK" b="1" dirty="0">
            <a:solidFill>
              <a:schemeClr val="bg1"/>
            </a:solidFill>
          </a:endParaRPr>
        </a:p>
      </dgm:t>
    </dgm:pt>
    <dgm:pt modelId="{8889A527-BA08-40C5-978D-C3056B760CAA}" type="parTrans" cxnId="{5F2DE980-8E6B-422B-B847-71C5089BE991}">
      <dgm:prSet/>
      <dgm:spPr/>
      <dgm:t>
        <a:bodyPr/>
        <a:lstStyle/>
        <a:p>
          <a:endParaRPr lang="sk-SK"/>
        </a:p>
      </dgm:t>
    </dgm:pt>
    <dgm:pt modelId="{56E74A9B-01ED-41EA-9559-DBDD37D26E2E}" type="sibTrans" cxnId="{5F2DE980-8E6B-422B-B847-71C5089BE991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307D879E-037D-4B76-95EF-745A994B33D2}">
      <dgm:prSet phldrT="[Text]"/>
      <dgm:spPr>
        <a:solidFill>
          <a:schemeClr val="accent1"/>
        </a:solidFill>
      </dgm:spPr>
      <dgm:t>
        <a:bodyPr/>
        <a:lstStyle/>
        <a:p>
          <a:r>
            <a:rPr lang="sk-SK" b="1" dirty="0" smtClean="0"/>
            <a:t>realizačná</a:t>
          </a:r>
          <a:endParaRPr lang="sk-SK" b="1" dirty="0"/>
        </a:p>
      </dgm:t>
    </dgm:pt>
    <dgm:pt modelId="{59AC300F-E372-4464-9765-89CD37F1D8CF}" type="parTrans" cxnId="{DA77BA06-6FFD-41EE-9F55-889C6ECBB4DB}">
      <dgm:prSet/>
      <dgm:spPr/>
      <dgm:t>
        <a:bodyPr/>
        <a:lstStyle/>
        <a:p>
          <a:endParaRPr lang="sk-SK"/>
        </a:p>
      </dgm:t>
    </dgm:pt>
    <dgm:pt modelId="{ECB769B7-A280-4D38-8830-CA4DEB272E19}" type="sibTrans" cxnId="{DA77BA06-6FFD-41EE-9F55-889C6ECBB4DB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6C500B68-8B5A-4295-8F4A-7700AD57F8A4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k-SK" sz="1600" b="1" dirty="0" smtClean="0"/>
            <a:t>monitorovanie</a:t>
          </a:r>
          <a:br>
            <a:rPr lang="sk-SK" sz="1600" b="1" dirty="0" smtClean="0"/>
          </a:br>
          <a:r>
            <a:rPr lang="sk-SK" sz="1600" b="1" dirty="0" smtClean="0"/>
            <a:t> a hodnotenie </a:t>
          </a:r>
          <a:r>
            <a:rPr lang="sk-SK" sz="1050" b="1" dirty="0" smtClean="0"/>
            <a:t>(len veľký projekt)</a:t>
          </a:r>
          <a:endParaRPr lang="sk-SK" sz="1050" b="1" dirty="0"/>
        </a:p>
      </dgm:t>
    </dgm:pt>
    <dgm:pt modelId="{46E06A18-8D70-43C0-A48C-60941F3DC134}" type="parTrans" cxnId="{494D3664-A886-41D5-A7D6-F16DBF105C1D}">
      <dgm:prSet/>
      <dgm:spPr/>
      <dgm:t>
        <a:bodyPr/>
        <a:lstStyle/>
        <a:p>
          <a:endParaRPr lang="sk-SK"/>
        </a:p>
      </dgm:t>
    </dgm:pt>
    <dgm:pt modelId="{64D8EE22-20F7-40BB-8287-95E9EBBDBACE}" type="sibTrans" cxnId="{494D3664-A886-41D5-A7D6-F16DBF105C1D}">
      <dgm:prSet/>
      <dgm:spPr/>
      <dgm:t>
        <a:bodyPr/>
        <a:lstStyle/>
        <a:p>
          <a:endParaRPr lang="sk-SK"/>
        </a:p>
      </dgm:t>
    </dgm:pt>
    <dgm:pt modelId="{403E4F90-9DF5-4CB3-9348-7B7758E1C125}">
      <dgm:prSet/>
      <dgm:spPr>
        <a:solidFill>
          <a:schemeClr val="accent1"/>
        </a:solidFill>
      </dgm:spPr>
      <dgm:t>
        <a:bodyPr/>
        <a:lstStyle/>
        <a:p>
          <a:r>
            <a:rPr lang="sk-SK" b="1" dirty="0" smtClean="0"/>
            <a:t>dokončovacia</a:t>
          </a:r>
          <a:endParaRPr lang="sk-SK" b="1" dirty="0"/>
        </a:p>
      </dgm:t>
    </dgm:pt>
    <dgm:pt modelId="{B86A4F38-2723-4D14-8AF9-2165C9B3F336}" type="parTrans" cxnId="{A4E4518B-DE29-437C-A59D-02EAA1B2074E}">
      <dgm:prSet/>
      <dgm:spPr/>
      <dgm:t>
        <a:bodyPr/>
        <a:lstStyle/>
        <a:p>
          <a:endParaRPr lang="sk-SK"/>
        </a:p>
      </dgm:t>
    </dgm:pt>
    <dgm:pt modelId="{F1F38484-61A1-40AC-AD2A-3E8A450D6DB0}" type="sibTrans" cxnId="{A4E4518B-DE29-437C-A59D-02EAA1B2074E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CE6EE89C-9C96-4164-A5B4-4E1EEA4BF2A4}" type="pres">
      <dgm:prSet presAssocID="{6D5E53DD-8529-44F5-84CD-2ECFBD0A2D35}" presName="linearFlow" presStyleCnt="0">
        <dgm:presLayoutVars>
          <dgm:resizeHandles val="exact"/>
        </dgm:presLayoutVars>
      </dgm:prSet>
      <dgm:spPr/>
    </dgm:pt>
    <dgm:pt modelId="{743148FD-86A0-479A-BEDB-034F14BB2DED}" type="pres">
      <dgm:prSet presAssocID="{FF8619CC-E2BF-457A-8819-FB57552804F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32A39E6-89C7-4FB2-838B-2026DDBC2032}" type="pres">
      <dgm:prSet presAssocID="{56E74A9B-01ED-41EA-9559-DBDD37D26E2E}" presName="sibTrans" presStyleLbl="sibTrans2D1" presStyleIdx="0" presStyleCnt="3"/>
      <dgm:spPr/>
      <dgm:t>
        <a:bodyPr/>
        <a:lstStyle/>
        <a:p>
          <a:endParaRPr lang="sk-SK"/>
        </a:p>
      </dgm:t>
    </dgm:pt>
    <dgm:pt modelId="{93B1C5EA-D1CC-44C3-BAA8-79ABFFEE8F94}" type="pres">
      <dgm:prSet presAssocID="{56E74A9B-01ED-41EA-9559-DBDD37D26E2E}" presName="connectorText" presStyleLbl="sibTrans2D1" presStyleIdx="0" presStyleCnt="3"/>
      <dgm:spPr/>
      <dgm:t>
        <a:bodyPr/>
        <a:lstStyle/>
        <a:p>
          <a:endParaRPr lang="sk-SK"/>
        </a:p>
      </dgm:t>
    </dgm:pt>
    <dgm:pt modelId="{DCE102A3-4353-49F1-ADCF-E7ACB3279BEC}" type="pres">
      <dgm:prSet presAssocID="{307D879E-037D-4B76-95EF-745A994B33D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DED1AD6-8241-481A-ADE1-B4A12D09556F}" type="pres">
      <dgm:prSet presAssocID="{ECB769B7-A280-4D38-8830-CA4DEB272E19}" presName="sibTrans" presStyleLbl="sibTrans2D1" presStyleIdx="1" presStyleCnt="3"/>
      <dgm:spPr/>
      <dgm:t>
        <a:bodyPr/>
        <a:lstStyle/>
        <a:p>
          <a:endParaRPr lang="sk-SK"/>
        </a:p>
      </dgm:t>
    </dgm:pt>
    <dgm:pt modelId="{C7CEAABD-BF82-4969-917A-0D0F624DAE59}" type="pres">
      <dgm:prSet presAssocID="{ECB769B7-A280-4D38-8830-CA4DEB272E19}" presName="connectorText" presStyleLbl="sibTrans2D1" presStyleIdx="1" presStyleCnt="3"/>
      <dgm:spPr/>
      <dgm:t>
        <a:bodyPr/>
        <a:lstStyle/>
        <a:p>
          <a:endParaRPr lang="sk-SK"/>
        </a:p>
      </dgm:t>
    </dgm:pt>
    <dgm:pt modelId="{2CB8DB1E-BDFC-4007-9399-B2C9332E7141}" type="pres">
      <dgm:prSet presAssocID="{403E4F90-9DF5-4CB3-9348-7B7758E1C12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7A81C79-F43B-46C1-8B3D-8EB8492BE629}" type="pres">
      <dgm:prSet presAssocID="{F1F38484-61A1-40AC-AD2A-3E8A450D6DB0}" presName="sibTrans" presStyleLbl="sibTrans2D1" presStyleIdx="2" presStyleCnt="3"/>
      <dgm:spPr/>
      <dgm:t>
        <a:bodyPr/>
        <a:lstStyle/>
        <a:p>
          <a:endParaRPr lang="sk-SK"/>
        </a:p>
      </dgm:t>
    </dgm:pt>
    <dgm:pt modelId="{ED07D01B-92B1-461C-9355-9F195248DA01}" type="pres">
      <dgm:prSet presAssocID="{F1F38484-61A1-40AC-AD2A-3E8A450D6DB0}" presName="connectorText" presStyleLbl="sibTrans2D1" presStyleIdx="2" presStyleCnt="3"/>
      <dgm:spPr/>
      <dgm:t>
        <a:bodyPr/>
        <a:lstStyle/>
        <a:p>
          <a:endParaRPr lang="sk-SK"/>
        </a:p>
      </dgm:t>
    </dgm:pt>
    <dgm:pt modelId="{4C98BC02-7C20-4117-A113-0FA058F89B56}" type="pres">
      <dgm:prSet presAssocID="{6C500B68-8B5A-4295-8F4A-7700AD57F8A4}" presName="node" presStyleLbl="node1" presStyleIdx="3" presStyleCnt="4" custScaleX="141341" custScaleY="9729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DA77BA06-6FFD-41EE-9F55-889C6ECBB4DB}" srcId="{6D5E53DD-8529-44F5-84CD-2ECFBD0A2D35}" destId="{307D879E-037D-4B76-95EF-745A994B33D2}" srcOrd="1" destOrd="0" parTransId="{59AC300F-E372-4464-9765-89CD37F1D8CF}" sibTransId="{ECB769B7-A280-4D38-8830-CA4DEB272E19}"/>
    <dgm:cxn modelId="{CCA920F8-C1EF-4D0E-8B34-CFF474FE9610}" type="presOf" srcId="{307D879E-037D-4B76-95EF-745A994B33D2}" destId="{DCE102A3-4353-49F1-ADCF-E7ACB3279BEC}" srcOrd="0" destOrd="0" presId="urn:microsoft.com/office/officeart/2005/8/layout/process2"/>
    <dgm:cxn modelId="{41143BDB-7662-4596-A3FB-249E795BD1B2}" type="presOf" srcId="{FF8619CC-E2BF-457A-8819-FB57552804FC}" destId="{743148FD-86A0-479A-BEDB-034F14BB2DED}" srcOrd="0" destOrd="0" presId="urn:microsoft.com/office/officeart/2005/8/layout/process2"/>
    <dgm:cxn modelId="{70231B54-E382-4928-9B74-FC30B730D9E0}" type="presOf" srcId="{56E74A9B-01ED-41EA-9559-DBDD37D26E2E}" destId="{93B1C5EA-D1CC-44C3-BAA8-79ABFFEE8F94}" srcOrd="1" destOrd="0" presId="urn:microsoft.com/office/officeart/2005/8/layout/process2"/>
    <dgm:cxn modelId="{A4E4518B-DE29-437C-A59D-02EAA1B2074E}" srcId="{6D5E53DD-8529-44F5-84CD-2ECFBD0A2D35}" destId="{403E4F90-9DF5-4CB3-9348-7B7758E1C125}" srcOrd="2" destOrd="0" parTransId="{B86A4F38-2723-4D14-8AF9-2165C9B3F336}" sibTransId="{F1F38484-61A1-40AC-AD2A-3E8A450D6DB0}"/>
    <dgm:cxn modelId="{80652D21-052B-4DB1-A42D-AA9B0263CF59}" type="presOf" srcId="{F1F38484-61A1-40AC-AD2A-3E8A450D6DB0}" destId="{ED07D01B-92B1-461C-9355-9F195248DA01}" srcOrd="1" destOrd="0" presId="urn:microsoft.com/office/officeart/2005/8/layout/process2"/>
    <dgm:cxn modelId="{42D57A3E-52B0-47FA-BECC-D292D70CCC18}" type="presOf" srcId="{6C500B68-8B5A-4295-8F4A-7700AD57F8A4}" destId="{4C98BC02-7C20-4117-A113-0FA058F89B56}" srcOrd="0" destOrd="0" presId="urn:microsoft.com/office/officeart/2005/8/layout/process2"/>
    <dgm:cxn modelId="{BD45DC62-7584-4538-9797-C59DEE3AFCB2}" type="presOf" srcId="{ECB769B7-A280-4D38-8830-CA4DEB272E19}" destId="{C7CEAABD-BF82-4969-917A-0D0F624DAE59}" srcOrd="1" destOrd="0" presId="urn:microsoft.com/office/officeart/2005/8/layout/process2"/>
    <dgm:cxn modelId="{F948CE70-7DD1-40FB-90E3-5CA3F7142961}" type="presOf" srcId="{F1F38484-61A1-40AC-AD2A-3E8A450D6DB0}" destId="{F7A81C79-F43B-46C1-8B3D-8EB8492BE629}" srcOrd="0" destOrd="0" presId="urn:microsoft.com/office/officeart/2005/8/layout/process2"/>
    <dgm:cxn modelId="{1CC10CB5-31F4-48FE-94DB-B804AE993AED}" type="presOf" srcId="{6D5E53DD-8529-44F5-84CD-2ECFBD0A2D35}" destId="{CE6EE89C-9C96-4164-A5B4-4E1EEA4BF2A4}" srcOrd="0" destOrd="0" presId="urn:microsoft.com/office/officeart/2005/8/layout/process2"/>
    <dgm:cxn modelId="{494D3664-A886-41D5-A7D6-F16DBF105C1D}" srcId="{6D5E53DD-8529-44F5-84CD-2ECFBD0A2D35}" destId="{6C500B68-8B5A-4295-8F4A-7700AD57F8A4}" srcOrd="3" destOrd="0" parTransId="{46E06A18-8D70-43C0-A48C-60941F3DC134}" sibTransId="{64D8EE22-20F7-40BB-8287-95E9EBBDBACE}"/>
    <dgm:cxn modelId="{C96BB0AD-9977-45CC-AFEC-B88A8EF430C5}" type="presOf" srcId="{ECB769B7-A280-4D38-8830-CA4DEB272E19}" destId="{CDED1AD6-8241-481A-ADE1-B4A12D09556F}" srcOrd="0" destOrd="0" presId="urn:microsoft.com/office/officeart/2005/8/layout/process2"/>
    <dgm:cxn modelId="{2E6BF414-30D2-4FAF-B643-4D15C4C3DB1D}" type="presOf" srcId="{403E4F90-9DF5-4CB3-9348-7B7758E1C125}" destId="{2CB8DB1E-BDFC-4007-9399-B2C9332E7141}" srcOrd="0" destOrd="0" presId="urn:microsoft.com/office/officeart/2005/8/layout/process2"/>
    <dgm:cxn modelId="{5F2DE980-8E6B-422B-B847-71C5089BE991}" srcId="{6D5E53DD-8529-44F5-84CD-2ECFBD0A2D35}" destId="{FF8619CC-E2BF-457A-8819-FB57552804FC}" srcOrd="0" destOrd="0" parTransId="{8889A527-BA08-40C5-978D-C3056B760CAA}" sibTransId="{56E74A9B-01ED-41EA-9559-DBDD37D26E2E}"/>
    <dgm:cxn modelId="{09CB9011-4BE7-4E5E-963A-9C56BD43FC24}" type="presOf" srcId="{56E74A9B-01ED-41EA-9559-DBDD37D26E2E}" destId="{332A39E6-89C7-4FB2-838B-2026DDBC2032}" srcOrd="0" destOrd="0" presId="urn:microsoft.com/office/officeart/2005/8/layout/process2"/>
    <dgm:cxn modelId="{1A72B3CD-18D6-42FB-94B5-00EF42EC1601}" type="presParOf" srcId="{CE6EE89C-9C96-4164-A5B4-4E1EEA4BF2A4}" destId="{743148FD-86A0-479A-BEDB-034F14BB2DED}" srcOrd="0" destOrd="0" presId="urn:microsoft.com/office/officeart/2005/8/layout/process2"/>
    <dgm:cxn modelId="{A6E43D65-C638-491A-95FE-637911DA9162}" type="presParOf" srcId="{CE6EE89C-9C96-4164-A5B4-4E1EEA4BF2A4}" destId="{332A39E6-89C7-4FB2-838B-2026DDBC2032}" srcOrd="1" destOrd="0" presId="urn:microsoft.com/office/officeart/2005/8/layout/process2"/>
    <dgm:cxn modelId="{90465526-56DC-42B6-A4BE-2B66523F4B4D}" type="presParOf" srcId="{332A39E6-89C7-4FB2-838B-2026DDBC2032}" destId="{93B1C5EA-D1CC-44C3-BAA8-79ABFFEE8F94}" srcOrd="0" destOrd="0" presId="urn:microsoft.com/office/officeart/2005/8/layout/process2"/>
    <dgm:cxn modelId="{2D0E072C-C85C-4C42-AEE8-552B4B805026}" type="presParOf" srcId="{CE6EE89C-9C96-4164-A5B4-4E1EEA4BF2A4}" destId="{DCE102A3-4353-49F1-ADCF-E7ACB3279BEC}" srcOrd="2" destOrd="0" presId="urn:microsoft.com/office/officeart/2005/8/layout/process2"/>
    <dgm:cxn modelId="{6A10B3F5-C2D3-4D34-8734-1E0022C1D48C}" type="presParOf" srcId="{CE6EE89C-9C96-4164-A5B4-4E1EEA4BF2A4}" destId="{CDED1AD6-8241-481A-ADE1-B4A12D09556F}" srcOrd="3" destOrd="0" presId="urn:microsoft.com/office/officeart/2005/8/layout/process2"/>
    <dgm:cxn modelId="{A94491DE-EC48-4B3F-8267-0EF3BF9929A5}" type="presParOf" srcId="{CDED1AD6-8241-481A-ADE1-B4A12D09556F}" destId="{C7CEAABD-BF82-4969-917A-0D0F624DAE59}" srcOrd="0" destOrd="0" presId="urn:microsoft.com/office/officeart/2005/8/layout/process2"/>
    <dgm:cxn modelId="{15929378-D7C5-4098-B6DF-62210CFBB477}" type="presParOf" srcId="{CE6EE89C-9C96-4164-A5B4-4E1EEA4BF2A4}" destId="{2CB8DB1E-BDFC-4007-9399-B2C9332E7141}" srcOrd="4" destOrd="0" presId="urn:microsoft.com/office/officeart/2005/8/layout/process2"/>
    <dgm:cxn modelId="{64CE2FF7-D7FF-4CCC-B956-A83477EA2028}" type="presParOf" srcId="{CE6EE89C-9C96-4164-A5B4-4E1EEA4BF2A4}" destId="{F7A81C79-F43B-46C1-8B3D-8EB8492BE629}" srcOrd="5" destOrd="0" presId="urn:microsoft.com/office/officeart/2005/8/layout/process2"/>
    <dgm:cxn modelId="{A830CE34-C227-468F-BC83-E823EACE03A6}" type="presParOf" srcId="{F7A81C79-F43B-46C1-8B3D-8EB8492BE629}" destId="{ED07D01B-92B1-461C-9355-9F195248DA01}" srcOrd="0" destOrd="0" presId="urn:microsoft.com/office/officeart/2005/8/layout/process2"/>
    <dgm:cxn modelId="{38A718E2-937E-427D-A64F-C23165EB8E6A}" type="presParOf" srcId="{CE6EE89C-9C96-4164-A5B4-4E1EEA4BF2A4}" destId="{4C98BC02-7C20-4117-A113-0FA058F89B56}" srcOrd="6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5E53DD-8529-44F5-84CD-2ECFBD0A2D3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F8619CC-E2BF-457A-8819-FB57552804FC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k-SK" sz="1500" b="1" dirty="0" smtClean="0">
              <a:solidFill>
                <a:schemeClr val="bg1"/>
              </a:solidFill>
            </a:rPr>
            <a:t>prípravná</a:t>
          </a:r>
          <a:endParaRPr lang="sk-SK" sz="1500" b="1" dirty="0">
            <a:solidFill>
              <a:schemeClr val="bg1"/>
            </a:solidFill>
          </a:endParaRPr>
        </a:p>
      </dgm:t>
    </dgm:pt>
    <dgm:pt modelId="{8889A527-BA08-40C5-978D-C3056B760CAA}" type="parTrans" cxnId="{5F2DE980-8E6B-422B-B847-71C5089BE991}">
      <dgm:prSet/>
      <dgm:spPr/>
      <dgm:t>
        <a:bodyPr/>
        <a:lstStyle/>
        <a:p>
          <a:endParaRPr lang="sk-SK"/>
        </a:p>
      </dgm:t>
    </dgm:pt>
    <dgm:pt modelId="{56E74A9B-01ED-41EA-9559-DBDD37D26E2E}" type="sibTrans" cxnId="{5F2DE980-8E6B-422B-B847-71C5089BE991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307D879E-037D-4B76-95EF-745A994B33D2}">
      <dgm:prSet phldrT="[Text]" custT="1"/>
      <dgm:spPr>
        <a:solidFill>
          <a:schemeClr val="accent1"/>
        </a:solidFill>
      </dgm:spPr>
      <dgm:t>
        <a:bodyPr/>
        <a:lstStyle/>
        <a:p>
          <a:r>
            <a:rPr lang="sk-SK" sz="1500" b="1" dirty="0" smtClean="0"/>
            <a:t>experimentálna</a:t>
          </a:r>
          <a:endParaRPr lang="sk-SK" sz="1500" b="1" dirty="0"/>
        </a:p>
      </dgm:t>
    </dgm:pt>
    <dgm:pt modelId="{59AC300F-E372-4464-9765-89CD37F1D8CF}" type="parTrans" cxnId="{DA77BA06-6FFD-41EE-9F55-889C6ECBB4DB}">
      <dgm:prSet/>
      <dgm:spPr/>
      <dgm:t>
        <a:bodyPr/>
        <a:lstStyle/>
        <a:p>
          <a:endParaRPr lang="sk-SK"/>
        </a:p>
      </dgm:t>
    </dgm:pt>
    <dgm:pt modelId="{ECB769B7-A280-4D38-8830-CA4DEB272E19}" type="sibTrans" cxnId="{DA77BA06-6FFD-41EE-9F55-889C6ECBB4DB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403E4F90-9DF5-4CB3-9348-7B7758E1C125}">
      <dgm:prSet custT="1"/>
      <dgm:spPr>
        <a:solidFill>
          <a:schemeClr val="accent1"/>
        </a:solidFill>
      </dgm:spPr>
      <dgm:t>
        <a:bodyPr/>
        <a:lstStyle/>
        <a:p>
          <a:r>
            <a:rPr lang="sk-SK" sz="1500" b="1" dirty="0" smtClean="0"/>
            <a:t>realizačná</a:t>
          </a:r>
          <a:endParaRPr lang="sk-SK" sz="1500" b="1" dirty="0"/>
        </a:p>
      </dgm:t>
    </dgm:pt>
    <dgm:pt modelId="{B86A4F38-2723-4D14-8AF9-2165C9B3F336}" type="parTrans" cxnId="{A4E4518B-DE29-437C-A59D-02EAA1B2074E}">
      <dgm:prSet/>
      <dgm:spPr/>
      <dgm:t>
        <a:bodyPr/>
        <a:lstStyle/>
        <a:p>
          <a:endParaRPr lang="sk-SK"/>
        </a:p>
      </dgm:t>
    </dgm:pt>
    <dgm:pt modelId="{F1F38484-61A1-40AC-AD2A-3E8A450D6DB0}" type="sibTrans" cxnId="{A4E4518B-DE29-437C-A59D-02EAA1B2074E}">
      <dgm:prSet/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</dgm:spPr>
      <dgm:t>
        <a:bodyPr/>
        <a:lstStyle/>
        <a:p>
          <a:endParaRPr lang="sk-SK"/>
        </a:p>
      </dgm:t>
    </dgm:pt>
    <dgm:pt modelId="{F097140A-2194-4204-A687-0FFDBE6E307E}">
      <dgm:prSet custT="1"/>
      <dgm:spPr>
        <a:solidFill>
          <a:schemeClr val="accent1"/>
        </a:solidFill>
      </dgm:spPr>
      <dgm:t>
        <a:bodyPr/>
        <a:lstStyle/>
        <a:p>
          <a:r>
            <a:rPr lang="sk-SK" sz="1500" b="1" dirty="0" smtClean="0"/>
            <a:t>dokončovacia</a:t>
          </a:r>
          <a:endParaRPr lang="sk-SK" sz="1500" b="1" dirty="0"/>
        </a:p>
      </dgm:t>
    </dgm:pt>
    <dgm:pt modelId="{38CE2BB3-0E66-4C2F-8445-198E4DBFEF04}" type="parTrans" cxnId="{166ABA2C-A191-4DFC-9051-C912FBD79877}">
      <dgm:prSet/>
      <dgm:spPr/>
      <dgm:t>
        <a:bodyPr/>
        <a:lstStyle/>
        <a:p>
          <a:endParaRPr lang="sk-SK"/>
        </a:p>
      </dgm:t>
    </dgm:pt>
    <dgm:pt modelId="{8ACE99CE-4795-41A9-AA7B-9723DC5B7C1E}" type="sibTrans" cxnId="{166ABA2C-A191-4DFC-9051-C912FBD79877}">
      <dgm:prSet/>
      <dgm:spPr/>
      <dgm:t>
        <a:bodyPr/>
        <a:lstStyle/>
        <a:p>
          <a:endParaRPr lang="sk-SK"/>
        </a:p>
      </dgm:t>
    </dgm:pt>
    <dgm:pt modelId="{CE6EE89C-9C96-4164-A5B4-4E1EEA4BF2A4}" type="pres">
      <dgm:prSet presAssocID="{6D5E53DD-8529-44F5-84CD-2ECFBD0A2D35}" presName="linearFlow" presStyleCnt="0">
        <dgm:presLayoutVars>
          <dgm:resizeHandles val="exact"/>
        </dgm:presLayoutVars>
      </dgm:prSet>
      <dgm:spPr/>
    </dgm:pt>
    <dgm:pt modelId="{743148FD-86A0-479A-BEDB-034F14BB2DED}" type="pres">
      <dgm:prSet presAssocID="{FF8619CC-E2BF-457A-8819-FB57552804F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32A39E6-89C7-4FB2-838B-2026DDBC2032}" type="pres">
      <dgm:prSet presAssocID="{56E74A9B-01ED-41EA-9559-DBDD37D26E2E}" presName="sibTrans" presStyleLbl="sibTrans2D1" presStyleIdx="0" presStyleCnt="3"/>
      <dgm:spPr/>
      <dgm:t>
        <a:bodyPr/>
        <a:lstStyle/>
        <a:p>
          <a:endParaRPr lang="sk-SK"/>
        </a:p>
      </dgm:t>
    </dgm:pt>
    <dgm:pt modelId="{93B1C5EA-D1CC-44C3-BAA8-79ABFFEE8F94}" type="pres">
      <dgm:prSet presAssocID="{56E74A9B-01ED-41EA-9559-DBDD37D26E2E}" presName="connectorText" presStyleLbl="sibTrans2D1" presStyleIdx="0" presStyleCnt="3"/>
      <dgm:spPr/>
      <dgm:t>
        <a:bodyPr/>
        <a:lstStyle/>
        <a:p>
          <a:endParaRPr lang="sk-SK"/>
        </a:p>
      </dgm:t>
    </dgm:pt>
    <dgm:pt modelId="{DCE102A3-4353-49F1-ADCF-E7ACB3279BEC}" type="pres">
      <dgm:prSet presAssocID="{307D879E-037D-4B76-95EF-745A994B33D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CDED1AD6-8241-481A-ADE1-B4A12D09556F}" type="pres">
      <dgm:prSet presAssocID="{ECB769B7-A280-4D38-8830-CA4DEB272E19}" presName="sibTrans" presStyleLbl="sibTrans2D1" presStyleIdx="1" presStyleCnt="3"/>
      <dgm:spPr/>
      <dgm:t>
        <a:bodyPr/>
        <a:lstStyle/>
        <a:p>
          <a:endParaRPr lang="sk-SK"/>
        </a:p>
      </dgm:t>
    </dgm:pt>
    <dgm:pt modelId="{C7CEAABD-BF82-4969-917A-0D0F624DAE59}" type="pres">
      <dgm:prSet presAssocID="{ECB769B7-A280-4D38-8830-CA4DEB272E19}" presName="connectorText" presStyleLbl="sibTrans2D1" presStyleIdx="1" presStyleCnt="3"/>
      <dgm:spPr/>
      <dgm:t>
        <a:bodyPr/>
        <a:lstStyle/>
        <a:p>
          <a:endParaRPr lang="sk-SK"/>
        </a:p>
      </dgm:t>
    </dgm:pt>
    <dgm:pt modelId="{2CB8DB1E-BDFC-4007-9399-B2C9332E7141}" type="pres">
      <dgm:prSet presAssocID="{403E4F90-9DF5-4CB3-9348-7B7758E1C12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F7A81C79-F43B-46C1-8B3D-8EB8492BE629}" type="pres">
      <dgm:prSet presAssocID="{F1F38484-61A1-40AC-AD2A-3E8A450D6DB0}" presName="sibTrans" presStyleLbl="sibTrans2D1" presStyleIdx="2" presStyleCnt="3"/>
      <dgm:spPr/>
      <dgm:t>
        <a:bodyPr/>
        <a:lstStyle/>
        <a:p>
          <a:endParaRPr lang="sk-SK"/>
        </a:p>
      </dgm:t>
    </dgm:pt>
    <dgm:pt modelId="{ED07D01B-92B1-461C-9355-9F195248DA01}" type="pres">
      <dgm:prSet presAssocID="{F1F38484-61A1-40AC-AD2A-3E8A450D6DB0}" presName="connectorText" presStyleLbl="sibTrans2D1" presStyleIdx="2" presStyleCnt="3"/>
      <dgm:spPr/>
      <dgm:t>
        <a:bodyPr/>
        <a:lstStyle/>
        <a:p>
          <a:endParaRPr lang="sk-SK"/>
        </a:p>
      </dgm:t>
    </dgm:pt>
    <dgm:pt modelId="{4AE74C34-7F23-419B-9853-6F6B4199D672}" type="pres">
      <dgm:prSet presAssocID="{F097140A-2194-4204-A687-0FFDBE6E307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DA77BA06-6FFD-41EE-9F55-889C6ECBB4DB}" srcId="{6D5E53DD-8529-44F5-84CD-2ECFBD0A2D35}" destId="{307D879E-037D-4B76-95EF-745A994B33D2}" srcOrd="1" destOrd="0" parTransId="{59AC300F-E372-4464-9765-89CD37F1D8CF}" sibTransId="{ECB769B7-A280-4D38-8830-CA4DEB272E19}"/>
    <dgm:cxn modelId="{CCA920F8-C1EF-4D0E-8B34-CFF474FE9610}" type="presOf" srcId="{307D879E-037D-4B76-95EF-745A994B33D2}" destId="{DCE102A3-4353-49F1-ADCF-E7ACB3279BEC}" srcOrd="0" destOrd="0" presId="urn:microsoft.com/office/officeart/2005/8/layout/process2"/>
    <dgm:cxn modelId="{487B87E4-FFA0-4E98-9FDB-FEB4B24E9D36}" type="presOf" srcId="{F1F38484-61A1-40AC-AD2A-3E8A450D6DB0}" destId="{ED07D01B-92B1-461C-9355-9F195248DA01}" srcOrd="1" destOrd="0" presId="urn:microsoft.com/office/officeart/2005/8/layout/process2"/>
    <dgm:cxn modelId="{41143BDB-7662-4596-A3FB-249E795BD1B2}" type="presOf" srcId="{FF8619CC-E2BF-457A-8819-FB57552804FC}" destId="{743148FD-86A0-479A-BEDB-034F14BB2DED}" srcOrd="0" destOrd="0" presId="urn:microsoft.com/office/officeart/2005/8/layout/process2"/>
    <dgm:cxn modelId="{70231B54-E382-4928-9B74-FC30B730D9E0}" type="presOf" srcId="{56E74A9B-01ED-41EA-9559-DBDD37D26E2E}" destId="{93B1C5EA-D1CC-44C3-BAA8-79ABFFEE8F94}" srcOrd="1" destOrd="0" presId="urn:microsoft.com/office/officeart/2005/8/layout/process2"/>
    <dgm:cxn modelId="{166ABA2C-A191-4DFC-9051-C912FBD79877}" srcId="{6D5E53DD-8529-44F5-84CD-2ECFBD0A2D35}" destId="{F097140A-2194-4204-A687-0FFDBE6E307E}" srcOrd="3" destOrd="0" parTransId="{38CE2BB3-0E66-4C2F-8445-198E4DBFEF04}" sibTransId="{8ACE99CE-4795-41A9-AA7B-9723DC5B7C1E}"/>
    <dgm:cxn modelId="{A4E4518B-DE29-437C-A59D-02EAA1B2074E}" srcId="{6D5E53DD-8529-44F5-84CD-2ECFBD0A2D35}" destId="{403E4F90-9DF5-4CB3-9348-7B7758E1C125}" srcOrd="2" destOrd="0" parTransId="{B86A4F38-2723-4D14-8AF9-2165C9B3F336}" sibTransId="{F1F38484-61A1-40AC-AD2A-3E8A450D6DB0}"/>
    <dgm:cxn modelId="{2BDA5BDD-7CB7-4FED-A39D-F8E988858FE2}" type="presOf" srcId="{F097140A-2194-4204-A687-0FFDBE6E307E}" destId="{4AE74C34-7F23-419B-9853-6F6B4199D672}" srcOrd="0" destOrd="0" presId="urn:microsoft.com/office/officeart/2005/8/layout/process2"/>
    <dgm:cxn modelId="{0E902B68-5A6E-4E29-B3E7-49A9BA315D01}" type="presOf" srcId="{F1F38484-61A1-40AC-AD2A-3E8A450D6DB0}" destId="{F7A81C79-F43B-46C1-8B3D-8EB8492BE629}" srcOrd="0" destOrd="0" presId="urn:microsoft.com/office/officeart/2005/8/layout/process2"/>
    <dgm:cxn modelId="{BD45DC62-7584-4538-9797-C59DEE3AFCB2}" type="presOf" srcId="{ECB769B7-A280-4D38-8830-CA4DEB272E19}" destId="{C7CEAABD-BF82-4969-917A-0D0F624DAE59}" srcOrd="1" destOrd="0" presId="urn:microsoft.com/office/officeart/2005/8/layout/process2"/>
    <dgm:cxn modelId="{C96BB0AD-9977-45CC-AFEC-B88A8EF430C5}" type="presOf" srcId="{ECB769B7-A280-4D38-8830-CA4DEB272E19}" destId="{CDED1AD6-8241-481A-ADE1-B4A12D09556F}" srcOrd="0" destOrd="0" presId="urn:microsoft.com/office/officeart/2005/8/layout/process2"/>
    <dgm:cxn modelId="{1CC10CB5-31F4-48FE-94DB-B804AE993AED}" type="presOf" srcId="{6D5E53DD-8529-44F5-84CD-2ECFBD0A2D35}" destId="{CE6EE89C-9C96-4164-A5B4-4E1EEA4BF2A4}" srcOrd="0" destOrd="0" presId="urn:microsoft.com/office/officeart/2005/8/layout/process2"/>
    <dgm:cxn modelId="{2E6BF414-30D2-4FAF-B643-4D15C4C3DB1D}" type="presOf" srcId="{403E4F90-9DF5-4CB3-9348-7B7758E1C125}" destId="{2CB8DB1E-BDFC-4007-9399-B2C9332E7141}" srcOrd="0" destOrd="0" presId="urn:microsoft.com/office/officeart/2005/8/layout/process2"/>
    <dgm:cxn modelId="{5F2DE980-8E6B-422B-B847-71C5089BE991}" srcId="{6D5E53DD-8529-44F5-84CD-2ECFBD0A2D35}" destId="{FF8619CC-E2BF-457A-8819-FB57552804FC}" srcOrd="0" destOrd="0" parTransId="{8889A527-BA08-40C5-978D-C3056B760CAA}" sibTransId="{56E74A9B-01ED-41EA-9559-DBDD37D26E2E}"/>
    <dgm:cxn modelId="{09CB9011-4BE7-4E5E-963A-9C56BD43FC24}" type="presOf" srcId="{56E74A9B-01ED-41EA-9559-DBDD37D26E2E}" destId="{332A39E6-89C7-4FB2-838B-2026DDBC2032}" srcOrd="0" destOrd="0" presId="urn:microsoft.com/office/officeart/2005/8/layout/process2"/>
    <dgm:cxn modelId="{1A72B3CD-18D6-42FB-94B5-00EF42EC1601}" type="presParOf" srcId="{CE6EE89C-9C96-4164-A5B4-4E1EEA4BF2A4}" destId="{743148FD-86A0-479A-BEDB-034F14BB2DED}" srcOrd="0" destOrd="0" presId="urn:microsoft.com/office/officeart/2005/8/layout/process2"/>
    <dgm:cxn modelId="{A6E43D65-C638-491A-95FE-637911DA9162}" type="presParOf" srcId="{CE6EE89C-9C96-4164-A5B4-4E1EEA4BF2A4}" destId="{332A39E6-89C7-4FB2-838B-2026DDBC2032}" srcOrd="1" destOrd="0" presId="urn:microsoft.com/office/officeart/2005/8/layout/process2"/>
    <dgm:cxn modelId="{90465526-56DC-42B6-A4BE-2B66523F4B4D}" type="presParOf" srcId="{332A39E6-89C7-4FB2-838B-2026DDBC2032}" destId="{93B1C5EA-D1CC-44C3-BAA8-79ABFFEE8F94}" srcOrd="0" destOrd="0" presId="urn:microsoft.com/office/officeart/2005/8/layout/process2"/>
    <dgm:cxn modelId="{2D0E072C-C85C-4C42-AEE8-552B4B805026}" type="presParOf" srcId="{CE6EE89C-9C96-4164-A5B4-4E1EEA4BF2A4}" destId="{DCE102A3-4353-49F1-ADCF-E7ACB3279BEC}" srcOrd="2" destOrd="0" presId="urn:microsoft.com/office/officeart/2005/8/layout/process2"/>
    <dgm:cxn modelId="{6A10B3F5-C2D3-4D34-8734-1E0022C1D48C}" type="presParOf" srcId="{CE6EE89C-9C96-4164-A5B4-4E1EEA4BF2A4}" destId="{CDED1AD6-8241-481A-ADE1-B4A12D09556F}" srcOrd="3" destOrd="0" presId="urn:microsoft.com/office/officeart/2005/8/layout/process2"/>
    <dgm:cxn modelId="{A94491DE-EC48-4B3F-8267-0EF3BF9929A5}" type="presParOf" srcId="{CDED1AD6-8241-481A-ADE1-B4A12D09556F}" destId="{C7CEAABD-BF82-4969-917A-0D0F624DAE59}" srcOrd="0" destOrd="0" presId="urn:microsoft.com/office/officeart/2005/8/layout/process2"/>
    <dgm:cxn modelId="{15929378-D7C5-4098-B6DF-62210CFBB477}" type="presParOf" srcId="{CE6EE89C-9C96-4164-A5B4-4E1EEA4BF2A4}" destId="{2CB8DB1E-BDFC-4007-9399-B2C9332E7141}" srcOrd="4" destOrd="0" presId="urn:microsoft.com/office/officeart/2005/8/layout/process2"/>
    <dgm:cxn modelId="{7F86EA84-D5DB-42B5-B8E5-CCB2B92405C6}" type="presParOf" srcId="{CE6EE89C-9C96-4164-A5B4-4E1EEA4BF2A4}" destId="{F7A81C79-F43B-46C1-8B3D-8EB8492BE629}" srcOrd="5" destOrd="0" presId="urn:microsoft.com/office/officeart/2005/8/layout/process2"/>
    <dgm:cxn modelId="{DB0EFE5B-4A07-4BEC-82F8-89257CD5335D}" type="presParOf" srcId="{F7A81C79-F43B-46C1-8B3D-8EB8492BE629}" destId="{ED07D01B-92B1-461C-9355-9F195248DA01}" srcOrd="0" destOrd="0" presId="urn:microsoft.com/office/officeart/2005/8/layout/process2"/>
    <dgm:cxn modelId="{5DA2F001-90DA-4C33-B02F-08AE36B05FA0}" type="presParOf" srcId="{CE6EE89C-9C96-4164-A5B4-4E1EEA4BF2A4}" destId="{4AE74C34-7F23-419B-9853-6F6B4199D672}" srcOrd="6" destOrd="0" presId="urn:microsoft.com/office/officeart/2005/8/layout/process2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4027B-73BA-4767-B3E8-BA856CB60E1C}">
      <dsp:nvSpPr>
        <dsp:cNvPr id="0" name=""/>
        <dsp:cNvSpPr/>
      </dsp:nvSpPr>
      <dsp:spPr>
        <a:xfrm>
          <a:off x="0" y="0"/>
          <a:ext cx="4235113" cy="5244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 dirty="0" smtClean="0"/>
            <a:t>rýchlejšie a flexibilnejšie riadenie projektov </a:t>
          </a:r>
          <a:endParaRPr lang="sk-SK" sz="1600" kern="1200" dirty="0"/>
        </a:p>
      </dsp:txBody>
      <dsp:txXfrm>
        <a:off x="25603" y="25603"/>
        <a:ext cx="4183907" cy="4732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148FD-86A0-479A-BEDB-034F14BB2DED}">
      <dsp:nvSpPr>
        <dsp:cNvPr id="0" name=""/>
        <dsp:cNvSpPr/>
      </dsp:nvSpPr>
      <dsp:spPr>
        <a:xfrm>
          <a:off x="566845" y="1829"/>
          <a:ext cx="1752867" cy="438216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b="1" kern="1200" dirty="0" smtClean="0">
              <a:solidFill>
                <a:schemeClr val="bg1"/>
              </a:solidFill>
            </a:rPr>
            <a:t>prípravná a iniciačná</a:t>
          </a:r>
          <a:endParaRPr lang="sk-SK" sz="1400" b="1" kern="1200" dirty="0">
            <a:solidFill>
              <a:schemeClr val="bg1"/>
            </a:solidFill>
          </a:endParaRPr>
        </a:p>
      </dsp:txBody>
      <dsp:txXfrm>
        <a:off x="579680" y="14664"/>
        <a:ext cx="1727197" cy="412546"/>
      </dsp:txXfrm>
    </dsp:sp>
    <dsp:sp modelId="{332A39E6-89C7-4FB2-838B-2026DDBC2032}">
      <dsp:nvSpPr>
        <dsp:cNvPr id="0" name=""/>
        <dsp:cNvSpPr/>
      </dsp:nvSpPr>
      <dsp:spPr>
        <a:xfrm rot="5400000">
          <a:off x="1361113" y="451001"/>
          <a:ext cx="164331" cy="197197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120" y="467434"/>
        <a:ext cx="118319" cy="115032"/>
      </dsp:txXfrm>
    </dsp:sp>
    <dsp:sp modelId="{DCE102A3-4353-49F1-ADCF-E7ACB3279BEC}">
      <dsp:nvSpPr>
        <dsp:cNvPr id="0" name=""/>
        <dsp:cNvSpPr/>
      </dsp:nvSpPr>
      <dsp:spPr>
        <a:xfrm>
          <a:off x="566845" y="659154"/>
          <a:ext cx="1752867" cy="438216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b="1" kern="1200" dirty="0" smtClean="0"/>
            <a:t>realizačná</a:t>
          </a:r>
          <a:endParaRPr lang="sk-SK" sz="1400" b="1" kern="1200" dirty="0"/>
        </a:p>
      </dsp:txBody>
      <dsp:txXfrm>
        <a:off x="579680" y="671989"/>
        <a:ext cx="1727197" cy="412546"/>
      </dsp:txXfrm>
    </dsp:sp>
    <dsp:sp modelId="{CDED1AD6-8241-481A-ADE1-B4A12D09556F}">
      <dsp:nvSpPr>
        <dsp:cNvPr id="0" name=""/>
        <dsp:cNvSpPr/>
      </dsp:nvSpPr>
      <dsp:spPr>
        <a:xfrm rot="5400000">
          <a:off x="1361113" y="1108326"/>
          <a:ext cx="164331" cy="197197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120" y="1124759"/>
        <a:ext cx="118319" cy="115032"/>
      </dsp:txXfrm>
    </dsp:sp>
    <dsp:sp modelId="{2CB8DB1E-BDFC-4007-9399-B2C9332E7141}">
      <dsp:nvSpPr>
        <dsp:cNvPr id="0" name=""/>
        <dsp:cNvSpPr/>
      </dsp:nvSpPr>
      <dsp:spPr>
        <a:xfrm>
          <a:off x="566845" y="1316479"/>
          <a:ext cx="1752867" cy="438216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b="1" kern="1200" dirty="0" smtClean="0"/>
            <a:t>dokončovacia</a:t>
          </a:r>
          <a:endParaRPr lang="sk-SK" sz="1400" b="1" kern="1200" dirty="0"/>
        </a:p>
      </dsp:txBody>
      <dsp:txXfrm>
        <a:off x="579680" y="1329314"/>
        <a:ext cx="1727197" cy="412546"/>
      </dsp:txXfrm>
    </dsp:sp>
    <dsp:sp modelId="{F7A81C79-F43B-46C1-8B3D-8EB8492BE629}">
      <dsp:nvSpPr>
        <dsp:cNvPr id="0" name=""/>
        <dsp:cNvSpPr/>
      </dsp:nvSpPr>
      <dsp:spPr>
        <a:xfrm rot="5400000">
          <a:off x="1361113" y="1765652"/>
          <a:ext cx="164331" cy="197197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120" y="1782085"/>
        <a:ext cx="118319" cy="115032"/>
      </dsp:txXfrm>
    </dsp:sp>
    <dsp:sp modelId="{4C98BC02-7C20-4117-A113-0FA058F89B56}">
      <dsp:nvSpPr>
        <dsp:cNvPr id="0" name=""/>
        <dsp:cNvSpPr/>
      </dsp:nvSpPr>
      <dsp:spPr>
        <a:xfrm>
          <a:off x="204519" y="1973805"/>
          <a:ext cx="2477520" cy="426358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 dirty="0" smtClean="0"/>
            <a:t>monitorovanie</a:t>
          </a:r>
          <a:br>
            <a:rPr lang="sk-SK" sz="1600" b="1" kern="1200" dirty="0" smtClean="0"/>
          </a:br>
          <a:r>
            <a:rPr lang="sk-SK" sz="1600" b="1" kern="1200" dirty="0" smtClean="0"/>
            <a:t> a hodnotenie </a:t>
          </a:r>
          <a:r>
            <a:rPr lang="sk-SK" sz="1050" b="1" kern="1200" dirty="0" smtClean="0"/>
            <a:t>(len veľký projekt)</a:t>
          </a:r>
          <a:endParaRPr lang="sk-SK" sz="1050" b="1" kern="1200" dirty="0"/>
        </a:p>
      </dsp:txBody>
      <dsp:txXfrm>
        <a:off x="217007" y="1986293"/>
        <a:ext cx="2452544" cy="4013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148FD-86A0-479A-BEDB-034F14BB2DED}">
      <dsp:nvSpPr>
        <dsp:cNvPr id="0" name=""/>
        <dsp:cNvSpPr/>
      </dsp:nvSpPr>
      <dsp:spPr>
        <a:xfrm>
          <a:off x="741280" y="1172"/>
          <a:ext cx="1403998" cy="436299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b="1" kern="1200" dirty="0" smtClean="0">
              <a:solidFill>
                <a:schemeClr val="bg1"/>
              </a:solidFill>
            </a:rPr>
            <a:t>prípravná</a:t>
          </a:r>
          <a:endParaRPr lang="sk-SK" sz="1500" b="1" kern="1200" dirty="0">
            <a:solidFill>
              <a:schemeClr val="bg1"/>
            </a:solidFill>
          </a:endParaRPr>
        </a:p>
      </dsp:txBody>
      <dsp:txXfrm>
        <a:off x="754059" y="13951"/>
        <a:ext cx="1378440" cy="410741"/>
      </dsp:txXfrm>
    </dsp:sp>
    <dsp:sp modelId="{332A39E6-89C7-4FB2-838B-2026DDBC2032}">
      <dsp:nvSpPr>
        <dsp:cNvPr id="0" name=""/>
        <dsp:cNvSpPr/>
      </dsp:nvSpPr>
      <dsp:spPr>
        <a:xfrm rot="5400000">
          <a:off x="1361473" y="448379"/>
          <a:ext cx="163612" cy="196334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379" y="464740"/>
        <a:ext cx="117800" cy="114528"/>
      </dsp:txXfrm>
    </dsp:sp>
    <dsp:sp modelId="{DCE102A3-4353-49F1-ADCF-E7ACB3279BEC}">
      <dsp:nvSpPr>
        <dsp:cNvPr id="0" name=""/>
        <dsp:cNvSpPr/>
      </dsp:nvSpPr>
      <dsp:spPr>
        <a:xfrm>
          <a:off x="741280" y="655622"/>
          <a:ext cx="1403998" cy="436299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b="1" kern="1200" dirty="0" smtClean="0"/>
            <a:t>experimentálna</a:t>
          </a:r>
          <a:endParaRPr lang="sk-SK" sz="1500" b="1" kern="1200" dirty="0"/>
        </a:p>
      </dsp:txBody>
      <dsp:txXfrm>
        <a:off x="754059" y="668401"/>
        <a:ext cx="1378440" cy="410741"/>
      </dsp:txXfrm>
    </dsp:sp>
    <dsp:sp modelId="{CDED1AD6-8241-481A-ADE1-B4A12D09556F}">
      <dsp:nvSpPr>
        <dsp:cNvPr id="0" name=""/>
        <dsp:cNvSpPr/>
      </dsp:nvSpPr>
      <dsp:spPr>
        <a:xfrm rot="5400000">
          <a:off x="1361473" y="1102829"/>
          <a:ext cx="163612" cy="196334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379" y="1119190"/>
        <a:ext cx="117800" cy="114528"/>
      </dsp:txXfrm>
    </dsp:sp>
    <dsp:sp modelId="{2CB8DB1E-BDFC-4007-9399-B2C9332E7141}">
      <dsp:nvSpPr>
        <dsp:cNvPr id="0" name=""/>
        <dsp:cNvSpPr/>
      </dsp:nvSpPr>
      <dsp:spPr>
        <a:xfrm>
          <a:off x="741280" y="1310071"/>
          <a:ext cx="1403998" cy="436299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b="1" kern="1200" dirty="0" smtClean="0"/>
            <a:t>realizačná</a:t>
          </a:r>
          <a:endParaRPr lang="sk-SK" sz="1500" b="1" kern="1200" dirty="0"/>
        </a:p>
      </dsp:txBody>
      <dsp:txXfrm>
        <a:off x="754059" y="1322850"/>
        <a:ext cx="1378440" cy="410741"/>
      </dsp:txXfrm>
    </dsp:sp>
    <dsp:sp modelId="{F7A81C79-F43B-46C1-8B3D-8EB8492BE629}">
      <dsp:nvSpPr>
        <dsp:cNvPr id="0" name=""/>
        <dsp:cNvSpPr/>
      </dsp:nvSpPr>
      <dsp:spPr>
        <a:xfrm rot="5400000">
          <a:off x="1361473" y="1757278"/>
          <a:ext cx="163612" cy="196334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k-SK" sz="800" kern="1200"/>
        </a:p>
      </dsp:txBody>
      <dsp:txXfrm rot="-5400000">
        <a:off x="1384379" y="1773639"/>
        <a:ext cx="117800" cy="114528"/>
      </dsp:txXfrm>
    </dsp:sp>
    <dsp:sp modelId="{4AE74C34-7F23-419B-9853-6F6B4199D672}">
      <dsp:nvSpPr>
        <dsp:cNvPr id="0" name=""/>
        <dsp:cNvSpPr/>
      </dsp:nvSpPr>
      <dsp:spPr>
        <a:xfrm>
          <a:off x="741280" y="1964520"/>
          <a:ext cx="1403998" cy="436299"/>
        </a:xfrm>
        <a:prstGeom prst="roundRect">
          <a:avLst>
            <a:gd name="adj" fmla="val 10000"/>
          </a:avLst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500" b="1" kern="1200" dirty="0" smtClean="0"/>
            <a:t>dokončovacia</a:t>
          </a:r>
          <a:endParaRPr lang="sk-SK" sz="1500" b="1" kern="1200" dirty="0"/>
        </a:p>
      </dsp:txBody>
      <dsp:txXfrm>
        <a:off x="754059" y="1977299"/>
        <a:ext cx="1378440" cy="4107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>
            <a:extLst>
              <a:ext uri="{FF2B5EF4-FFF2-40B4-BE49-F238E27FC236}">
                <a16:creationId xmlns:a16="http://schemas.microsoft.com/office/drawing/2014/main" id="{59850E98-5F8B-8582-FE0B-C8B31B5E692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2F6D70F6-4AF8-E344-4AA7-764F9D619B1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D5E6A-6275-4C13-8A72-42B0AB8C973C}" type="datetimeFigureOut">
              <a:rPr lang="sk-SK" smtClean="0"/>
              <a:t>9. 11. 2023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36B719B7-438F-1873-9DC2-DC2FC31229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34A236D-8547-B90E-E825-B446025DE2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5553B-84C1-46A1-BD13-62E318C556F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08857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A8B14-6519-4F1C-9C81-FC1337799D95}" type="datetimeFigureOut">
              <a:rPr lang="sk-SK" smtClean="0"/>
              <a:t>9. 11. 2023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B486E-139E-4A6F-A105-8208CE3AA7F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064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3028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4317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93277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05464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Poznámky</a:t>
            </a:r>
            <a:r>
              <a:rPr lang="sk-SK" baseline="0" dirty="0" smtClean="0"/>
              <a:t> : 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8833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82175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486E-139E-4A6F-A105-8208CE3AA7F4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392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6.sv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sv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02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4" name="BlokTextu 3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9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Freeform 44">
            <a:extLst>
              <a:ext uri="{FF2B5EF4-FFF2-40B4-BE49-F238E27FC236}">
                <a16:creationId xmlns:a16="http://schemas.microsoft.com/office/drawing/2014/main" id="{C07FBD2D-6A89-414D-85F9-7BB69D5020BD}"/>
              </a:ext>
            </a:extLst>
          </p:cNvPr>
          <p:cNvSpPr>
            <a:spLocks noChangeAspect="1"/>
          </p:cNvSpPr>
          <p:nvPr/>
        </p:nvSpPr>
        <p:spPr>
          <a:xfrm>
            <a:off x="8608025" y="1457403"/>
            <a:ext cx="2915574" cy="1570864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90851" y="109797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bg1"/>
          </a:solidFill>
          <a:ln w="889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" name="Freeform 44">
            <a:extLst>
              <a:ext uri="{FF2B5EF4-FFF2-40B4-BE49-F238E27FC236}">
                <a16:creationId xmlns:a16="http://schemas.microsoft.com/office/drawing/2014/main" id="{B11ECC53-3D93-4507-89DA-7C96C5F98371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681574" y="2390853"/>
            <a:ext cx="2915574" cy="1570864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90851" y="109797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bg1"/>
          </a:solidFill>
          <a:ln w="889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6" name="그림 개체 틀 2">
            <a:extLst>
              <a:ext uri="{FF2B5EF4-FFF2-40B4-BE49-F238E27FC236}">
                <a16:creationId xmlns:a16="http://schemas.microsoft.com/office/drawing/2014/main" id="{5B2F270D-6127-4230-AAA0-00D1740544F6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1811890" y="2529655"/>
            <a:ext cx="1293260" cy="12932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8" name="그림 개체 틀 2">
            <a:extLst>
              <a:ext uri="{FF2B5EF4-FFF2-40B4-BE49-F238E27FC236}">
                <a16:creationId xmlns:a16="http://schemas.microsoft.com/office/drawing/2014/main" id="{1FCAD4D1-1D22-4C76-A670-F8AC37A106D2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9117565" y="1596205"/>
            <a:ext cx="1293260" cy="12932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9" name="Freeform 44">
            <a:extLst>
              <a:ext uri="{FF2B5EF4-FFF2-40B4-BE49-F238E27FC236}">
                <a16:creationId xmlns:a16="http://schemas.microsoft.com/office/drawing/2014/main" id="{C3AF9648-F60B-452B-86AC-AB13E224D3FD}"/>
              </a:ext>
            </a:extLst>
          </p:cNvPr>
          <p:cNvSpPr>
            <a:spLocks noChangeAspect="1"/>
          </p:cNvSpPr>
          <p:nvPr userDrawn="1"/>
        </p:nvSpPr>
        <p:spPr>
          <a:xfrm>
            <a:off x="4705886" y="4314903"/>
            <a:ext cx="2915574" cy="1570864"/>
          </a:xfrm>
          <a:custGeom>
            <a:avLst/>
            <a:gdLst>
              <a:gd name="connsiteX0" fmla="*/ 759126 w 2031627"/>
              <a:gd name="connsiteY0" fmla="*/ 175 h 1094607"/>
              <a:gd name="connsiteX1" fmla="*/ 1202563 w 2031627"/>
              <a:gd name="connsiteY1" fmla="*/ 233386 h 1094607"/>
              <a:gd name="connsiteX2" fmla="*/ 1517075 w 2031627"/>
              <a:gd name="connsiteY2" fmla="*/ 223857 h 1094607"/>
              <a:gd name="connsiteX3" fmla="*/ 1636027 w 2031627"/>
              <a:gd name="connsiteY3" fmla="*/ 467173 h 1094607"/>
              <a:gd name="connsiteX4" fmla="*/ 1993043 w 2031627"/>
              <a:gd name="connsiteY4" fmla="*/ 605752 h 1094607"/>
              <a:gd name="connsiteX5" fmla="*/ 1981034 w 2031627"/>
              <a:gd name="connsiteY5" fmla="*/ 927342 h 1094607"/>
              <a:gd name="connsiteX6" fmla="*/ 1635570 w 2031627"/>
              <a:gd name="connsiteY6" fmla="*/ 1094607 h 1094607"/>
              <a:gd name="connsiteX7" fmla="*/ 417697 w 2031627"/>
              <a:gd name="connsiteY7" fmla="*/ 1091009 h 1094607"/>
              <a:gd name="connsiteX8" fmla="*/ 4450 w 2031627"/>
              <a:gd name="connsiteY8" fmla="*/ 817631 h 1094607"/>
              <a:gd name="connsiteX9" fmla="*/ 298401 w 2031627"/>
              <a:gd name="connsiteY9" fmla="*/ 448930 h 1094607"/>
              <a:gd name="connsiteX10" fmla="*/ 704111 w 2031627"/>
              <a:gd name="connsiteY10" fmla="*/ 3572 h 1094607"/>
              <a:gd name="connsiteX11" fmla="*/ 759126 w 2031627"/>
              <a:gd name="connsiteY11" fmla="*/ 175 h 109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31627" h="1094607">
                <a:moveTo>
                  <a:pt x="759126" y="175"/>
                </a:moveTo>
                <a:cubicBezTo>
                  <a:pt x="1025636" y="-5883"/>
                  <a:pt x="1164300" y="146830"/>
                  <a:pt x="1202563" y="233386"/>
                </a:cubicBezTo>
                <a:cubicBezTo>
                  <a:pt x="1282888" y="192395"/>
                  <a:pt x="1410516" y="166317"/>
                  <a:pt x="1517075" y="223857"/>
                </a:cubicBezTo>
                <a:cubicBezTo>
                  <a:pt x="1603843" y="265350"/>
                  <a:pt x="1655398" y="364274"/>
                  <a:pt x="1636027" y="467173"/>
                </a:cubicBezTo>
                <a:cubicBezTo>
                  <a:pt x="1818665" y="436910"/>
                  <a:pt x="1962089" y="552744"/>
                  <a:pt x="1993043" y="605752"/>
                </a:cubicBezTo>
                <a:cubicBezTo>
                  <a:pt x="2033585" y="679331"/>
                  <a:pt x="2059020" y="824827"/>
                  <a:pt x="1981034" y="927342"/>
                </a:cubicBezTo>
                <a:cubicBezTo>
                  <a:pt x="1895034" y="1028063"/>
                  <a:pt x="1787166" y="1085614"/>
                  <a:pt x="1635570" y="1094607"/>
                </a:cubicBezTo>
                <a:lnTo>
                  <a:pt x="417697" y="1091009"/>
                </a:lnTo>
                <a:cubicBezTo>
                  <a:pt x="190851" y="1097978"/>
                  <a:pt x="45994" y="1027462"/>
                  <a:pt x="4450" y="817631"/>
                </a:cubicBezTo>
                <a:cubicBezTo>
                  <a:pt x="-12314" y="719312"/>
                  <a:pt x="4831" y="512100"/>
                  <a:pt x="298401" y="448930"/>
                </a:cubicBezTo>
                <a:cubicBezTo>
                  <a:pt x="297213" y="309047"/>
                  <a:pt x="387539" y="53920"/>
                  <a:pt x="704111" y="3572"/>
                </a:cubicBezTo>
                <a:cubicBezTo>
                  <a:pt x="723022" y="1690"/>
                  <a:pt x="741358" y="579"/>
                  <a:pt x="759126" y="175"/>
                </a:cubicBezTo>
                <a:close/>
              </a:path>
            </a:pathLst>
          </a:custGeom>
          <a:solidFill>
            <a:schemeClr val="bg1"/>
          </a:solidFill>
          <a:ln w="889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0" name="그림 개체 틀 2">
            <a:extLst>
              <a:ext uri="{FF2B5EF4-FFF2-40B4-BE49-F238E27FC236}">
                <a16:creationId xmlns:a16="http://schemas.microsoft.com/office/drawing/2014/main" id="{ADE84C9C-AE4C-4919-85E3-27955132D9EC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5202790" y="4453705"/>
            <a:ext cx="1293260" cy="12932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pic>
        <p:nvPicPr>
          <p:cNvPr id="11" name="Obrázo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13" name="BlokTextu 12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2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AB178950-6460-489A-86E8-DA7944855983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1875633" y="1819076"/>
            <a:ext cx="9593277" cy="2645996"/>
          </a:xfrm>
          <a:custGeom>
            <a:avLst/>
            <a:gdLst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0 w 6913722"/>
              <a:gd name="connsiteY3" fmla="*/ 1800200 h 1800200"/>
              <a:gd name="connsiteX4" fmla="*/ 0 w 6913722"/>
              <a:gd name="connsiteY4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103257 w 6913722"/>
              <a:gd name="connsiteY3" fmla="*/ 1791789 h 1800200"/>
              <a:gd name="connsiteX4" fmla="*/ 0 w 6913722"/>
              <a:gd name="connsiteY4" fmla="*/ 1800200 h 1800200"/>
              <a:gd name="connsiteX5" fmla="*/ 0 w 6913722"/>
              <a:gd name="connsiteY5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103257 w 6913722"/>
              <a:gd name="connsiteY4" fmla="*/ 1791789 h 1800200"/>
              <a:gd name="connsiteX5" fmla="*/ 0 w 6913722"/>
              <a:gd name="connsiteY5" fmla="*/ 1800200 h 1800200"/>
              <a:gd name="connsiteX6" fmla="*/ 0 w 6913722"/>
              <a:gd name="connsiteY6" fmla="*/ 0 h 1800200"/>
              <a:gd name="connsiteX0" fmla="*/ 0 w 6913722"/>
              <a:gd name="connsiteY0" fmla="*/ 0 h 1800200"/>
              <a:gd name="connsiteX1" fmla="*/ 6913722 w 6913722"/>
              <a:gd name="connsiteY1" fmla="*/ 0 h 1800200"/>
              <a:gd name="connsiteX2" fmla="*/ 6913722 w 6913722"/>
              <a:gd name="connsiteY2" fmla="*/ 1800200 h 1800200"/>
              <a:gd name="connsiteX3" fmla="*/ 1489151 w 6913722"/>
              <a:gd name="connsiteY3" fmla="*/ 1800178 h 1800200"/>
              <a:gd name="connsiteX4" fmla="*/ 1287815 w 6913722"/>
              <a:gd name="connsiteY4" fmla="*/ 1791789 h 1800200"/>
              <a:gd name="connsiteX5" fmla="*/ 1103257 w 6913722"/>
              <a:gd name="connsiteY5" fmla="*/ 1791789 h 1800200"/>
              <a:gd name="connsiteX6" fmla="*/ 0 w 6913722"/>
              <a:gd name="connsiteY6" fmla="*/ 1800200 h 1800200"/>
              <a:gd name="connsiteX7" fmla="*/ 0 w 6913722"/>
              <a:gd name="connsiteY7" fmla="*/ 0 h 1800200"/>
              <a:gd name="connsiteX0" fmla="*/ 0 w 6913722"/>
              <a:gd name="connsiteY0" fmla="*/ 0 h 1951179"/>
              <a:gd name="connsiteX1" fmla="*/ 6913722 w 6913722"/>
              <a:gd name="connsiteY1" fmla="*/ 0 h 1951179"/>
              <a:gd name="connsiteX2" fmla="*/ 6913722 w 6913722"/>
              <a:gd name="connsiteY2" fmla="*/ 1800200 h 1951179"/>
              <a:gd name="connsiteX3" fmla="*/ 1489151 w 6913722"/>
              <a:gd name="connsiteY3" fmla="*/ 1800178 h 1951179"/>
              <a:gd name="connsiteX4" fmla="*/ 1296204 w 6913722"/>
              <a:gd name="connsiteY4" fmla="*/ 1951179 h 1951179"/>
              <a:gd name="connsiteX5" fmla="*/ 1103257 w 6913722"/>
              <a:gd name="connsiteY5" fmla="*/ 1791789 h 1951179"/>
              <a:gd name="connsiteX6" fmla="*/ 0 w 6913722"/>
              <a:gd name="connsiteY6" fmla="*/ 1800200 h 1951179"/>
              <a:gd name="connsiteX7" fmla="*/ 0 w 6913722"/>
              <a:gd name="connsiteY7" fmla="*/ 0 h 1951179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303214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  <a:gd name="connsiteX0" fmla="*/ 0 w 6913722"/>
              <a:gd name="connsiteY0" fmla="*/ 0 h 2002718"/>
              <a:gd name="connsiteX1" fmla="*/ 6913722 w 6913722"/>
              <a:gd name="connsiteY1" fmla="*/ 0 h 2002718"/>
              <a:gd name="connsiteX2" fmla="*/ 6913722 w 6913722"/>
              <a:gd name="connsiteY2" fmla="*/ 1800200 h 2002718"/>
              <a:gd name="connsiteX3" fmla="*/ 1489151 w 6913722"/>
              <a:gd name="connsiteY3" fmla="*/ 1800178 h 2002718"/>
              <a:gd name="connsiteX4" fmla="*/ 1289193 w 6913722"/>
              <a:gd name="connsiteY4" fmla="*/ 2002718 h 2002718"/>
              <a:gd name="connsiteX5" fmla="*/ 1103257 w 6913722"/>
              <a:gd name="connsiteY5" fmla="*/ 1791789 h 2002718"/>
              <a:gd name="connsiteX6" fmla="*/ 0 w 6913722"/>
              <a:gd name="connsiteY6" fmla="*/ 1800200 h 2002718"/>
              <a:gd name="connsiteX7" fmla="*/ 0 w 6913722"/>
              <a:gd name="connsiteY7" fmla="*/ 0 h 200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13722" h="2002718">
                <a:moveTo>
                  <a:pt x="0" y="0"/>
                </a:moveTo>
                <a:lnTo>
                  <a:pt x="6913722" y="0"/>
                </a:lnTo>
                <a:lnTo>
                  <a:pt x="6913722" y="1800200"/>
                </a:lnTo>
                <a:lnTo>
                  <a:pt x="1489151" y="1800178"/>
                </a:lnTo>
                <a:lnTo>
                  <a:pt x="1289193" y="2002718"/>
                </a:lnTo>
                <a:lnTo>
                  <a:pt x="1103257" y="1791789"/>
                </a:lnTo>
                <a:lnTo>
                  <a:pt x="0" y="18002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marR="0" indent="0" algn="ctr" defTabSz="91442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ctr" defTabSz="914423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0AE06E-08A3-48B7-8322-CE3798623A8B}"/>
              </a:ext>
            </a:extLst>
          </p:cNvPr>
          <p:cNvSpPr/>
          <p:nvPr userDrawn="1"/>
        </p:nvSpPr>
        <p:spPr>
          <a:xfrm>
            <a:off x="-1" y="1819076"/>
            <a:ext cx="1875635" cy="2389975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id="{A708D5EC-6A83-4792-81FB-2ECCB0ABE2A2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615413" y="4396978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그림 개체 틀 2">
            <a:extLst>
              <a:ext uri="{FF2B5EF4-FFF2-40B4-BE49-F238E27FC236}">
                <a16:creationId xmlns:a16="http://schemas.microsoft.com/office/drawing/2014/main" id="{DD53BE75-DFE8-4D1E-89D4-0824C71EED78}"/>
              </a:ext>
            </a:extLst>
          </p:cNvPr>
          <p:cNvSpPr>
            <a:spLocks noGrp="1"/>
          </p:cNvSpPr>
          <p:nvPr>
            <p:ph type="pic" sz="quarter" idx="59" hasCustomPrompt="1"/>
          </p:nvPr>
        </p:nvSpPr>
        <p:spPr>
          <a:xfrm>
            <a:off x="7570712" y="4396978"/>
            <a:ext cx="1853497" cy="167044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93642239-33D4-4D2F-AC90-7781FC846D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9" name="BlokTextu 8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2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723FA40-FCE6-4B16-AF36-281B510020EB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33463" y="1792600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8B135-3ED1-42E9-A42D-5B4F7F10C237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733463" y="2878386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B0371065-5281-4086-9A62-2FB24E56E50B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733463" y="3964172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805CC9B-AA32-4069-B262-3DA21DB7FF55}"/>
              </a:ext>
            </a:extLst>
          </p:cNvPr>
          <p:cNvSpPr>
            <a:spLocks noGrp="1"/>
          </p:cNvSpPr>
          <p:nvPr>
            <p:ph type="pic" sz="quarter" idx="60" hasCustomPrompt="1"/>
          </p:nvPr>
        </p:nvSpPr>
        <p:spPr>
          <a:xfrm>
            <a:off x="733463" y="5049957"/>
            <a:ext cx="1800000" cy="1008000"/>
          </a:xfrm>
          <a:prstGeom prst="roundRect">
            <a:avLst>
              <a:gd name="adj" fmla="val 7223"/>
            </a:avLst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EAF47A72-6930-4058-A5F2-8E8A5F1A5B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9" name="BlokTextu 8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6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E514C0E-C202-46C1-9852-BA3E45CA02B3}"/>
              </a:ext>
            </a:extLst>
          </p:cNvPr>
          <p:cNvSpPr/>
          <p:nvPr userDrawn="1"/>
        </p:nvSpPr>
        <p:spPr>
          <a:xfrm>
            <a:off x="9315811" y="3209360"/>
            <a:ext cx="2160000" cy="1440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202D61-F30B-4228-A377-5750CAA2B9B7}"/>
              </a:ext>
            </a:extLst>
          </p:cNvPr>
          <p:cNvSpPr>
            <a:spLocks noGrp="1"/>
          </p:cNvSpPr>
          <p:nvPr>
            <p:ph type="pic" idx="15" hasCustomPrompt="1"/>
          </p:nvPr>
        </p:nvSpPr>
        <p:spPr>
          <a:xfrm>
            <a:off x="9315811" y="1773034"/>
            <a:ext cx="216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423E02-128E-42A1-8953-2DE50A51FCF9}"/>
              </a:ext>
            </a:extLst>
          </p:cNvPr>
          <p:cNvSpPr/>
          <p:nvPr userDrawn="1"/>
        </p:nvSpPr>
        <p:spPr>
          <a:xfrm>
            <a:off x="7155811" y="4645814"/>
            <a:ext cx="2160000" cy="14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6F87C8A-190B-4FCA-A7E1-913DC2A32AA2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9315811" y="4645814"/>
            <a:ext cx="216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AA0A630E-93DB-487F-929A-17764764CDB1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7155596" y="3209360"/>
            <a:ext cx="216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11B731-17ED-4D6F-800A-73D3A14C3992}"/>
              </a:ext>
            </a:extLst>
          </p:cNvPr>
          <p:cNvSpPr/>
          <p:nvPr userDrawn="1"/>
        </p:nvSpPr>
        <p:spPr>
          <a:xfrm>
            <a:off x="7155811" y="1773034"/>
            <a:ext cx="2160000" cy="14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746A58-880F-470E-AAFB-4D7CB30D2CF6}"/>
              </a:ext>
            </a:extLst>
          </p:cNvPr>
          <p:cNvSpPr/>
          <p:nvPr userDrawn="1"/>
        </p:nvSpPr>
        <p:spPr>
          <a:xfrm>
            <a:off x="4995381" y="3209360"/>
            <a:ext cx="2160000" cy="14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BD37972-1F7F-4C9E-A6D4-C90E3B8369F0}"/>
              </a:ext>
            </a:extLst>
          </p:cNvPr>
          <p:cNvSpPr>
            <a:spLocks noGrp="1"/>
          </p:cNvSpPr>
          <p:nvPr>
            <p:ph type="pic" idx="18" hasCustomPrompt="1"/>
          </p:nvPr>
        </p:nvSpPr>
        <p:spPr>
          <a:xfrm>
            <a:off x="4994903" y="4645814"/>
            <a:ext cx="216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E23BEDE-B250-40DE-8D39-C0803D8CC43A}"/>
              </a:ext>
            </a:extLst>
          </p:cNvPr>
          <p:cNvSpPr>
            <a:spLocks noGrp="1"/>
          </p:cNvSpPr>
          <p:nvPr>
            <p:ph type="pic" idx="20" hasCustomPrompt="1"/>
          </p:nvPr>
        </p:nvSpPr>
        <p:spPr>
          <a:xfrm>
            <a:off x="2835166" y="3209360"/>
            <a:ext cx="2160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3AFCEB-A5C6-4DD3-BD22-AE741EDA18AE}"/>
              </a:ext>
            </a:extLst>
          </p:cNvPr>
          <p:cNvSpPr/>
          <p:nvPr userDrawn="1"/>
        </p:nvSpPr>
        <p:spPr>
          <a:xfrm>
            <a:off x="674951" y="3209360"/>
            <a:ext cx="2160000" cy="14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B5DC6E82-1C6B-48EE-8DA8-170A8B24277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3" name="Obrázo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45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48D85DA-55FA-483F-AB10-C7570C4473F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75840" y="1478364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59985C-8D83-4C2F-A77E-74098774603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575840" y="3120588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9FFF4ED5-B4BB-4511-BAAB-643117CC539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75840" y="4762777"/>
            <a:ext cx="205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EFECA9-E86B-4786-893E-598AACF581C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377" y="3120588"/>
            <a:ext cx="169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34EDB837-B580-4594-B731-E5003B30418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500000" y="3120588"/>
            <a:ext cx="1692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7357A188-0C12-42C9-978C-C9C96AE211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29129" y="1766364"/>
            <a:ext cx="2052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CDAEB8-C380-4585-AF5E-9239B85467FF}"/>
              </a:ext>
            </a:extLst>
          </p:cNvPr>
          <p:cNvSpPr/>
          <p:nvPr userDrawn="1"/>
        </p:nvSpPr>
        <p:spPr>
          <a:xfrm>
            <a:off x="0" y="3120588"/>
            <a:ext cx="6481129" cy="1550690"/>
          </a:xfrm>
          <a:prstGeom prst="rect">
            <a:avLst/>
          </a:prstGeom>
          <a:solidFill>
            <a:schemeClr val="accent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F0EDCD-8042-4D71-BF31-EA988202BFCC}"/>
              </a:ext>
            </a:extLst>
          </p:cNvPr>
          <p:cNvSpPr/>
          <p:nvPr userDrawn="1"/>
        </p:nvSpPr>
        <p:spPr>
          <a:xfrm>
            <a:off x="4429129" y="2912764"/>
            <a:ext cx="2052000" cy="10800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F4A05E-6641-4664-BFC0-C9825CBA2DD2}"/>
              </a:ext>
            </a:extLst>
          </p:cNvPr>
          <p:cNvSpPr/>
          <p:nvPr userDrawn="1"/>
        </p:nvSpPr>
        <p:spPr>
          <a:xfrm>
            <a:off x="6575840" y="2912764"/>
            <a:ext cx="2052000" cy="108000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DE6A5E-4942-4403-9E96-15A90E9769CC}"/>
              </a:ext>
            </a:extLst>
          </p:cNvPr>
          <p:cNvSpPr/>
          <p:nvPr userDrawn="1"/>
        </p:nvSpPr>
        <p:spPr>
          <a:xfrm>
            <a:off x="6575840" y="4563278"/>
            <a:ext cx="2052000" cy="108000"/>
          </a:xfrm>
          <a:prstGeom prst="rect">
            <a:avLst/>
          </a:prstGeom>
          <a:solidFill>
            <a:schemeClr val="accent2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1AA1FC-A026-419C-BCC1-A178BDFD1AED}"/>
              </a:ext>
            </a:extLst>
          </p:cNvPr>
          <p:cNvSpPr/>
          <p:nvPr userDrawn="1"/>
        </p:nvSpPr>
        <p:spPr>
          <a:xfrm>
            <a:off x="6575840" y="6202777"/>
            <a:ext cx="2052000" cy="108000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EA4A0FF-3048-41CF-8C3B-89DDC877F673}"/>
              </a:ext>
            </a:extLst>
          </p:cNvPr>
          <p:cNvSpPr/>
          <p:nvPr userDrawn="1"/>
        </p:nvSpPr>
        <p:spPr>
          <a:xfrm>
            <a:off x="8717920" y="4563278"/>
            <a:ext cx="1692000" cy="108000"/>
          </a:xfrm>
          <a:prstGeom prst="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A162D9-B8DB-43D5-9501-BB93810F4E35}"/>
              </a:ext>
            </a:extLst>
          </p:cNvPr>
          <p:cNvSpPr/>
          <p:nvPr userDrawn="1"/>
        </p:nvSpPr>
        <p:spPr>
          <a:xfrm>
            <a:off x="10500000" y="4563278"/>
            <a:ext cx="1692000" cy="108000"/>
          </a:xfrm>
          <a:prstGeom prst="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latin typeface="+mn-lt"/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9EB979E4-AE0D-438C-A9FB-60544B69CD2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pic>
        <p:nvPicPr>
          <p:cNvPr id="16" name="Obrázok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17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4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069D14A-5371-4906-93E3-B1811A107B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"/>
            <a:ext cx="12192000" cy="6561423"/>
          </a:xfrm>
          <a:custGeom>
            <a:avLst/>
            <a:gdLst>
              <a:gd name="connsiteX0" fmla="*/ 0 w 12192000"/>
              <a:gd name="connsiteY0" fmla="*/ 0 h 6561423"/>
              <a:gd name="connsiteX1" fmla="*/ 12192000 w 12192000"/>
              <a:gd name="connsiteY1" fmla="*/ 0 h 6561423"/>
              <a:gd name="connsiteX2" fmla="*/ 12192000 w 12192000"/>
              <a:gd name="connsiteY2" fmla="*/ 2455328 h 6561423"/>
              <a:gd name="connsiteX3" fmla="*/ 9675392 w 12192000"/>
              <a:gd name="connsiteY3" fmla="*/ 3302886 h 6561423"/>
              <a:gd name="connsiteX4" fmla="*/ 10157317 w 12192000"/>
              <a:gd name="connsiteY4" fmla="*/ 4390513 h 6561423"/>
              <a:gd name="connsiteX5" fmla="*/ 8230254 w 12192000"/>
              <a:gd name="connsiteY5" fmla="*/ 3789588 h 6561423"/>
              <a:gd name="connsiteX6" fmla="*/ 0 w 12192000"/>
              <a:gd name="connsiteY6" fmla="*/ 6561423 h 656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561423">
                <a:moveTo>
                  <a:pt x="0" y="0"/>
                </a:moveTo>
                <a:lnTo>
                  <a:pt x="12192000" y="0"/>
                </a:lnTo>
                <a:lnTo>
                  <a:pt x="12192000" y="2455328"/>
                </a:lnTo>
                <a:lnTo>
                  <a:pt x="9675392" y="3302886"/>
                </a:lnTo>
                <a:lnTo>
                  <a:pt x="10157317" y="4390513"/>
                </a:lnTo>
                <a:lnTo>
                  <a:pt x="8230254" y="3789588"/>
                </a:lnTo>
                <a:lnTo>
                  <a:pt x="0" y="65614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latin typeface="+mn-lt"/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  <a:p>
            <a:endParaRPr lang="ko-KR" altLang="en-US" dirty="0"/>
          </a:p>
        </p:txBody>
      </p:sp>
      <p:pic>
        <p:nvPicPr>
          <p:cNvPr id="3" name="Obrázok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5" name="BlokTextu 4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6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1_Title Slide - U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5390258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Hlavný</a:t>
            </a:r>
            <a:r>
              <a:rPr lang="en-US" noProof="0" dirty="0"/>
              <a:t> </a:t>
            </a:r>
            <a:r>
              <a:rPr lang="en-US" noProof="0" dirty="0" err="1"/>
              <a:t>názov</a:t>
            </a:r>
            <a:endParaRPr lang="en-US" noProof="0" dirty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01648" y="6093938"/>
            <a:ext cx="4235450" cy="371475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 algn="r">
              <a:buNone/>
              <a:defRPr sz="1800" baseline="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00. MESIAC 2020</a:t>
            </a:r>
            <a:endParaRPr lang="sk-SK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02570FC-7602-4BDA-A640-C3645256AF1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4235450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square"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dirty="0" err="1"/>
              <a:t>Prezentácie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480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1B174B9-DDA6-43AC-94FF-E49E8A4C9EE5}"/>
              </a:ext>
            </a:extLst>
          </p:cNvPr>
          <p:cNvSpPr/>
          <p:nvPr userDrawn="1"/>
        </p:nvSpPr>
        <p:spPr>
          <a:xfrm>
            <a:off x="2" y="1"/>
            <a:ext cx="8641787" cy="6858000"/>
          </a:xfrm>
          <a:custGeom>
            <a:avLst/>
            <a:gdLst>
              <a:gd name="connsiteX0" fmla="*/ 0 w 8641787"/>
              <a:gd name="connsiteY0" fmla="*/ 0 h 6858000"/>
              <a:gd name="connsiteX1" fmla="*/ 6012887 w 8641787"/>
              <a:gd name="connsiteY1" fmla="*/ 0 h 6858000"/>
              <a:gd name="connsiteX2" fmla="*/ 8641787 w 8641787"/>
              <a:gd name="connsiteY2" fmla="*/ 6858000 h 6858000"/>
              <a:gd name="connsiteX3" fmla="*/ 0 w 864178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1787" h="6858000">
                <a:moveTo>
                  <a:pt x="0" y="0"/>
                </a:moveTo>
                <a:lnTo>
                  <a:pt x="6012887" y="0"/>
                </a:lnTo>
                <a:lnTo>
                  <a:pt x="86417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AFFB5B8-275F-4541-94CB-C7A723310F6D}"/>
              </a:ext>
            </a:extLst>
          </p:cNvPr>
          <p:cNvSpPr/>
          <p:nvPr userDrawn="1"/>
        </p:nvSpPr>
        <p:spPr>
          <a:xfrm rot="20330711">
            <a:off x="7416424" y="-293215"/>
            <a:ext cx="234813" cy="7444430"/>
          </a:xfrm>
          <a:custGeom>
            <a:avLst/>
            <a:gdLst>
              <a:gd name="connsiteX0" fmla="*/ 0 w 234813"/>
              <a:gd name="connsiteY0" fmla="*/ 0 h 7444430"/>
              <a:gd name="connsiteX1" fmla="*/ 234813 w 234813"/>
              <a:gd name="connsiteY1" fmla="*/ 90866 h 7444430"/>
              <a:gd name="connsiteX2" fmla="*/ 234813 w 234813"/>
              <a:gd name="connsiteY2" fmla="*/ 7444430 h 7444430"/>
              <a:gd name="connsiteX3" fmla="*/ 0 w 234813"/>
              <a:gd name="connsiteY3" fmla="*/ 7353565 h 744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813" h="7444430">
                <a:moveTo>
                  <a:pt x="0" y="0"/>
                </a:moveTo>
                <a:lnTo>
                  <a:pt x="234813" y="90866"/>
                </a:lnTo>
                <a:lnTo>
                  <a:pt x="234813" y="7444430"/>
                </a:lnTo>
                <a:lnTo>
                  <a:pt x="0" y="7353565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91EB93-1A80-4108-9845-8CEBD98D597C}"/>
              </a:ext>
            </a:extLst>
          </p:cNvPr>
          <p:cNvSpPr/>
          <p:nvPr userDrawn="1"/>
        </p:nvSpPr>
        <p:spPr>
          <a:xfrm rot="20330711">
            <a:off x="8020265" y="-134683"/>
            <a:ext cx="234813" cy="2739613"/>
          </a:xfrm>
          <a:custGeom>
            <a:avLst/>
            <a:gdLst>
              <a:gd name="connsiteX0" fmla="*/ 0 w 234813"/>
              <a:gd name="connsiteY0" fmla="*/ 0 h 2739613"/>
              <a:gd name="connsiteX1" fmla="*/ 234813 w 234813"/>
              <a:gd name="connsiteY1" fmla="*/ 90866 h 2739613"/>
              <a:gd name="connsiteX2" fmla="*/ 234813 w 234813"/>
              <a:gd name="connsiteY2" fmla="*/ 2739613 h 2739613"/>
              <a:gd name="connsiteX3" fmla="*/ 0 w 234813"/>
              <a:gd name="connsiteY3" fmla="*/ 2648748 h 2739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813" h="2739613">
                <a:moveTo>
                  <a:pt x="0" y="0"/>
                </a:moveTo>
                <a:lnTo>
                  <a:pt x="234813" y="90866"/>
                </a:lnTo>
                <a:lnTo>
                  <a:pt x="234813" y="2739613"/>
                </a:lnTo>
                <a:lnTo>
                  <a:pt x="0" y="264874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3E07247-868E-438C-BD34-0D0EC28772B4}"/>
              </a:ext>
            </a:extLst>
          </p:cNvPr>
          <p:cNvSpPr/>
          <p:nvPr userDrawn="1"/>
        </p:nvSpPr>
        <p:spPr>
          <a:xfrm rot="20330711" flipH="1" flipV="1">
            <a:off x="10369955" y="4253071"/>
            <a:ext cx="234813" cy="2739613"/>
          </a:xfrm>
          <a:custGeom>
            <a:avLst/>
            <a:gdLst>
              <a:gd name="connsiteX0" fmla="*/ 0 w 234813"/>
              <a:gd name="connsiteY0" fmla="*/ 0 h 2739613"/>
              <a:gd name="connsiteX1" fmla="*/ 234813 w 234813"/>
              <a:gd name="connsiteY1" fmla="*/ 90866 h 2739613"/>
              <a:gd name="connsiteX2" fmla="*/ 234813 w 234813"/>
              <a:gd name="connsiteY2" fmla="*/ 2739613 h 2739613"/>
              <a:gd name="connsiteX3" fmla="*/ 0 w 234813"/>
              <a:gd name="connsiteY3" fmla="*/ 2648748 h 2739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813" h="2739613">
                <a:moveTo>
                  <a:pt x="0" y="0"/>
                </a:moveTo>
                <a:lnTo>
                  <a:pt x="234813" y="90866"/>
                </a:lnTo>
                <a:lnTo>
                  <a:pt x="234813" y="2739613"/>
                </a:lnTo>
                <a:lnTo>
                  <a:pt x="0" y="264874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3" name="BlokTextu 2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7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4" name="BlokTextu 3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4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>
            <a:extLst>
              <a:ext uri="{FF2B5EF4-FFF2-40B4-BE49-F238E27FC236}">
                <a16:creationId xmlns:a16="http://schemas.microsoft.com/office/drawing/2014/main" id="{4A33554A-D798-8243-127C-22F9045FF2B4}"/>
              </a:ext>
            </a:extLst>
          </p:cNvPr>
          <p:cNvSpPr txBox="1"/>
          <p:nvPr userDrawn="1"/>
        </p:nvSpPr>
        <p:spPr>
          <a:xfrm>
            <a:off x="2886635" y="1494118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>
                <a:latin typeface="Calibri" panose="020F0502020204030204" pitchFamily="34" charset="0"/>
                <a:cs typeface="Calibri" panose="020F0502020204030204" pitchFamily="34" charset="0"/>
              </a:rPr>
              <a:t>abcQ</a:t>
            </a:r>
            <a:endParaRPr lang="sk-S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Obrázok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5" name="BlokTextu 4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7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4" name="BlokTextu 3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7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89473"/>
            <a:ext cx="2635657" cy="605242"/>
          </a:xfrm>
          <a:prstGeom prst="rect">
            <a:avLst/>
          </a:prstGeom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lokTextu 5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94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CF074AD-5A0D-40B4-813D-34862D7DF200}"/>
              </a:ext>
            </a:extLst>
          </p:cNvPr>
          <p:cNvSpPr/>
          <p:nvPr userDrawn="1"/>
        </p:nvSpPr>
        <p:spPr>
          <a:xfrm>
            <a:off x="0" y="-1"/>
            <a:ext cx="12192000" cy="914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Obrázok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7" name="BlokTextu 6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28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BAAB49C-82D6-462D-8630-09F94CD9C293}"/>
              </a:ext>
            </a:extLst>
          </p:cNvPr>
          <p:cNvSpPr/>
          <p:nvPr userDrawn="1"/>
        </p:nvSpPr>
        <p:spPr>
          <a:xfrm>
            <a:off x="0" y="-1"/>
            <a:ext cx="12192000" cy="653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8D265AB-C1BD-4CEB-AE14-D0E6C976BF8A}"/>
              </a:ext>
            </a:extLst>
          </p:cNvPr>
          <p:cNvSpPr/>
          <p:nvPr userDrawn="1"/>
        </p:nvSpPr>
        <p:spPr>
          <a:xfrm>
            <a:off x="722811" y="291737"/>
            <a:ext cx="10519955" cy="772019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373C4845-8216-4B2A-A66E-536E74678B5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F96AC6-9B82-47F8-82E6-EA6FB9EA9653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9" name="BlokTextu 8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4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56" y="6078587"/>
            <a:ext cx="2635657" cy="605242"/>
          </a:xfrm>
          <a:prstGeom prst="rect">
            <a:avLst/>
          </a:prstGeom>
        </p:spPr>
      </p:pic>
      <p:sp>
        <p:nvSpPr>
          <p:cNvPr id="4" name="BlokTextu 3"/>
          <p:cNvSpPr txBox="1"/>
          <p:nvPr userDrawn="1"/>
        </p:nvSpPr>
        <p:spPr>
          <a:xfrm>
            <a:off x="8909207" y="6471110"/>
            <a:ext cx="2405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>
                <a:solidFill>
                  <a:schemeClr val="bg1"/>
                </a:solidFill>
              </a:rPr>
              <a:t>Pribinova 25, Bratislava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9" r:id="rId3"/>
    <p:sldLayoutId id="2147483740" r:id="rId4"/>
    <p:sldLayoutId id="2147483751" r:id="rId5"/>
    <p:sldLayoutId id="2147483738" r:id="rId6"/>
    <p:sldLayoutId id="2147483741" r:id="rId7"/>
    <p:sldLayoutId id="2147483742" r:id="rId8"/>
    <p:sldLayoutId id="2147483743" r:id="rId9"/>
    <p:sldLayoutId id="2147483754" r:id="rId10"/>
    <p:sldLayoutId id="2147483744" r:id="rId11"/>
    <p:sldLayoutId id="2147483745" r:id="rId12"/>
    <p:sldLayoutId id="2147483746" r:id="rId13"/>
    <p:sldLayoutId id="2147483747" r:id="rId14"/>
    <p:sldLayoutId id="2147483750" r:id="rId15"/>
    <p:sldLayoutId id="2147483755" r:id="rId16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screen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136F6D66-F2F9-4BF4-99F9-B1BA1142497F}"/>
              </a:ext>
            </a:extLst>
          </p:cNvPr>
          <p:cNvSpPr/>
          <p:nvPr userDrawn="1"/>
        </p:nvSpPr>
        <p:spPr>
          <a:xfrm>
            <a:off x="0" y="6792686"/>
            <a:ext cx="12192000" cy="653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2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14.png"/><Relationship Id="rId10" Type="http://schemas.microsoft.com/office/2007/relationships/diagramDrawing" Target="../diagrams/drawing1.xml"/><Relationship Id="rId4" Type="http://schemas.openxmlformats.org/officeDocument/2006/relationships/image" Target="../media/image13.pn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ov-lex.sk/pravne-predpisy/SK/ZZ/2023/401/2023111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idx="1"/>
          </p:nvPr>
        </p:nvSpPr>
        <p:spPr>
          <a:xfrm>
            <a:off x="3476866" y="2492255"/>
            <a:ext cx="5782747" cy="92372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sk-SK" sz="5500" b="1" smtClean="0"/>
              <a:t>VYHLÁŠKA 401/2023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sz="quarter" idx="12"/>
          </p:nvPr>
        </p:nvSpPr>
        <p:spPr>
          <a:xfrm>
            <a:off x="7506144" y="6096966"/>
            <a:ext cx="4235450" cy="371475"/>
          </a:xfrm>
        </p:spPr>
        <p:txBody>
          <a:bodyPr/>
          <a:lstStyle/>
          <a:p>
            <a:r>
              <a:rPr lang="sk-SK" smtClean="0"/>
              <a:t>16.november </a:t>
            </a:r>
            <a:r>
              <a:rPr lang="sk-SK" dirty="0"/>
              <a:t>2023</a:t>
            </a:r>
          </a:p>
          <a:p>
            <a:endParaRPr lang="sk-SK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idx="18"/>
          </p:nvPr>
        </p:nvSpPr>
        <p:spPr>
          <a:xfrm>
            <a:off x="4841881" y="3307189"/>
            <a:ext cx="4564877" cy="1367095"/>
          </a:xfrm>
        </p:spPr>
        <p:txBody>
          <a:bodyPr>
            <a:normAutofit/>
          </a:bodyPr>
          <a:lstStyle/>
          <a:p>
            <a:r>
              <a:rPr lang="sk-SK" sz="2200" b="1" dirty="0"/>
              <a:t>o riadení projektov a zmenových požiadaviek v prevádzke informačných technológií verejnej správy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7211841" y="4817745"/>
            <a:ext cx="463267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k-SK" sz="2000" b="1" smtClean="0"/>
              <a:t>Pracovná skupina Strategická architektúra</a:t>
            </a:r>
          </a:p>
          <a:p>
            <a:pPr algn="r"/>
            <a:endParaRPr lang="sk-SK" sz="2000" b="1"/>
          </a:p>
          <a:p>
            <a:pPr algn="r"/>
            <a:r>
              <a:rPr lang="sk-SK" sz="1600" smtClean="0"/>
              <a:t>Martin Bezek, Andrea Ďuricová, Vladimír Kováč</a:t>
            </a:r>
            <a:endParaRPr lang="sk-SK" sz="1600" dirty="0"/>
          </a:p>
          <a:p>
            <a:pPr algn="r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44646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sz="quarter" idx="10"/>
          </p:nvPr>
        </p:nvSpPr>
        <p:spPr>
          <a:xfrm>
            <a:off x="248578" y="832018"/>
            <a:ext cx="11573197" cy="724247"/>
          </a:xfrm>
        </p:spPr>
        <p:txBody>
          <a:bodyPr/>
          <a:lstStyle/>
          <a:p>
            <a:pPr algn="l"/>
            <a:r>
              <a:rPr lang="sk-SK" sz="3200" b="1" dirty="0" smtClean="0">
                <a:solidFill>
                  <a:srgbClr val="1E4E9D"/>
                </a:solidFill>
              </a:rPr>
              <a:t>      Ciele vyhlášky:</a:t>
            </a:r>
            <a:endParaRPr lang="sk-SK" sz="3200" b="1" dirty="0">
              <a:solidFill>
                <a:srgbClr val="1E4E9D"/>
              </a:solidFill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794084" y="1371599"/>
            <a:ext cx="10756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k-SK" dirty="0" smtClean="0">
              <a:solidFill>
                <a:srgbClr val="1E4E9D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522625" y="1740931"/>
            <a:ext cx="11299150" cy="4323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07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Nahrádza </a:t>
            </a:r>
            <a:r>
              <a:rPr lang="sk-SK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súčasnú </a:t>
            </a: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vyhlášku</a:t>
            </a:r>
            <a:r>
              <a:rPr lang="sk-SK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Úradu podpredsedu vlády </a:t>
            </a:r>
            <a:r>
              <a:rPr lang="sk-SK" sz="20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Slovenskej republiky</a:t>
            </a:r>
          </a:p>
          <a:p>
            <a:pPr indent="363538" algn="just" fontAlgn="base">
              <a:lnSpc>
                <a:spcPct val="107000"/>
              </a:lnSpc>
              <a:tabLst>
                <a:tab pos="261938" algn="l"/>
              </a:tabLst>
            </a:pPr>
            <a:r>
              <a:rPr lang="sk-SK" sz="20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</a:t>
            </a:r>
            <a:r>
              <a:rPr lang="sk-SK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investície a </a:t>
            </a:r>
            <a:r>
              <a:rPr lang="sk-SK" sz="20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informatizáciu 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č. 85/2020 Z. z. o riadení projektov – táto sa ruší</a:t>
            </a:r>
          </a:p>
          <a:p>
            <a:pPr marL="342900" indent="-342900" algn="just" fontAlgn="base">
              <a:lnSpc>
                <a:spcPct val="107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krátenie životného cyklu projektov –</a:t>
            </a: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k-SK" sz="2000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zjednodušenie fáz a dokumentácie 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</a:t>
            </a: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projekty od 200 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000 eur </a:t>
            </a: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1 000 000 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eur</a:t>
            </a:r>
            <a:endParaRPr lang="sk-SK" sz="20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Zjednotené procesy pre riadenie </a:t>
            </a: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zmenových požiadaviek 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prevádzke</a:t>
            </a:r>
            <a:endParaRPr lang="sk-SK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sk-SK" sz="2000" b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</a:t>
            </a:r>
            <a:r>
              <a:rPr lang="sk-SK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rávny rámec pre zavedenie agilnej metódy riadenia projektov</a:t>
            </a:r>
            <a:endParaRPr lang="sk-SK" sz="5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fontAlgn="base">
              <a:lnSpc>
                <a:spcPct val="107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sk-SK" dirty="0"/>
              <a:t>Návrh vyhlášky ustanovuje:</a:t>
            </a:r>
            <a:endParaRPr lang="sk-SK" dirty="0" smtClean="0"/>
          </a:p>
          <a:p>
            <a:pPr marL="800044" lvl="1" indent="-342900" algn="just" fontAlgn="base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dirty="0" smtClean="0"/>
              <a:t>jednotný </a:t>
            </a:r>
            <a:r>
              <a:rPr lang="sk-SK" dirty="0"/>
              <a:t>postup riadenia projektov IT </a:t>
            </a:r>
            <a:endParaRPr lang="sk-SK" dirty="0" smtClean="0"/>
          </a:p>
          <a:p>
            <a:pPr marL="800044" lvl="1" indent="-342900" algn="just" fontAlgn="base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sk-SK" dirty="0" smtClean="0"/>
              <a:t>povinnosť aplikácie jednotného postupu </a:t>
            </a:r>
            <a:r>
              <a:rPr lang="sk-SK" dirty="0"/>
              <a:t>riadenia projektov </a:t>
            </a:r>
            <a:r>
              <a:rPr lang="sk-SK" dirty="0" smtClean="0"/>
              <a:t>IT</a:t>
            </a:r>
          </a:p>
          <a:p>
            <a:pPr lvl="1" algn="just" fontAlgn="base">
              <a:lnSpc>
                <a:spcPct val="107000"/>
              </a:lnSpc>
              <a:tabLst>
                <a:tab pos="457200" algn="l"/>
                <a:tab pos="809625" algn="l"/>
              </a:tabLst>
            </a:pPr>
            <a:r>
              <a:rPr lang="sk-SK" dirty="0"/>
              <a:t>	</a:t>
            </a:r>
            <a:r>
              <a:rPr lang="sk-SK" dirty="0" smtClean="0"/>
              <a:t>a zmenových požiadaviek v prevádzke pre </a:t>
            </a:r>
            <a:r>
              <a:rPr lang="sk-SK" dirty="0"/>
              <a:t>jednotlivé metódy </a:t>
            </a:r>
            <a:endParaRPr lang="sk-SK" dirty="0" smtClean="0"/>
          </a:p>
          <a:p>
            <a:pPr lvl="1" algn="just" defTabSz="809625" fontAlgn="base">
              <a:lnSpc>
                <a:spcPct val="107000"/>
              </a:lnSpc>
              <a:tabLst>
                <a:tab pos="457200" algn="l"/>
              </a:tabLst>
            </a:pPr>
            <a:r>
              <a:rPr lang="sk-SK" dirty="0" smtClean="0"/>
              <a:t>	riadenia </a:t>
            </a:r>
            <a:r>
              <a:rPr lang="sk-SK" dirty="0"/>
              <a:t>projektov </a:t>
            </a:r>
            <a:r>
              <a:rPr lang="sk-SK" dirty="0" smtClean="0"/>
              <a:t>IT</a:t>
            </a:r>
            <a:endParaRPr lang="sk-SK" dirty="0"/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sk-SK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612" y="3723249"/>
            <a:ext cx="3586163" cy="2546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1271" y="747583"/>
            <a:ext cx="1747466" cy="1657676"/>
          </a:xfrm>
          <a:prstGeom prst="rect">
            <a:avLst/>
          </a:prstGeom>
        </p:spPr>
      </p:pic>
      <p:sp>
        <p:nvSpPr>
          <p:cNvPr id="10" name="BlokTextu 9"/>
          <p:cNvSpPr txBox="1"/>
          <p:nvPr/>
        </p:nvSpPr>
        <p:spPr>
          <a:xfrm>
            <a:off x="9529665" y="1299422"/>
            <a:ext cx="1190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b="1" dirty="0" smtClean="0"/>
              <a:t>85/2020 Z. z</a:t>
            </a:r>
            <a:r>
              <a:rPr lang="sk-SK" sz="1200" dirty="0" smtClean="0"/>
              <a:t>.</a:t>
            </a:r>
            <a:endParaRPr lang="sk-SK" sz="1200" dirty="0"/>
          </a:p>
        </p:txBody>
      </p:sp>
      <p:pic>
        <p:nvPicPr>
          <p:cNvPr id="20" name="Obrázok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4977" y="1029169"/>
            <a:ext cx="799848" cy="84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07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sz="quarter" idx="10"/>
          </p:nvPr>
        </p:nvSpPr>
        <p:spPr>
          <a:xfrm>
            <a:off x="314793" y="264558"/>
            <a:ext cx="11581933" cy="1519271"/>
          </a:xfrm>
        </p:spPr>
        <p:txBody>
          <a:bodyPr/>
          <a:lstStyle/>
          <a:p>
            <a:pPr algn="l"/>
            <a:r>
              <a:rPr lang="sk-SK" sz="2400" b="1" dirty="0" smtClean="0">
                <a:solidFill>
                  <a:srgbClr val="1E4E9D"/>
                </a:solidFill>
              </a:rPr>
              <a:t>Základné zmeny v návrhu vyhlášky:</a:t>
            </a:r>
            <a:endParaRPr lang="sk-SK" sz="2400" b="1" dirty="0">
              <a:solidFill>
                <a:srgbClr val="1E4E9D"/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249369" y="1588959"/>
            <a:ext cx="11746115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Zlúčenie prípravnej a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iniciačnej fázy pre všetky projekty a zmenové požiadavky v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prevádzke   </a:t>
            </a:r>
          </a:p>
          <a:p>
            <a:pPr marL="1169988" lvl="3" algn="just" fontAlgn="base"/>
            <a:r>
              <a:rPr lang="sk-SK" sz="2000" b="1" u="sng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 fáza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= </a:t>
            </a:r>
            <a:r>
              <a:rPr lang="sk-SK" sz="2000" b="1" dirty="0" smtClean="0">
                <a:solidFill>
                  <a:schemeClr val="bg1"/>
                </a:solidFill>
                <a:ea typeface="Tahoma"/>
                <a:cs typeface="Tahoma"/>
              </a:rPr>
              <a:t>prípravná a iniciačná fáza projektu</a:t>
            </a:r>
            <a:r>
              <a:rPr lang="sk-SK" sz="2000" b="1" dirty="0" smtClean="0">
                <a:solidFill>
                  <a:schemeClr val="bg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</a:p>
          <a:p>
            <a:pPr lvl="1" algn="just" fontAlgn="base"/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Cieľ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=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znížiť množstvo povinnej projektovej dokumentácie pre všetky projekty IT </a:t>
            </a:r>
            <a:endParaRPr lang="sk-SK" sz="2000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Zavádza sa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inštitút projektovej komisie</a:t>
            </a:r>
            <a:endParaRPr lang="sk-SK" sz="20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dbúranie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administratívnej záťaže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 objednávateľa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 projektoch do 1 000 000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eur</a:t>
            </a:r>
          </a:p>
          <a:p>
            <a:pPr algn="just" fontAlgn="base"/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menej procesných krokov a povinnej projektovej dokumentácie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Ruší sa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potreba vypracovania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analýzy nákladov a prínosov (tzv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sk-SK" sz="2000" b="1" dirty="0" err="1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cost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benefit analýza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indent="265113" algn="just" defTabSz="901700" fontAlgn="base">
              <a:tabLst>
                <a:tab pos="360363" algn="l"/>
              </a:tabLst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projekty a zmenové požiadavky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v prevádzke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do 1 000 000 eur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endParaRPr lang="sk-SK" sz="2000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Vymedzuje sa:</a:t>
            </a:r>
          </a:p>
          <a:p>
            <a:pPr marL="800044" lvl="1" indent="-342900" algn="just" fontAlgn="base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nastavenie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podmienok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projektov s mobilnou aplikáciu pre projekty do 200 000 eur</a:t>
            </a:r>
          </a:p>
          <a:p>
            <a:pPr marL="800044" lvl="1" indent="-342900" algn="just" fontAlgn="base">
              <a:buFont typeface="Wingdings" panose="05000000000000000000" pitchFamily="2" charset="2"/>
              <a:buChar char="v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zjednodušený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postup a dokumentácia prípravnej a iniciačnej fázy zmenovej požiadavky v prevádzke. </a:t>
            </a:r>
            <a:endParaRPr lang="sk-SK" sz="2000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96938" lvl="1" algn="just" fontAlgn="base"/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tento typ zmenových požiadaviek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nie je potrebné vypracovať prístup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projektu – meníme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existujúci systém prevádzkovaný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objednávateľom         stráca sa potreba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uvedený dokument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vypracovať. </a:t>
            </a:r>
          </a:p>
          <a:p>
            <a:pPr algn="just"/>
            <a:r>
              <a:rPr lang="sk-SK" sz="2000" dirty="0">
                <a:latin typeface="Tahoma"/>
                <a:ea typeface="Tahoma"/>
                <a:cs typeface="Tahoma"/>
              </a:rPr>
              <a:t>	</a:t>
            </a:r>
          </a:p>
          <a:p>
            <a:pPr algn="just"/>
            <a:r>
              <a:rPr lang="sk-SK" sz="2000" dirty="0">
                <a:latin typeface="Tahoma"/>
                <a:ea typeface="Tahoma"/>
                <a:cs typeface="Tahoma"/>
              </a:rPr>
              <a:t>	</a:t>
            </a:r>
            <a:endParaRPr lang="sk-SK" sz="2000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sk-SK" sz="2000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sk-SK" sz="20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sk-SK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r>
              <a:rPr lang="sk-SK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sk-SK" dirty="0">
              <a:solidFill>
                <a:srgbClr val="1E4E9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240" y="2207459"/>
            <a:ext cx="1921104" cy="1946126"/>
          </a:xfrm>
          <a:prstGeom prst="rect">
            <a:avLst/>
          </a:prstGeom>
        </p:spPr>
      </p:pic>
      <p:sp>
        <p:nvSpPr>
          <p:cNvPr id="20" name="Šípka ohnutá nahor 19"/>
          <p:cNvSpPr/>
          <p:nvPr/>
        </p:nvSpPr>
        <p:spPr>
          <a:xfrm rot="5400000">
            <a:off x="1109785" y="3067117"/>
            <a:ext cx="198103" cy="424913"/>
          </a:xfrm>
          <a:prstGeom prst="bentUpArrow">
            <a:avLst/>
          </a:prstGeom>
          <a:ln w="28575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21" name="Rovná spojovacia šípka 20"/>
          <p:cNvCxnSpPr/>
          <p:nvPr/>
        </p:nvCxnSpPr>
        <p:spPr>
          <a:xfrm>
            <a:off x="6369127" y="5459452"/>
            <a:ext cx="4075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Šípka ohnutá nahor 7"/>
          <p:cNvSpPr/>
          <p:nvPr/>
        </p:nvSpPr>
        <p:spPr>
          <a:xfrm rot="5400000">
            <a:off x="1109784" y="1895951"/>
            <a:ext cx="198103" cy="424913"/>
          </a:xfrm>
          <a:prstGeom prst="bentUpArrow">
            <a:avLst/>
          </a:prstGeom>
          <a:ln w="28575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600"/>
          </a:p>
        </p:txBody>
      </p:sp>
    </p:spTree>
    <p:extLst>
      <p:ext uri="{BB962C8B-B14F-4D97-AF65-F5344CB8AC3E}">
        <p14:creationId xmlns:p14="http://schemas.microsoft.com/office/powerpoint/2010/main" val="29216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sz="quarter" idx="10"/>
          </p:nvPr>
        </p:nvSpPr>
        <p:spPr>
          <a:xfrm>
            <a:off x="314793" y="264558"/>
            <a:ext cx="11581933" cy="1519271"/>
          </a:xfrm>
        </p:spPr>
        <p:txBody>
          <a:bodyPr/>
          <a:lstStyle/>
          <a:p>
            <a:pPr algn="l"/>
            <a:r>
              <a:rPr lang="sk-SK" sz="2400" b="1" dirty="0" smtClean="0">
                <a:solidFill>
                  <a:srgbClr val="1E4E9D"/>
                </a:solidFill>
              </a:rPr>
              <a:t>Základné zmeny v návrhu vyhlášky:</a:t>
            </a:r>
            <a:endParaRPr lang="sk-SK" sz="2400" b="1" dirty="0">
              <a:solidFill>
                <a:srgbClr val="1E4E9D"/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249369" y="1305495"/>
            <a:ext cx="11647357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Rozlíšenie životných cyklov zmenovej </a:t>
            </a:r>
            <a:r>
              <a:rPr lang="sk-SK" sz="2000" b="1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požiadavky v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prevádzke a projektu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– umožnilo viaceré zjednodušenia 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Ak celková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cena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zmenovej požiadavky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prevádzke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nad 1 000 000 eur = veľká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zmenová požiadavka </a:t>
            </a:r>
            <a:r>
              <a:rPr lang="sk-SK" sz="2000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prevádzke 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proces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dokumentácia a schvaľovanie orgánom vedenia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ako pri veľkom projekte </a:t>
            </a:r>
          </a:p>
          <a:p>
            <a:pPr algn="just" fontAlgn="base"/>
            <a:endParaRPr lang="sk-SK" sz="2000" b="1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Nová </a:t>
            </a:r>
            <a:r>
              <a:rPr lang="sk-SK" sz="2000" b="1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fáza monitorovania a hodnotenia</a:t>
            </a:r>
            <a:r>
              <a:rPr lang="sk-SK" sz="2000" dirty="0" smtClean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endParaRPr lang="sk-SK" sz="20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42894" lvl="1" indent="-285750" algn="just" fontAlgn="base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bg1"/>
                </a:solidFill>
              </a:rPr>
              <a:t>upravuje monitorovanie a hodnotenie </a:t>
            </a:r>
            <a:r>
              <a:rPr lang="sk-SK" b="1">
                <a:solidFill>
                  <a:schemeClr val="bg1"/>
                </a:solidFill>
              </a:rPr>
              <a:t>veľkého </a:t>
            </a:r>
            <a:r>
              <a:rPr lang="sk-SK" b="1" smtClean="0">
                <a:solidFill>
                  <a:schemeClr val="bg1"/>
                </a:solidFill>
              </a:rPr>
              <a:t>projektu (§ 10):</a:t>
            </a:r>
            <a:endParaRPr lang="sk-SK" b="1" dirty="0" smtClean="0">
              <a:solidFill>
                <a:schemeClr val="bg1"/>
              </a:solidFill>
            </a:endParaRPr>
          </a:p>
          <a:p>
            <a:pPr lvl="2" algn="just" fontAlgn="base"/>
            <a:r>
              <a:rPr lang="sk-SK" dirty="0" smtClean="0">
                <a:solidFill>
                  <a:schemeClr val="bg1"/>
                </a:solidFill>
              </a:rPr>
              <a:t>cieľ</a:t>
            </a:r>
            <a:r>
              <a:rPr lang="sk-SK" b="1" dirty="0" smtClean="0">
                <a:solidFill>
                  <a:schemeClr val="bg1"/>
                </a:solidFill>
              </a:rPr>
              <a:t> </a:t>
            </a:r>
            <a:r>
              <a:rPr lang="sk-SK" dirty="0" smtClean="0">
                <a:solidFill>
                  <a:schemeClr val="bg1"/>
                </a:solidFill>
              </a:rPr>
              <a:t>=</a:t>
            </a:r>
            <a:r>
              <a:rPr lang="sk-SK" b="1" dirty="0" smtClean="0">
                <a:solidFill>
                  <a:schemeClr val="bg1"/>
                </a:solidFill>
              </a:rPr>
              <a:t> </a:t>
            </a:r>
            <a:r>
              <a:rPr lang="sk-SK" dirty="0" smtClean="0">
                <a:solidFill>
                  <a:schemeClr val="bg1"/>
                </a:solidFill>
              </a:rPr>
              <a:t>určiť  jeho skutočný </a:t>
            </a:r>
            <a:r>
              <a:rPr lang="sk-SK" dirty="0">
                <a:solidFill>
                  <a:schemeClr val="bg1"/>
                </a:solidFill>
              </a:rPr>
              <a:t>vplyv </a:t>
            </a:r>
            <a:r>
              <a:rPr lang="sk-SK" dirty="0" smtClean="0">
                <a:solidFill>
                  <a:schemeClr val="bg1"/>
                </a:solidFill>
              </a:rPr>
              <a:t>na </a:t>
            </a:r>
            <a:r>
              <a:rPr lang="sk-SK" dirty="0">
                <a:solidFill>
                  <a:schemeClr val="bg1"/>
                </a:solidFill>
              </a:rPr>
              <a:t>koncepčné ukazovatele v oblasti informatizácie. </a:t>
            </a:r>
          </a:p>
          <a:p>
            <a:pPr marL="742894" lvl="1" indent="-285750" algn="just" fontAlgn="base">
              <a:buFont typeface="Wingdings" panose="05000000000000000000" pitchFamily="2" charset="2"/>
              <a:buChar char="v"/>
            </a:pPr>
            <a:r>
              <a:rPr lang="sk-SK" dirty="0">
                <a:solidFill>
                  <a:schemeClr val="bg1"/>
                </a:solidFill>
              </a:rPr>
              <a:t>p</a:t>
            </a:r>
            <a:r>
              <a:rPr lang="sk-SK" dirty="0" smtClean="0">
                <a:solidFill>
                  <a:schemeClr val="bg1"/>
                </a:solidFill>
              </a:rPr>
              <a:t>o </a:t>
            </a:r>
            <a:r>
              <a:rPr lang="sk-SK" dirty="0">
                <a:solidFill>
                  <a:schemeClr val="bg1"/>
                </a:solidFill>
              </a:rPr>
              <a:t>dokončovacej fáze veľkého </a:t>
            </a:r>
            <a:r>
              <a:rPr lang="sk-SK" dirty="0" smtClean="0">
                <a:solidFill>
                  <a:schemeClr val="bg1"/>
                </a:solidFill>
              </a:rPr>
              <a:t>projektu potrebné sledovať a následne vyhodnocovať:</a:t>
            </a:r>
          </a:p>
          <a:p>
            <a:pPr marL="1257186" lvl="2" indent="-342900" algn="just" fontAlgn="base">
              <a:buFont typeface="+mj-lt"/>
              <a:buAutoNum type="arabicPeriod"/>
            </a:pPr>
            <a:r>
              <a:rPr lang="sk-SK" dirty="0" smtClean="0">
                <a:solidFill>
                  <a:schemeClr val="bg1"/>
                </a:solidFill>
              </a:rPr>
              <a:t>ako boli naplnené ciele a vstupné predpoklady projektu a</a:t>
            </a:r>
            <a:endParaRPr lang="sk-SK" dirty="0">
              <a:solidFill>
                <a:schemeClr val="bg1"/>
              </a:solidFill>
            </a:endParaRPr>
          </a:p>
          <a:p>
            <a:pPr marL="1257186" lvl="2" indent="-342900" algn="just" fontAlgn="base">
              <a:buFont typeface="+mj-lt"/>
              <a:buAutoNum type="arabicPeriod"/>
            </a:pPr>
            <a:r>
              <a:rPr lang="sk-SK" dirty="0" smtClean="0">
                <a:solidFill>
                  <a:schemeClr val="bg1"/>
                </a:solidFill>
              </a:rPr>
              <a:t>predovšetkým, ako daný projekt prispel k zlepšeniu </a:t>
            </a:r>
          </a:p>
          <a:p>
            <a:pPr marL="1262063" lvl="2" algn="just" fontAlgn="base"/>
            <a:r>
              <a:rPr lang="sk-SK" dirty="0" smtClean="0">
                <a:solidFill>
                  <a:schemeClr val="bg1"/>
                </a:solidFill>
              </a:rPr>
              <a:t>koncepčných ukazovateľov v oblasti informatizácie – </a:t>
            </a:r>
          </a:p>
          <a:p>
            <a:pPr marL="1262063" lvl="2" algn="just" fontAlgn="base"/>
            <a:r>
              <a:rPr lang="sk-SK" dirty="0" smtClean="0">
                <a:solidFill>
                  <a:schemeClr val="bg1"/>
                </a:solidFill>
              </a:rPr>
              <a:t>najmä o vplyv na skóre DESI a ciele</a:t>
            </a:r>
          </a:p>
          <a:p>
            <a:pPr marL="1262063" lvl="2" algn="just" fontAlgn="base"/>
            <a:r>
              <a:rPr lang="sk-SK" dirty="0" smtClean="0">
                <a:solidFill>
                  <a:schemeClr val="bg1"/>
                </a:solidFill>
              </a:rPr>
              <a:t>Národnej koncepcie informatizácie verejnej správy, príp. iné </a:t>
            </a:r>
            <a:endParaRPr lang="sk-SK" b="1" dirty="0" smtClean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r>
              <a:rPr lang="sk-SK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sk-SK" dirty="0">
              <a:solidFill>
                <a:srgbClr val="1E4E9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5489" y="2689252"/>
            <a:ext cx="1595368" cy="1839309"/>
          </a:xfrm>
          <a:prstGeom prst="rect">
            <a:avLst/>
          </a:prstGeom>
        </p:spPr>
      </p:pic>
      <p:sp>
        <p:nvSpPr>
          <p:cNvPr id="9" name="AutoShape 2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0" name="AutoShape 4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1" name="AutoShape 6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2" name="AutoShape 8" descr="https://ec.europa.eu/newsroom/repository/document/2022-31/DESI_2022_Country_fiche_169_SK_heVfYmtXB27BAYRk4Y1LYLkOMs_89105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8861" y="5245982"/>
            <a:ext cx="1902368" cy="1073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Obrázok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0354" y="4158893"/>
            <a:ext cx="1217789" cy="1062926"/>
          </a:xfrm>
          <a:prstGeom prst="rect">
            <a:avLst/>
          </a:prstGeom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3428215831"/>
              </p:ext>
            </p:extLst>
          </p:nvPr>
        </p:nvGraphicFramePr>
        <p:xfrm>
          <a:off x="4258130" y="2689252"/>
          <a:ext cx="937984" cy="1042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6" name="Rovná spojovacia šípka 5"/>
          <p:cNvCxnSpPr/>
          <p:nvPr/>
        </p:nvCxnSpPr>
        <p:spPr>
          <a:xfrm>
            <a:off x="1857538" y="2412274"/>
            <a:ext cx="364454" cy="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8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sz="quarter" idx="10"/>
          </p:nvPr>
        </p:nvSpPr>
        <p:spPr>
          <a:xfrm>
            <a:off x="314793" y="465441"/>
            <a:ext cx="5102033" cy="537686"/>
          </a:xfrm>
        </p:spPr>
        <p:txBody>
          <a:bodyPr/>
          <a:lstStyle/>
          <a:p>
            <a:pPr algn="l"/>
            <a:r>
              <a:rPr lang="sk-SK" sz="2400" b="1" dirty="0">
                <a:solidFill>
                  <a:srgbClr val="1E4E9D"/>
                </a:solidFill>
              </a:rPr>
              <a:t>Agilná metóda riadenia projektov</a:t>
            </a:r>
          </a:p>
        </p:txBody>
      </p:sp>
      <p:sp>
        <p:nvSpPr>
          <p:cNvPr id="3" name="Obdĺžnik 2"/>
          <p:cNvSpPr/>
          <p:nvPr/>
        </p:nvSpPr>
        <p:spPr>
          <a:xfrm>
            <a:off x="249369" y="1107045"/>
            <a:ext cx="1154837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bg1"/>
                </a:solidFill>
              </a:rPr>
              <a:t>ustanovenia k riadeniu projektov agilnou </a:t>
            </a:r>
            <a:r>
              <a:rPr lang="sk-SK" dirty="0" smtClean="0">
                <a:solidFill>
                  <a:schemeClr val="bg1"/>
                </a:solidFill>
              </a:rPr>
              <a:t>metódou – rámec na vytvorenie </a:t>
            </a:r>
            <a:r>
              <a:rPr lang="sk-SK" dirty="0">
                <a:solidFill>
                  <a:schemeClr val="bg1"/>
                </a:solidFill>
              </a:rPr>
              <a:t>legislatívneho prostredia pre používanie inovatívnej formy riadenia projektov </a:t>
            </a:r>
            <a:r>
              <a:rPr lang="sk-SK" dirty="0" smtClean="0">
                <a:solidFill>
                  <a:schemeClr val="bg1"/>
                </a:solidFill>
              </a:rPr>
              <a:t>+ skrátenie </a:t>
            </a:r>
            <a:r>
              <a:rPr lang="sk-SK" dirty="0">
                <a:solidFill>
                  <a:schemeClr val="bg1"/>
                </a:solidFill>
              </a:rPr>
              <a:t>realizácie projektov v súlade s </a:t>
            </a:r>
            <a:r>
              <a:rPr lang="sk-SK" dirty="0" smtClean="0">
                <a:solidFill>
                  <a:schemeClr val="bg1"/>
                </a:solidFill>
              </a:rPr>
              <a:t>NKIVS 2021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k-SK" sz="2000" dirty="0">
              <a:solidFill>
                <a:schemeClr val="bg1"/>
              </a:solidFill>
            </a:endParaRPr>
          </a:p>
          <a:p>
            <a:endParaRPr lang="sk-SK" sz="2000" dirty="0" smtClean="0">
              <a:solidFill>
                <a:schemeClr val="bg1"/>
              </a:solidFill>
            </a:endParaRPr>
          </a:p>
          <a:p>
            <a:endParaRPr lang="sk-SK" sz="20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 smtClean="0">
                <a:solidFill>
                  <a:schemeClr val="bg1"/>
                </a:solidFill>
              </a:rPr>
              <a:t>Minulosť: mnoho zrušených projektov alebo projekty už neplnili svoj pôvodný účel        potreba zrýchlenia vývoja a zvýšenia kvality </a:t>
            </a:r>
            <a:r>
              <a:rPr lang="sk-SK" dirty="0">
                <a:solidFill>
                  <a:schemeClr val="bg1"/>
                </a:solidFill>
              </a:rPr>
              <a:t>projektov         </a:t>
            </a:r>
            <a:r>
              <a:rPr lang="sk-SK" b="1" u="sng" dirty="0">
                <a:solidFill>
                  <a:schemeClr val="bg1"/>
                </a:solidFill>
              </a:rPr>
              <a:t>agilná metóda </a:t>
            </a:r>
            <a:r>
              <a:rPr lang="sk-SK" dirty="0">
                <a:solidFill>
                  <a:schemeClr val="bg1"/>
                </a:solidFill>
              </a:rPr>
              <a:t>= zefektívnenie spolupráce a komunikácie, prispôsobenie sa zmenám, no nie na úkor kvality a </a:t>
            </a:r>
            <a:r>
              <a:rPr lang="sk-SK" dirty="0" smtClean="0">
                <a:solidFill>
                  <a:schemeClr val="bg1"/>
                </a:solidFill>
              </a:rPr>
              <a:t>funkčnosti </a:t>
            </a:r>
            <a:r>
              <a:rPr lang="sk-SK" sz="1400" dirty="0">
                <a:solidFill>
                  <a:schemeClr val="bg1"/>
                </a:solidFill>
              </a:rPr>
              <a:t>(aplikovaná podobná štruktúra ako pri metóde </a:t>
            </a:r>
            <a:r>
              <a:rPr lang="sk-SK" sz="1400" dirty="0" err="1">
                <a:solidFill>
                  <a:schemeClr val="bg1"/>
                </a:solidFill>
              </a:rPr>
              <a:t>waterfall</a:t>
            </a:r>
            <a:r>
              <a:rPr lang="sk-SK" sz="1400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bg1"/>
                </a:solidFill>
              </a:rPr>
              <a:t>Metódu </a:t>
            </a:r>
            <a:r>
              <a:rPr lang="sk-SK" dirty="0" err="1">
                <a:solidFill>
                  <a:schemeClr val="bg1"/>
                </a:solidFill>
              </a:rPr>
              <a:t>agile</a:t>
            </a:r>
            <a:r>
              <a:rPr lang="sk-SK" dirty="0">
                <a:solidFill>
                  <a:schemeClr val="bg1"/>
                </a:solidFill>
              </a:rPr>
              <a:t> možno aplikovať len po splnení podmienok definovaných </a:t>
            </a:r>
            <a:r>
              <a:rPr lang="sk-SK">
                <a:solidFill>
                  <a:schemeClr val="bg1"/>
                </a:solidFill>
              </a:rPr>
              <a:t>vo </a:t>
            </a:r>
            <a:r>
              <a:rPr lang="sk-SK" smtClean="0">
                <a:solidFill>
                  <a:schemeClr val="bg1"/>
                </a:solidFill>
              </a:rPr>
              <a:t>vyhláške (§ 11 – produktový manažment, org. a procesné zabezpečenie podľa vyhlášky 547/2021 o elektronizácii agendy,....)</a:t>
            </a:r>
            <a:endParaRPr lang="sk-SK" dirty="0">
              <a:solidFill>
                <a:schemeClr val="bg1"/>
              </a:solidFill>
            </a:endParaRPr>
          </a:p>
          <a:p>
            <a:endParaRPr lang="sk-SK" sz="2000" dirty="0" smtClean="0"/>
          </a:p>
          <a:p>
            <a:endParaRPr lang="sk-SK" sz="2000" dirty="0" smtClean="0"/>
          </a:p>
          <a:p>
            <a:pPr algn="just" fontAlgn="base"/>
            <a:endParaRPr lang="sk-SK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 smtClean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endParaRPr lang="sk-SK" sz="2400" b="1" dirty="0">
              <a:solidFill>
                <a:srgbClr val="1E4E9D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/>
            <a:r>
              <a:rPr lang="sk-SK" dirty="0">
                <a:solidFill>
                  <a:srgbClr val="1E4E9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sk-SK" dirty="0">
              <a:solidFill>
                <a:srgbClr val="1E4E9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AutoShape 2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0" name="AutoShape 4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1" name="AutoShape 6" descr="Slovensko v indexe digitálnej ekonomiky a spoločnosti | Shaping Europe's  digital futur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sp>
        <p:nvSpPr>
          <p:cNvPr id="12" name="AutoShape 8" descr="https://ec.europa.eu/newsroom/repository/document/2022-31/DESI_2022_Country_fiche_169_SK_heVfYmtXB27BAYRk4Y1LYLkOMs_89105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69226097"/>
              </p:ext>
            </p:extLst>
          </p:nvPr>
        </p:nvGraphicFramePr>
        <p:xfrm>
          <a:off x="3060209" y="1949834"/>
          <a:ext cx="4235113" cy="591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Šípka ohnutá nahor 7"/>
          <p:cNvSpPr/>
          <p:nvPr/>
        </p:nvSpPr>
        <p:spPr>
          <a:xfrm rot="5400000">
            <a:off x="2232448" y="1690789"/>
            <a:ext cx="374975" cy="759889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Rovná spojovacia šípka 14"/>
          <p:cNvCxnSpPr/>
          <p:nvPr/>
        </p:nvCxnSpPr>
        <p:spPr>
          <a:xfrm>
            <a:off x="3150704" y="3041979"/>
            <a:ext cx="2385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Rovná spojovacia šípka 19"/>
          <p:cNvCxnSpPr/>
          <p:nvPr/>
        </p:nvCxnSpPr>
        <p:spPr>
          <a:xfrm>
            <a:off x="8398564" y="2757057"/>
            <a:ext cx="2385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AutoShape 2" descr="https://cdn.technologyadvice.com/wp-content/uploads/2023/06/Adobe-Agile-vs-waterfall-1024x512.jpe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/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3481168238"/>
              </p:ext>
            </p:extLst>
          </p:nvPr>
        </p:nvGraphicFramePr>
        <p:xfrm>
          <a:off x="4666209" y="4054624"/>
          <a:ext cx="2886559" cy="2401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0" name="BlokTextu 29"/>
          <p:cNvSpPr txBox="1"/>
          <p:nvPr/>
        </p:nvSpPr>
        <p:spPr>
          <a:xfrm>
            <a:off x="333691" y="4054624"/>
            <a:ext cx="3547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>
                <a:solidFill>
                  <a:schemeClr val="accent2"/>
                </a:solidFill>
              </a:rPr>
              <a:t>Životný cyklus projektov vo fázach:</a:t>
            </a:r>
            <a:endParaRPr lang="sk-SK" b="1" dirty="0">
              <a:solidFill>
                <a:schemeClr val="accent2"/>
              </a:solidFill>
            </a:endParaRPr>
          </a:p>
        </p:txBody>
      </p:sp>
      <p:graphicFrame>
        <p:nvGraphicFramePr>
          <p:cNvPr id="32" name="Diagram 31"/>
          <p:cNvGraphicFramePr/>
          <p:nvPr>
            <p:extLst>
              <p:ext uri="{D42A27DB-BD31-4B8C-83A1-F6EECF244321}">
                <p14:modId xmlns:p14="http://schemas.microsoft.com/office/powerpoint/2010/main" val="533545176"/>
              </p:ext>
            </p:extLst>
          </p:nvPr>
        </p:nvGraphicFramePr>
        <p:xfrm>
          <a:off x="6955284" y="4068999"/>
          <a:ext cx="2886559" cy="2401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34" name="Obdĺžnik 33"/>
          <p:cNvSpPr/>
          <p:nvPr/>
        </p:nvSpPr>
        <p:spPr>
          <a:xfrm>
            <a:off x="3095808" y="4432845"/>
            <a:ext cx="2211782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2800" b="1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  <a:t>metóda </a:t>
            </a:r>
            <a:br>
              <a:rPr lang="sk-SK" sz="2800" b="1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</a:br>
            <a:r>
              <a:rPr lang="sk-SK" sz="2800" b="1" dirty="0" err="1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  <a:t>waterfall</a:t>
            </a:r>
            <a:endParaRPr lang="sk-SK" sz="2800" b="1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Obdĺžnik 38"/>
          <p:cNvSpPr/>
          <p:nvPr/>
        </p:nvSpPr>
        <p:spPr>
          <a:xfrm>
            <a:off x="8826100" y="4432036"/>
            <a:ext cx="2211782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2800" b="1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  <a:t>metóda </a:t>
            </a:r>
            <a:br>
              <a:rPr lang="sk-SK" sz="2800" b="1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</a:br>
            <a:r>
              <a:rPr lang="sk-SK" sz="2800" b="1" dirty="0" err="1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rial" panose="020B0604020202020204" pitchFamily="34" charset="0"/>
              </a:rPr>
              <a:t>agile</a:t>
            </a:r>
            <a:endParaRPr lang="sk-SK" sz="2800" b="1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10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text 1"/>
          <p:cNvSpPr>
            <a:spLocks noGrp="1"/>
          </p:cNvSpPr>
          <p:nvPr>
            <p:ph type="body" sz="quarter" idx="10"/>
          </p:nvPr>
        </p:nvSpPr>
        <p:spPr>
          <a:xfrm>
            <a:off x="248578" y="832018"/>
            <a:ext cx="11573197" cy="724247"/>
          </a:xfrm>
        </p:spPr>
        <p:txBody>
          <a:bodyPr/>
          <a:lstStyle/>
          <a:p>
            <a:pPr algn="l"/>
            <a:r>
              <a:rPr lang="sk-SK" sz="3200" b="1" smtClean="0">
                <a:solidFill>
                  <a:srgbClr val="1E4E9D"/>
                </a:solidFill>
              </a:rPr>
              <a:t>      </a:t>
            </a:r>
            <a:r>
              <a:rPr lang="sk-SK" sz="3200" b="1">
                <a:solidFill>
                  <a:srgbClr val="1E4E9D"/>
                </a:solidFill>
              </a:rPr>
              <a:t>Manažment architektúry VS: </a:t>
            </a:r>
            <a:endParaRPr lang="sk-SK" sz="3200" b="1" dirty="0">
              <a:solidFill>
                <a:srgbClr val="1E4E9D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522625" y="1740931"/>
            <a:ext cx="11299150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Architektonický model medzi výstupmi </a:t>
            </a: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projektu</a:t>
            </a:r>
          </a:p>
          <a:p>
            <a:pPr marL="714375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sk-SK" sz="200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definícia </a:t>
            </a:r>
            <a:r>
              <a:rPr lang="sk-SK" sz="200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 §2 a formát výstupu </a:t>
            </a:r>
            <a:r>
              <a:rPr lang="sk-SK" sz="200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(P1) - </a:t>
            </a:r>
            <a:r>
              <a:rPr lang="sk-SK" sz="200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Open Group ArchiMate Model Exchange File </a:t>
            </a:r>
            <a:r>
              <a:rPr lang="sk-SK" sz="200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Format</a:t>
            </a:r>
          </a:p>
          <a:p>
            <a:pPr marL="342900" indent="-342900" algn="just" fontAlgn="base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Dôraz </a:t>
            </a:r>
            <a:r>
              <a:rPr lang="sk-SK" sz="2000" b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 evidenciu a aktualizáciu hlavných </a:t>
            </a: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eGovernment </a:t>
            </a:r>
            <a:r>
              <a:rPr lang="sk-SK" sz="2000" b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komponentov v </a:t>
            </a: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METAIS</a:t>
            </a:r>
          </a:p>
          <a:p>
            <a:pPr marL="714375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sk-SK" sz="200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pomenovaný výstup/produkt projektu M-06 (waterfall metóda) A-09 (agilná metóda) </a:t>
            </a:r>
          </a:p>
          <a:p>
            <a:pPr marL="342900" indent="-342900" algn="just" fontAlgn="base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8600" algn="l"/>
              </a:tabLst>
            </a:pP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Upravené </a:t>
            </a:r>
            <a:r>
              <a:rPr lang="sk-SK" sz="2000" b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vzory </a:t>
            </a: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projektových výstupov (dokumentácie) </a:t>
            </a:r>
            <a:r>
              <a:rPr lang="sk-SK" sz="2000" b="1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 podporu manažmentu architektúry a dodanie výstupov M-06 a </a:t>
            </a:r>
            <a:r>
              <a:rPr lang="sk-SK" sz="2000" b="1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A-09</a:t>
            </a:r>
          </a:p>
          <a:p>
            <a:pPr marL="714375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sk-SK" sz="200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nie sú súčasťou vyhlášky – budú zverejnené na web stránke </a:t>
            </a:r>
            <a:r>
              <a:rPr lang="sk-SK" sz="2000" smtClean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MIRRI (QA)</a:t>
            </a:r>
            <a:endParaRPr lang="sk-SK" sz="20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sk-SK" sz="20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sk-SK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sk-SK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1775" y="4216462"/>
            <a:ext cx="2380000" cy="1980071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6375" y="2740572"/>
            <a:ext cx="12954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27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16759" y="2045115"/>
            <a:ext cx="1135117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k-SK" sz="3200" dirty="0">
              <a:solidFill>
                <a:srgbClr val="1E4E9D"/>
              </a:solidFill>
            </a:endParaRPr>
          </a:p>
          <a:p>
            <a:pPr algn="ctr"/>
            <a:r>
              <a:rPr lang="sk-SK" sz="2800" smtClean="0">
                <a:solidFill>
                  <a:srgbClr val="1E4E9D"/>
                </a:solidFill>
              </a:rPr>
              <a:t>Detaily: </a:t>
            </a:r>
            <a:r>
              <a:rPr lang="sk-SK" sz="2800" smtClean="0">
                <a:hlinkClick r:id="rId3"/>
              </a:rPr>
              <a:t>https://www.slov-lex.sk/pravne-predpisy/SK/ZZ/2023/401/20231115</a:t>
            </a:r>
            <a:endParaRPr lang="sk-SK" sz="2800" dirty="0" smtClean="0">
              <a:solidFill>
                <a:srgbClr val="1E4E9D"/>
              </a:solidFill>
            </a:endParaRPr>
          </a:p>
          <a:p>
            <a:pPr algn="ctr"/>
            <a:endParaRPr lang="sk-SK" sz="3200" smtClean="0">
              <a:solidFill>
                <a:srgbClr val="1E4E9D"/>
              </a:solidFill>
            </a:endParaRPr>
          </a:p>
          <a:p>
            <a:pPr algn="ctr"/>
            <a:r>
              <a:rPr lang="sk-SK" sz="3200" smtClean="0">
                <a:solidFill>
                  <a:srgbClr val="1E4E9D"/>
                </a:solidFill>
              </a:rPr>
              <a:t>Ďakujeme</a:t>
            </a:r>
          </a:p>
          <a:p>
            <a:pPr algn="ctr"/>
            <a:endParaRPr lang="sk-SK" sz="3200" dirty="0">
              <a:solidFill>
                <a:srgbClr val="1E4E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43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Vlastné 15">
      <a:dk1>
        <a:sysClr val="windowText" lastClr="000000"/>
      </a:dk1>
      <a:lt1>
        <a:srgbClr val="1E4E9D"/>
      </a:lt1>
      <a:dk2>
        <a:srgbClr val="1E4E9D"/>
      </a:dk2>
      <a:lt2>
        <a:srgbClr val="E7E6E6"/>
      </a:lt2>
      <a:accent1>
        <a:srgbClr val="FFFFFF"/>
      </a:accent1>
      <a:accent2>
        <a:srgbClr val="1E4E9D"/>
      </a:accent2>
      <a:accent3>
        <a:srgbClr val="262626"/>
      </a:accent3>
      <a:accent4>
        <a:srgbClr val="FFFFFF"/>
      </a:accent4>
      <a:accent5>
        <a:srgbClr val="1E4E9D"/>
      </a:accent5>
      <a:accent6>
        <a:srgbClr val="262626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Vlastné 23">
      <a:dk1>
        <a:sysClr val="windowText" lastClr="000000"/>
      </a:dk1>
      <a:lt1>
        <a:srgbClr val="1E4E9D"/>
      </a:lt1>
      <a:dk2>
        <a:srgbClr val="FFFFFF"/>
      </a:dk2>
      <a:lt2>
        <a:srgbClr val="E7E6E6"/>
      </a:lt2>
      <a:accent1>
        <a:srgbClr val="FFFFFF"/>
      </a:accent1>
      <a:accent2>
        <a:srgbClr val="1E4E9D"/>
      </a:accent2>
      <a:accent3>
        <a:srgbClr val="262626"/>
      </a:accent3>
      <a:accent4>
        <a:srgbClr val="FFFFFF"/>
      </a:accent4>
      <a:accent5>
        <a:srgbClr val="FF0000"/>
      </a:accent5>
      <a:accent6>
        <a:srgbClr val="262626"/>
      </a:accent6>
      <a:hlink>
        <a:srgbClr val="FF0000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esklé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Vlastné 14">
      <a:dk1>
        <a:sysClr val="windowText" lastClr="000000"/>
      </a:dk1>
      <a:lt1>
        <a:srgbClr val="1E4E9D"/>
      </a:lt1>
      <a:dk2>
        <a:srgbClr val="FFFFFF"/>
      </a:dk2>
      <a:lt2>
        <a:srgbClr val="E7E6E6"/>
      </a:lt2>
      <a:accent1>
        <a:srgbClr val="FFFFFF"/>
      </a:accent1>
      <a:accent2>
        <a:srgbClr val="1E4E9D"/>
      </a:accent2>
      <a:accent3>
        <a:srgbClr val="262626"/>
      </a:accent3>
      <a:accent4>
        <a:srgbClr val="FFFFFF"/>
      </a:accent4>
      <a:accent5>
        <a:srgbClr val="1E4E9D"/>
      </a:accent5>
      <a:accent6>
        <a:srgbClr val="262626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64C01C799BED489687D27D3BD73544" ma:contentTypeVersion="13" ma:contentTypeDescription="Create a new document." ma:contentTypeScope="" ma:versionID="ee9842cfe3967d5537aa3f99b4904b49">
  <xsd:schema xmlns:xsd="http://www.w3.org/2001/XMLSchema" xmlns:xs="http://www.w3.org/2001/XMLSchema" xmlns:p="http://schemas.microsoft.com/office/2006/metadata/properties" xmlns:ns3="21d7be62-41d8-4e02-8973-29d946c43cad" xmlns:ns4="1b180f9f-364b-4ba8-8004-e61c8a9c4a0f" targetNamespace="http://schemas.microsoft.com/office/2006/metadata/properties" ma:root="true" ma:fieldsID="129a3b1828097698791b0a0aea705e90" ns3:_="" ns4:_="">
    <xsd:import namespace="21d7be62-41d8-4e02-8973-29d946c43cad"/>
    <xsd:import namespace="1b180f9f-364b-4ba8-8004-e61c8a9c4a0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bjectDetectorVersion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7be62-41d8-4e02-8973-29d946c43c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80f9f-364b-4ba8-8004-e61c8a9c4a0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1d7be62-41d8-4e02-8973-29d946c43cad" xsi:nil="true"/>
  </documentManagement>
</p:properties>
</file>

<file path=customXml/itemProps1.xml><?xml version="1.0" encoding="utf-8"?>
<ds:datastoreItem xmlns:ds="http://schemas.openxmlformats.org/officeDocument/2006/customXml" ds:itemID="{6F3E47FB-216B-426A-9F97-356A4DC5CC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4DD8F2-C59F-4EBE-9D3A-055ED5BA90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d7be62-41d8-4e02-8973-29d946c43cad"/>
    <ds:schemaRef ds:uri="1b180f9f-364b-4ba8-8004-e61c8a9c4a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0376B45-FD76-4614-A43B-7534CF9499E5}">
  <ds:schemaRefs>
    <ds:schemaRef ds:uri="1b180f9f-364b-4ba8-8004-e61c8a9c4a0f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1d7be62-41d8-4e02-8973-29d946c43ca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11421</TotalTime>
  <Words>655</Words>
  <Application>Microsoft Office PowerPoint</Application>
  <PresentationFormat>Širokouhlá</PresentationFormat>
  <Paragraphs>105</Paragraphs>
  <Slides>7</Slides>
  <Notes>7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Arial Unicode MS</vt:lpstr>
      <vt:lpstr>Calibri</vt:lpstr>
      <vt:lpstr>Tahoma</vt:lpstr>
      <vt:lpstr>Times New Roman</vt:lpstr>
      <vt:lpstr>Wingdings</vt:lpstr>
      <vt:lpstr>Cover and End Slide Master</vt:lpstr>
      <vt:lpstr>Contents Slide Master</vt:lpstr>
      <vt:lpstr>Section Break Slide Master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Allppt.com;Googleslidesppt.com</dc:creator>
  <cp:lastModifiedBy>Vladimír Kováč</cp:lastModifiedBy>
  <cp:revision>650</cp:revision>
  <cp:lastPrinted>2023-04-26T16:04:31Z</cp:lastPrinted>
  <dcterms:created xsi:type="dcterms:W3CDTF">2018-04-24T17:14:44Z</dcterms:created>
  <dcterms:modified xsi:type="dcterms:W3CDTF">2023-11-09T17:17:41Z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0x0101002564C01C799BED489687D27D3BD73544</vt:lpwstr>
  </property>
</Properties>
</file>