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presentation.xml" ContentType="application/vnd.openxmlformats-officedocument.presentationml.presentation.main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47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8.xml" ContentType="application/vnd.openxmlformats-officedocument.presentationml.slideLayout+xml"/>
  <Override PartName="/ppt/notesSlides/notesSlide6.xml" ContentType="application/vnd.openxmlformats-officedocument.presentationml.notesSlide+xml"/>
  <Override PartName="/ppt/slideLayouts/slideLayout46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notesSlides/notesSlide9.xml" ContentType="application/vnd.openxmlformats-officedocument.presentationml.notesSlide+xml"/>
  <Override PartName="/ppt/slideLayouts/slideLayout37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charts/chart6.xml" ContentType="application/vnd.openxmlformats-officedocument.drawingml.chart+xml"/>
  <Override PartName="/ppt/charts/colors3.xml" ContentType="application/vnd.ms-office.chartcolorstyle+xml"/>
  <Override PartName="/ppt/charts/style3.xml" ContentType="application/vnd.ms-office.chart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  <Override PartName="/ppt/charts/chart5.xml" ContentType="application/vnd.openxmlformats-officedocument.drawingml.chart+xml"/>
  <Override PartName="/ppt/charts/colors4.xml" ContentType="application/vnd.ms-office.chartcolorstyle+xml"/>
  <Override PartName="/ppt/theme/theme5.xml" ContentType="application/vnd.openxmlformats-officedocument.theme+xml"/>
  <Override PartName="/ppt/theme/theme4.xml" ContentType="application/vnd.openxmlformats-officedocument.theme+xml"/>
  <Override PartName="/ppt/charts/colors2.xml" ContentType="application/vnd.ms-office.chartcolorstyle+xml"/>
  <Override PartName="/ppt/charts/style2.xml" ContentType="application/vnd.ms-office.chartstyle+xml"/>
  <Override PartName="/ppt/charts/chart2.xml" ContentType="application/vnd.openxmlformats-officedocument.drawingml.chart+xml"/>
  <Override PartName="/ppt/theme/theme3.xml" ContentType="application/vnd.openxmlformats-officedocument.theme+xml"/>
  <Override PartName="/ppt/charts/style6.xml" ContentType="application/vnd.ms-office.chartstyle+xml"/>
  <Override PartName="/ppt/charts/colors1.xml" ContentType="application/vnd.ms-office.chartcolorstyl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charts/chart7.xml" ContentType="application/vnd.openxmlformats-officedocument.drawingml.chart+xml"/>
  <Override PartName="/ppt/charts/colors6.xml" ContentType="application/vnd.ms-office.chartcolorstyle+xml"/>
  <Override PartName="/ppt/charts/colors7.xml" ContentType="application/vnd.ms-office.chartcolorstyle+xml"/>
  <Override PartName="/ppt/charts/style7.xml" ContentType="application/vnd.ms-office.chartstyle+xml"/>
  <Override PartName="/ppt/charts/chart1.xml" ContentType="application/vnd.openxmlformats-officedocument.drawingml.chart+xml"/>
  <Override PartName="/ppt/charts/style1.xml" ContentType="application/vnd.ms-office.chartstyl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docProps/custom.xml" ContentType="application/vnd.openxmlformats-officedocument.custom-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9" r:id="rId4"/>
    <p:sldMasterId id="2147483876" r:id="rId5"/>
    <p:sldMasterId id="2147483895" r:id="rId6"/>
  </p:sldMasterIdLst>
  <p:notesMasterIdLst>
    <p:notesMasterId r:id="rId19"/>
  </p:notesMasterIdLst>
  <p:handoutMasterIdLst>
    <p:handoutMasterId r:id="rId20"/>
  </p:handoutMasterIdLst>
  <p:sldIdLst>
    <p:sldId id="399" r:id="rId7"/>
    <p:sldId id="620" r:id="rId8"/>
    <p:sldId id="632" r:id="rId9"/>
    <p:sldId id="633" r:id="rId10"/>
    <p:sldId id="622" r:id="rId11"/>
    <p:sldId id="624" r:id="rId12"/>
    <p:sldId id="625" r:id="rId13"/>
    <p:sldId id="627" r:id="rId14"/>
    <p:sldId id="635" r:id="rId15"/>
    <p:sldId id="636" r:id="rId16"/>
    <p:sldId id="626" r:id="rId17"/>
    <p:sldId id="630" r:id="rId18"/>
  </p:sldIdLst>
  <p:sldSz cx="12192000" cy="6858000"/>
  <p:notesSz cx="6797675" cy="9926638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Animation="0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4BA6FF"/>
    <a:srgbClr val="004C96"/>
    <a:srgbClr val="222222"/>
    <a:srgbClr val="ECECEC"/>
    <a:srgbClr val="EEEFEF"/>
    <a:srgbClr val="DDEBF7"/>
    <a:srgbClr val="4747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Stredný štýl 1 - zvýrazneni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5758FB7-9AC5-4552-8A53-C91805E547FA}" styleName="Štýl s motívom 1 - zvýraznenie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Štýl s motívom 1 - zvýrazneni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ED083AE6-46FA-4A59-8FB0-9F97EB10719F}" styleName="Svetlý štýl 3 - zvýraznenie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>
      <p:cViewPr varScale="1">
        <p:scale>
          <a:sx n="155" d="100"/>
          <a:sy n="155" d="100"/>
        </p:scale>
        <p:origin x="498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customXml" Target="../customXml/item4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_rok_programu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_rok_programu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_rok_programu_Microsoft_Excel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_rok_programu_Microsoft_Excel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_rok_programu_Microsoft_Excel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_rok_programu_Microsoft_Excel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_rok_programu_Microsoft_Excel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5.4347285818124313E-2"/>
          <c:y val="0.13334602097016263"/>
          <c:w val="0.91874796503659895"/>
          <c:h val="0.694309899135798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Obdobie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rgbClr val="222222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Údaj 1</c:v>
                </c:pt>
                <c:pt idx="1">
                  <c:v>Údaj 2</c:v>
                </c:pt>
                <c:pt idx="2">
                  <c:v>Údaj 3</c:v>
                </c:pt>
                <c:pt idx="3">
                  <c:v>Údaj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862-4C19-A119-A2F918F174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62463920"/>
        <c:axId val="562458480"/>
      </c:barChart>
      <c:catAx>
        <c:axId val="562463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alpha val="4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562458480"/>
        <c:crosses val="autoZero"/>
        <c:auto val="1"/>
        <c:lblAlgn val="ctr"/>
        <c:lblOffset val="100"/>
        <c:tickMarkSkip val="2"/>
        <c:noMultiLvlLbl val="0"/>
      </c:catAx>
      <c:valAx>
        <c:axId val="5624584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alpha val="20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562463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4455245797505"/>
          <c:y val="2.1243812687281701E-2"/>
          <c:w val="0.44301678781658699"/>
          <c:h val="6.846296961918510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rgbClr val="222222"/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latin typeface="+mn-lt"/>
        </a:defRPr>
      </a:pPr>
      <a:endParaRPr lang="sk-SK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5.4347285818124313E-2"/>
          <c:y val="0.13334602097016263"/>
          <c:w val="0.91874796503659895"/>
          <c:h val="0.694309899135798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Obdobie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rgbClr val="222222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Údaj 1</c:v>
                </c:pt>
                <c:pt idx="1">
                  <c:v>Údaj 2</c:v>
                </c:pt>
                <c:pt idx="2">
                  <c:v>Údaj 3</c:v>
                </c:pt>
                <c:pt idx="3">
                  <c:v>Údaj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862-4C19-A119-A2F918F174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62462832"/>
        <c:axId val="562462288"/>
      </c:barChart>
      <c:catAx>
        <c:axId val="562462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alpha val="4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562462288"/>
        <c:crosses val="autoZero"/>
        <c:auto val="1"/>
        <c:lblAlgn val="ctr"/>
        <c:lblOffset val="100"/>
        <c:tickMarkSkip val="2"/>
        <c:noMultiLvlLbl val="0"/>
      </c:catAx>
      <c:valAx>
        <c:axId val="5624622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alpha val="20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5624628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4455245797505"/>
          <c:y val="2.1243812687281701E-2"/>
          <c:w val="0.44301678781658699"/>
          <c:h val="6.846296961918510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rgbClr val="222222"/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latin typeface="+mn-lt"/>
        </a:defRPr>
      </a:pPr>
      <a:endParaRPr lang="sk-SK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cap="all" spc="15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k-SK" sz="2200" b="0" i="0" u="none" strike="noStrike" cap="all" baseline="0" dirty="0" smtClean="0">
                <a:solidFill>
                  <a:srgbClr val="4BA6FF"/>
                </a:solidFill>
                <a:effectLst/>
              </a:rPr>
              <a:t>Rozpočet</a:t>
            </a:r>
            <a:endParaRPr lang="sk-SK" dirty="0" smtClean="0">
              <a:solidFill>
                <a:srgbClr val="4BA6FF"/>
              </a:solidFill>
            </a:endParaRPr>
          </a:p>
          <a:p>
            <a:pPr>
              <a:defRPr/>
            </a:pPr>
            <a:r>
              <a:rPr lang="sk-SK" b="0" dirty="0" smtClean="0"/>
              <a:t>19,67 </a:t>
            </a:r>
            <a:r>
              <a:rPr lang="sk-SK" b="0" cap="none" dirty="0" smtClean="0"/>
              <a:t>mil.</a:t>
            </a:r>
            <a:endParaRPr lang="en-US" b="0" cap="none" dirty="0"/>
          </a:p>
        </c:rich>
      </c:tx>
      <c:layout>
        <c:manualLayout>
          <c:xMode val="edge"/>
          <c:yMode val="edge"/>
          <c:x val="0.21275688246687363"/>
          <c:y val="2.486610808207251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cap="all" spc="15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title>
    <c:autoTitleDeleted val="0"/>
    <c:plotArea>
      <c:layout>
        <c:manualLayout>
          <c:layoutTarget val="inner"/>
          <c:xMode val="edge"/>
          <c:yMode val="edge"/>
          <c:x val="0.19867765749056832"/>
          <c:y val="0.62410472221098212"/>
          <c:w val="0.66747727005182844"/>
          <c:h val="0.33762590355154948"/>
        </c:manualLayout>
      </c:layout>
      <c:doughnutChart>
        <c:varyColors val="1"/>
        <c:ser>
          <c:idx val="0"/>
          <c:order val="0"/>
          <c:tx>
            <c:strRef>
              <c:f>Hárok1!$B$1</c:f>
              <c:strCache>
                <c:ptCount val="1"/>
                <c:pt idx="0">
                  <c:v>Rozpočet</c:v>
                </c:pt>
              </c:strCache>
            </c:strRef>
          </c:tx>
          <c:dPt>
            <c:idx val="0"/>
            <c:bubble3D val="0"/>
            <c:spPr>
              <a:solidFill>
                <a:srgbClr val="004C96"/>
              </a:solid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>
                    <a:shade val="58000"/>
                  </a:schemeClr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2-1CFF-4747-AE8E-D499B2314C46}"/>
              </c:ext>
            </c:extLst>
          </c:dPt>
          <c:dPt>
            <c:idx val="1"/>
            <c:bubble3D val="0"/>
            <c:spPr>
              <a:pattFill prst="ltUpDiag">
                <a:fgClr>
                  <a:schemeClr val="accent2">
                    <a:shade val="86000"/>
                  </a:schemeClr>
                </a:fgClr>
                <a:bgClr>
                  <a:schemeClr val="accent2">
                    <a:shade val="86000"/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>
                    <a:shade val="86000"/>
                  </a:schemeClr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3-C243-4AA6-B923-79AADC2E138A}"/>
              </c:ext>
            </c:extLst>
          </c:dPt>
          <c:dPt>
            <c:idx val="2"/>
            <c:bubble3D val="0"/>
            <c:spPr>
              <a:pattFill prst="ltUpDiag">
                <a:fgClr>
                  <a:schemeClr val="accent2">
                    <a:tint val="86000"/>
                  </a:schemeClr>
                </a:fgClr>
                <a:bgClr>
                  <a:schemeClr val="accent2">
                    <a:tint val="86000"/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>
                    <a:tint val="86000"/>
                  </a:schemeClr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5-C243-4AA6-B923-79AADC2E138A}"/>
              </c:ext>
            </c:extLst>
          </c:dPt>
          <c:dPt>
            <c:idx val="3"/>
            <c:bubble3D val="0"/>
            <c:spPr>
              <a:pattFill prst="dkUpDiag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>
                    <a:tint val="58000"/>
                  </a:schemeClr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1-1CFF-4747-AE8E-D499B2314C46}"/>
              </c:ext>
            </c:extLst>
          </c:dPt>
          <c:cat>
            <c:strRef>
              <c:f>Hárok1!$A$2:$A$5</c:f>
              <c:strCache>
                <c:ptCount val="3"/>
                <c:pt idx="0">
                  <c:v>Systém včasného varovania (SW a osobné náklady)</c:v>
                </c:pt>
                <c:pt idx="1">
                  <c:v>Bezpečnosť a monitoring (HW, SW a osobné náklady)</c:v>
                </c:pt>
                <c:pt idx="2">
                  <c:v>Systém Achilles (SW a osobné náklady)</c:v>
                </c:pt>
              </c:strCache>
            </c:strRef>
          </c:cat>
          <c:val>
            <c:numRef>
              <c:f>Hárok1!$B$2:$B$5</c:f>
              <c:numCache>
                <c:formatCode>General</c:formatCode>
                <c:ptCount val="4"/>
                <c:pt idx="0">
                  <c:v>1.1000000000000001</c:v>
                </c:pt>
                <c:pt idx="1">
                  <c:v>17.3</c:v>
                </c:pt>
                <c:pt idx="2">
                  <c:v>1.28</c:v>
                </c:pt>
                <c:pt idx="3">
                  <c:v>15.95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CFF-4747-AE8E-D499B2314C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legend>
      <c:legendPos val="t"/>
      <c:legendEntry>
        <c:idx val="3"/>
        <c:delete val="1"/>
      </c:legendEntry>
      <c:layout>
        <c:manualLayout>
          <c:xMode val="edge"/>
          <c:yMode val="edge"/>
          <c:x val="0.11091079986429854"/>
          <c:y val="0.22892026268008348"/>
          <c:w val="0.78816338741081804"/>
          <c:h val="0.3778199537137957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k-SK" sz="2200" b="0" dirty="0" smtClean="0">
                <a:solidFill>
                  <a:srgbClr val="4BA6FF"/>
                </a:solidFill>
              </a:rPr>
              <a:t>ROZPOČET</a:t>
            </a:r>
          </a:p>
          <a:p>
            <a:pPr>
              <a:defRPr/>
            </a:pPr>
            <a:r>
              <a:rPr lang="sk-SK" sz="2200" dirty="0" smtClean="0">
                <a:solidFill>
                  <a:srgbClr val="4BA6FF"/>
                </a:solidFill>
              </a:rPr>
              <a:t>11 mil.</a:t>
            </a:r>
            <a:r>
              <a:rPr lang="en-US" sz="2200" dirty="0" smtClean="0">
                <a:solidFill>
                  <a:srgbClr val="4BA6FF"/>
                </a:solidFill>
              </a:rPr>
              <a:t> </a:t>
            </a:r>
            <a:endParaRPr lang="en-US" sz="2200" dirty="0">
              <a:solidFill>
                <a:srgbClr val="4BA6FF"/>
              </a:solidFill>
            </a:endParaRPr>
          </a:p>
        </c:rich>
      </c:tx>
      <c:layout>
        <c:manualLayout>
          <c:xMode val="edge"/>
          <c:yMode val="edge"/>
          <c:x val="0.24343864015307662"/>
          <c:y val="5.08910157543980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title>
    <c:autoTitleDeleted val="0"/>
    <c:plotArea>
      <c:layout>
        <c:manualLayout>
          <c:layoutTarget val="inner"/>
          <c:xMode val="edge"/>
          <c:yMode val="edge"/>
          <c:x val="0.23060135385867203"/>
          <c:y val="0.491529517679619"/>
          <c:w val="0.56061731759897082"/>
          <c:h val="0.31412802273933471"/>
        </c:manualLayout>
      </c:layout>
      <c:doughnutChart>
        <c:varyColors val="1"/>
        <c:ser>
          <c:idx val="0"/>
          <c:order val="0"/>
          <c:tx>
            <c:strRef>
              <c:f>Hárok1!$B$1</c:f>
              <c:strCache>
                <c:ptCount val="1"/>
                <c:pt idx="0">
                  <c:v>Rozpočet </c:v>
                </c:pt>
              </c:strCache>
            </c:strRef>
          </c:tx>
          <c:dPt>
            <c:idx val="0"/>
            <c:bubble3D val="0"/>
            <c:spPr>
              <a:pattFill prst="dkUpDiag">
                <a:fgClr>
                  <a:schemeClr val="accent5">
                    <a:lumMod val="75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D48-4DD3-965B-020DCF67D415}"/>
              </c:ext>
            </c:extLst>
          </c:dPt>
          <c:dPt>
            <c:idx val="1"/>
            <c:bubble3D val="0"/>
            <c:spPr>
              <a:pattFill prst="dkUpDiag">
                <a:fgClr>
                  <a:schemeClr val="bg1">
                    <a:lumMod val="75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AD48-4DD3-965B-020DCF67D415}"/>
              </c:ext>
            </c:extLst>
          </c:dPt>
          <c:cat>
            <c:strRef>
              <c:f>Hárok1!$A$2:$A$3</c:f>
              <c:strCache>
                <c:ptCount val="1"/>
                <c:pt idx="0">
                  <c:v>Výzva "SOC"</c:v>
                </c:pt>
              </c:strCache>
            </c:strRef>
          </c:cat>
          <c:val>
            <c:numRef>
              <c:f>Hárok1!$B$2:$B$3</c:f>
              <c:numCache>
                <c:formatCode>General</c:formatCode>
                <c:ptCount val="2"/>
                <c:pt idx="0">
                  <c:v>11</c:v>
                </c:pt>
                <c:pt idx="1">
                  <c:v>23.632000000000001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D48-4DD3-965B-020DCF67D4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</c:legendEntry>
      <c:legendEntry>
        <c:idx val="1"/>
        <c:delete val="1"/>
      </c:legendEntry>
      <c:layout>
        <c:manualLayout>
          <c:xMode val="edge"/>
          <c:yMode val="edge"/>
          <c:x val="0.1557391422049676"/>
          <c:y val="0.23546689724200082"/>
          <c:w val="0.61232624831443083"/>
          <c:h val="0.2727304298888322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200" dirty="0" smtClean="0">
                <a:solidFill>
                  <a:srgbClr val="4BA6FF"/>
                </a:solidFill>
              </a:rPr>
              <a:t>R</a:t>
            </a:r>
            <a:r>
              <a:rPr lang="sk-SK" sz="2200" dirty="0" smtClean="0">
                <a:solidFill>
                  <a:srgbClr val="4BA6FF"/>
                </a:solidFill>
              </a:rPr>
              <a:t>OZPOČET</a:t>
            </a:r>
          </a:p>
          <a:p>
            <a:pPr>
              <a:defRPr/>
            </a:pPr>
            <a:r>
              <a:rPr lang="sk-SK" sz="2200" dirty="0" smtClean="0">
                <a:solidFill>
                  <a:srgbClr val="4BA6FF"/>
                </a:solidFill>
              </a:rPr>
              <a:t>1,19</a:t>
            </a:r>
            <a:r>
              <a:rPr lang="sk-SK" sz="2200" baseline="0" dirty="0" smtClean="0">
                <a:solidFill>
                  <a:srgbClr val="4BA6FF"/>
                </a:solidFill>
              </a:rPr>
              <a:t> mil.</a:t>
            </a:r>
            <a:endParaRPr lang="en-US" sz="2200" dirty="0">
              <a:solidFill>
                <a:srgbClr val="4BA6FF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title>
    <c:autoTitleDeleted val="0"/>
    <c:plotArea>
      <c:layout>
        <c:manualLayout>
          <c:layoutTarget val="inner"/>
          <c:xMode val="edge"/>
          <c:yMode val="edge"/>
          <c:x val="0.24691349336692461"/>
          <c:y val="0.5556556230070665"/>
          <c:w val="0.59421993080595314"/>
          <c:h val="0.31977397011262676"/>
        </c:manualLayout>
      </c:layout>
      <c:doughnutChart>
        <c:varyColors val="1"/>
        <c:ser>
          <c:idx val="0"/>
          <c:order val="0"/>
          <c:tx>
            <c:strRef>
              <c:f>Hárok1!$B$1</c:f>
              <c:strCache>
                <c:ptCount val="1"/>
                <c:pt idx="0">
                  <c:v>Rozpočet</c:v>
                </c:pt>
              </c:strCache>
            </c:strRef>
          </c:tx>
          <c:dPt>
            <c:idx val="0"/>
            <c:bubble3D val="0"/>
            <c:spPr>
              <a:pattFill prst="dkUpDiag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536-4795-AD95-6E857011A854}"/>
              </c:ext>
            </c:extLst>
          </c:dPt>
          <c:dPt>
            <c:idx val="1"/>
            <c:bubble3D val="0"/>
            <c:spPr>
              <a:pattFill prst="dkUpDiag">
                <a:fgClr>
                  <a:schemeClr val="bg1">
                    <a:lumMod val="75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D536-4795-AD95-6E857011A854}"/>
              </c:ext>
            </c:extLst>
          </c:dPt>
          <c:cat>
            <c:strRef>
              <c:f>Hárok1!$A$2:$A$3</c:f>
              <c:strCache>
                <c:ptCount val="1"/>
                <c:pt idx="0">
                  <c:v>Overovanie zraniteľností (osobné náklady)</c:v>
                </c:pt>
              </c:strCache>
            </c:strRef>
          </c:cat>
          <c:val>
            <c:numRef>
              <c:f>Hárok1!$B$2:$B$3</c:f>
              <c:numCache>
                <c:formatCode>General</c:formatCode>
                <c:ptCount val="2"/>
                <c:pt idx="0">
                  <c:v>1.2</c:v>
                </c:pt>
                <c:pt idx="1">
                  <c:v>33.4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536-4795-AD95-6E857011A8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layout>
        <c:manualLayout>
          <c:xMode val="edge"/>
          <c:yMode val="edge"/>
          <c:x val="6.1171548632436755E-2"/>
          <c:y val="0.29080826939536003"/>
          <c:w val="0.91105934801368404"/>
          <c:h val="0.1651114527868877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k-SK" sz="2200" dirty="0" smtClean="0">
                <a:solidFill>
                  <a:srgbClr val="4BA6FF"/>
                </a:solidFill>
              </a:rPr>
              <a:t>ROZPOČET</a:t>
            </a:r>
          </a:p>
          <a:p>
            <a:pPr>
              <a:defRPr/>
            </a:pPr>
            <a:r>
              <a:rPr lang="sk-SK" sz="2200" dirty="0" smtClean="0">
                <a:solidFill>
                  <a:srgbClr val="4BA6FF"/>
                </a:solidFill>
              </a:rPr>
              <a:t>0,6 mil.</a:t>
            </a:r>
          </a:p>
        </c:rich>
      </c:tx>
      <c:layout>
        <c:manualLayout>
          <c:xMode val="edge"/>
          <c:yMode val="edge"/>
          <c:x val="0.27497454363113955"/>
          <c:y val="0.1032977919132406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title>
    <c:autoTitleDeleted val="0"/>
    <c:plotArea>
      <c:layout>
        <c:manualLayout>
          <c:layoutTarget val="inner"/>
          <c:xMode val="edge"/>
          <c:yMode val="edge"/>
          <c:x val="0.21603074452572707"/>
          <c:y val="0.54000761229437677"/>
          <c:w val="0.61935614613647694"/>
          <c:h val="0.33591136369561253"/>
        </c:manualLayout>
      </c:layout>
      <c:doughnutChart>
        <c:varyColors val="1"/>
        <c:ser>
          <c:idx val="0"/>
          <c:order val="0"/>
          <c:tx>
            <c:strRef>
              <c:f>Hárok1!$B$1</c:f>
              <c:strCache>
                <c:ptCount val="1"/>
                <c:pt idx="0">
                  <c:v>Rozpočet</c:v>
                </c:pt>
              </c:strCache>
            </c:strRef>
          </c:tx>
          <c:dPt>
            <c:idx val="0"/>
            <c:bubble3D val="0"/>
            <c:spPr>
              <a:pattFill prst="dkUpDiag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724-4344-A627-1BDFE83A633B}"/>
              </c:ext>
            </c:extLst>
          </c:dPt>
          <c:dPt>
            <c:idx val="1"/>
            <c:bubble3D val="0"/>
            <c:spPr>
              <a:pattFill prst="dkUpDiag">
                <a:fgClr>
                  <a:schemeClr val="bg1">
                    <a:lumMod val="75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E724-4344-A627-1BDFE83A633B}"/>
              </c:ext>
            </c:extLst>
          </c:dPt>
          <c:cat>
            <c:strRef>
              <c:f>Hárok1!$A$2:$A$3</c:f>
              <c:strCache>
                <c:ptCount val="1"/>
                <c:pt idx="0">
                  <c:v>Kontroly zákonných povinností</c:v>
                </c:pt>
              </c:strCache>
            </c:strRef>
          </c:cat>
          <c:val>
            <c:numRef>
              <c:f>Hárok1!$B$2:$B$3</c:f>
              <c:numCache>
                <c:formatCode>General</c:formatCode>
                <c:ptCount val="2"/>
                <c:pt idx="0">
                  <c:v>0.60099999999999998</c:v>
                </c:pt>
                <c:pt idx="1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724-4344-A627-1BDFE83A63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layout>
        <c:manualLayout>
          <c:xMode val="edge"/>
          <c:yMode val="edge"/>
          <c:x val="5.4883469818436857E-2"/>
          <c:y val="0.34455183920331611"/>
          <c:w val="0.89999992309254118"/>
          <c:h val="5.420203863500091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k-SK" sz="2200" dirty="0" smtClean="0">
                <a:solidFill>
                  <a:srgbClr val="4BA6FF"/>
                </a:solidFill>
              </a:rPr>
              <a:t>ROZPOČET</a:t>
            </a:r>
          </a:p>
          <a:p>
            <a:pPr>
              <a:defRPr/>
            </a:pPr>
            <a:r>
              <a:rPr lang="sk-SK" sz="2200" dirty="0" smtClean="0">
                <a:solidFill>
                  <a:srgbClr val="4BA6FF"/>
                </a:solidFill>
              </a:rPr>
              <a:t>0,5 mil.</a:t>
            </a:r>
          </a:p>
        </c:rich>
      </c:tx>
      <c:layout>
        <c:manualLayout>
          <c:xMode val="edge"/>
          <c:yMode val="edge"/>
          <c:x val="0.27497454363113955"/>
          <c:y val="0.1032977919132406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title>
    <c:autoTitleDeleted val="0"/>
    <c:plotArea>
      <c:layout>
        <c:manualLayout>
          <c:layoutTarget val="inner"/>
          <c:xMode val="edge"/>
          <c:yMode val="edge"/>
          <c:x val="0.21603074452572707"/>
          <c:y val="0.54000761229437677"/>
          <c:w val="0.61935614613647694"/>
          <c:h val="0.33591136369561253"/>
        </c:manualLayout>
      </c:layout>
      <c:doughnutChart>
        <c:varyColors val="1"/>
        <c:ser>
          <c:idx val="0"/>
          <c:order val="0"/>
          <c:tx>
            <c:strRef>
              <c:f>Hárok1!$B$1</c:f>
              <c:strCache>
                <c:ptCount val="1"/>
                <c:pt idx="0">
                  <c:v>Rozpočet</c:v>
                </c:pt>
              </c:strCache>
            </c:strRef>
          </c:tx>
          <c:dPt>
            <c:idx val="0"/>
            <c:bubble3D val="0"/>
            <c:spPr>
              <a:pattFill prst="dkUpDiag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A20-4B59-8D6F-61F347B1C3A1}"/>
              </c:ext>
            </c:extLst>
          </c:dPt>
          <c:dPt>
            <c:idx val="1"/>
            <c:bubble3D val="0"/>
            <c:spPr>
              <a:pattFill prst="dkUpDiag">
                <a:fgClr>
                  <a:schemeClr val="bg1">
                    <a:lumMod val="75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A20-4B59-8D6F-61F347B1C3A1}"/>
              </c:ext>
            </c:extLst>
          </c:dPt>
          <c:cat>
            <c:strRef>
              <c:f>Hárok1!$A$2:$A$3</c:f>
              <c:strCache>
                <c:ptCount val="1"/>
                <c:pt idx="0">
                  <c:v>Program "Bug Bounty"</c:v>
                </c:pt>
              </c:strCache>
            </c:strRef>
          </c:cat>
          <c:val>
            <c:numRef>
              <c:f>Hárok1!$B$2:$B$3</c:f>
              <c:numCache>
                <c:formatCode>General</c:formatCode>
                <c:ptCount val="2"/>
                <c:pt idx="0">
                  <c:v>0.5</c:v>
                </c:pt>
                <c:pt idx="1">
                  <c:v>34.1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A20-4B59-8D6F-61F347B1C3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layout>
        <c:manualLayout>
          <c:xMode val="edge"/>
          <c:yMode val="edge"/>
          <c:x val="4.0232598918373497E-2"/>
          <c:y val="0.36044380718996843"/>
          <c:w val="0.89999992309254118"/>
          <c:h val="5.420203863500091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2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3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B9347E50-12C7-41A7-8B3C-3AF23F049CA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0F1F36B4-4590-4203-BC89-C6755FB0A79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F71047-66FE-44DC-8795-20B9D72F6D91}" type="datetimeFigureOut">
              <a:rPr lang="sk-SK" smtClean="0"/>
              <a:t>18.7.2022</a:t>
            </a:fld>
            <a:endParaRPr lang="sk-SK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08B77F3A-97D1-4622-853B-D0F2804557A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B18A8185-CC07-420F-B52F-FD31F7366FC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C98DED-C819-4B82-8211-2BCB6DC4F71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576765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17E277-1616-4E65-99CD-45DF90028C5D}" type="datetimeFigureOut">
              <a:rPr lang="cs-CZ" smtClean="0"/>
              <a:t>18.07.2022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394CD3-AEAF-48D7-8B05-1E9C27DBF93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4307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94CD3-AEAF-48D7-8B05-1E9C27DBF935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66501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94CD3-AEAF-48D7-8B05-1E9C27DBF935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60796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94CD3-AEAF-48D7-8B05-1E9C27DBF935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2332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94CD3-AEAF-48D7-8B05-1E9C27DBF935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99141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94CD3-AEAF-48D7-8B05-1E9C27DBF935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69477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94CD3-AEAF-48D7-8B05-1E9C27DBF935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57010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94CD3-AEAF-48D7-8B05-1E9C27DBF935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80789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94CD3-AEAF-48D7-8B05-1E9C27DBF935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05864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94CD3-AEAF-48D7-8B05-1E9C27DBF935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230075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94CD3-AEAF-48D7-8B05-1E9C27DBF935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5713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jpeg"/><Relationship Id="rId5" Type="http://schemas.openxmlformats.org/officeDocument/2006/relationships/image" Target="../media/image4.svg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6.svg"/><Relationship Id="rId7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jpeg"/><Relationship Id="rId5" Type="http://schemas.openxmlformats.org/officeDocument/2006/relationships/image" Target="../media/image4.svg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6.svg"/><Relationship Id="rId7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jpeg"/><Relationship Id="rId5" Type="http://schemas.openxmlformats.org/officeDocument/2006/relationships/image" Target="../media/image4.svg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6.svg"/><Relationship Id="rId7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jpeg"/><Relationship Id="rId5" Type="http://schemas.openxmlformats.org/officeDocument/2006/relationships/image" Target="../media/image4.svg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svg"/><Relationship Id="rId5" Type="http://schemas.openxmlformats.org/officeDocument/2006/relationships/image" Target="../media/image3.png"/><Relationship Id="rId4" Type="http://schemas.openxmlformats.org/officeDocument/2006/relationships/image" Target="../media/image9.jpe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svg"/><Relationship Id="rId5" Type="http://schemas.openxmlformats.org/officeDocument/2006/relationships/image" Target="../media/image3.png"/><Relationship Id="rId4" Type="http://schemas.openxmlformats.org/officeDocument/2006/relationships/image" Target="../media/image10.jpe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svg"/><Relationship Id="rId5" Type="http://schemas.openxmlformats.org/officeDocument/2006/relationships/image" Target="../media/image3.png"/><Relationship Id="rId4" Type="http://schemas.openxmlformats.org/officeDocument/2006/relationships/image" Target="../media/image11.jpeg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4.svg"/><Relationship Id="rId18" Type="http://schemas.openxmlformats.org/officeDocument/2006/relationships/image" Target="../media/image8.png"/><Relationship Id="rId3" Type="http://schemas.openxmlformats.org/officeDocument/2006/relationships/image" Target="../media/image14.svg"/><Relationship Id="rId7" Type="http://schemas.openxmlformats.org/officeDocument/2006/relationships/image" Target="../media/image18.svg"/><Relationship Id="rId12" Type="http://schemas.openxmlformats.org/officeDocument/2006/relationships/image" Target="../media/image17.png"/><Relationship Id="rId17" Type="http://schemas.openxmlformats.org/officeDocument/2006/relationships/image" Target="../media/image28.svg"/><Relationship Id="rId2" Type="http://schemas.openxmlformats.org/officeDocument/2006/relationships/image" Target="../media/image12.png"/><Relationship Id="rId16" Type="http://schemas.openxmlformats.org/officeDocument/2006/relationships/image" Target="../media/image19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4.png"/><Relationship Id="rId11" Type="http://schemas.openxmlformats.org/officeDocument/2006/relationships/image" Target="../media/image22.svg"/><Relationship Id="rId5" Type="http://schemas.openxmlformats.org/officeDocument/2006/relationships/image" Target="../media/image16.svg"/><Relationship Id="rId15" Type="http://schemas.openxmlformats.org/officeDocument/2006/relationships/image" Target="../media/image26.svg"/><Relationship Id="rId10" Type="http://schemas.openxmlformats.org/officeDocument/2006/relationships/image" Target="../media/image16.png"/><Relationship Id="rId19" Type="http://schemas.openxmlformats.org/officeDocument/2006/relationships/image" Target="../media/image4.svg"/><Relationship Id="rId4" Type="http://schemas.openxmlformats.org/officeDocument/2006/relationships/image" Target="../media/image13.png"/><Relationship Id="rId9" Type="http://schemas.openxmlformats.org/officeDocument/2006/relationships/image" Target="../media/image20.svg"/><Relationship Id="rId14" Type="http://schemas.openxmlformats.org/officeDocument/2006/relationships/image" Target="../media/image18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5.jpeg"/><Relationship Id="rId5" Type="http://schemas.openxmlformats.org/officeDocument/2006/relationships/image" Target="../media/image4.svg"/><Relationship Id="rId4" Type="http://schemas.openxmlformats.org/officeDocument/2006/relationships/image" Target="../media/image4.png"/></Relationships>
</file>

<file path=ppt/slideLayouts/_rels/slideLayout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6.svg"/><Relationship Id="rId7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5.jpeg"/><Relationship Id="rId5" Type="http://schemas.openxmlformats.org/officeDocument/2006/relationships/image" Target="../media/image4.svg"/><Relationship Id="rId4" Type="http://schemas.openxmlformats.org/officeDocument/2006/relationships/image" Target="../media/image4.png"/></Relationships>
</file>

<file path=ppt/slideLayouts/_rels/slideLayout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6.svg"/><Relationship Id="rId7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5.jpeg"/><Relationship Id="rId5" Type="http://schemas.openxmlformats.org/officeDocument/2006/relationships/image" Target="../media/image4.svg"/><Relationship Id="rId4" Type="http://schemas.openxmlformats.org/officeDocument/2006/relationships/image" Target="../media/image4.png"/></Relationships>
</file>

<file path=ppt/slideLayouts/_rels/slideLayout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6.svg"/><Relationship Id="rId7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5.jpeg"/><Relationship Id="rId5" Type="http://schemas.openxmlformats.org/officeDocument/2006/relationships/image" Target="../media/image4.svg"/><Relationship Id="rId4" Type="http://schemas.openxmlformats.org/officeDocument/2006/relationships/image" Target="../media/image4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6.svg"/><Relationship Id="rId5" Type="http://schemas.openxmlformats.org/officeDocument/2006/relationships/image" Target="../media/image3.png"/><Relationship Id="rId4" Type="http://schemas.openxmlformats.org/officeDocument/2006/relationships/image" Target="../media/image9.jpe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6.svg"/><Relationship Id="rId5" Type="http://schemas.openxmlformats.org/officeDocument/2006/relationships/image" Target="../media/image3.png"/><Relationship Id="rId4" Type="http://schemas.openxmlformats.org/officeDocument/2006/relationships/image" Target="../media/image10.jpe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6.svg"/><Relationship Id="rId5" Type="http://schemas.openxmlformats.org/officeDocument/2006/relationships/image" Target="../media/image3.png"/><Relationship Id="rId4" Type="http://schemas.openxmlformats.org/officeDocument/2006/relationships/image" Target="../media/image11.jpeg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4.svg"/><Relationship Id="rId18" Type="http://schemas.openxmlformats.org/officeDocument/2006/relationships/image" Target="../media/image8.png"/><Relationship Id="rId3" Type="http://schemas.openxmlformats.org/officeDocument/2006/relationships/image" Target="../media/image14.svg"/><Relationship Id="rId7" Type="http://schemas.openxmlformats.org/officeDocument/2006/relationships/image" Target="../media/image18.svg"/><Relationship Id="rId12" Type="http://schemas.openxmlformats.org/officeDocument/2006/relationships/image" Target="../media/image17.png"/><Relationship Id="rId17" Type="http://schemas.openxmlformats.org/officeDocument/2006/relationships/image" Target="../media/image28.svg"/><Relationship Id="rId2" Type="http://schemas.openxmlformats.org/officeDocument/2006/relationships/image" Target="../media/image12.png"/><Relationship Id="rId16" Type="http://schemas.openxmlformats.org/officeDocument/2006/relationships/image" Target="../media/image19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4.png"/><Relationship Id="rId11" Type="http://schemas.openxmlformats.org/officeDocument/2006/relationships/image" Target="../media/image22.svg"/><Relationship Id="rId5" Type="http://schemas.openxmlformats.org/officeDocument/2006/relationships/image" Target="../media/image16.svg"/><Relationship Id="rId15" Type="http://schemas.openxmlformats.org/officeDocument/2006/relationships/image" Target="../media/image26.svg"/><Relationship Id="rId10" Type="http://schemas.openxmlformats.org/officeDocument/2006/relationships/image" Target="../media/image16.png"/><Relationship Id="rId19" Type="http://schemas.openxmlformats.org/officeDocument/2006/relationships/image" Target="../media/image4.svg"/><Relationship Id="rId4" Type="http://schemas.openxmlformats.org/officeDocument/2006/relationships/image" Target="../media/image13.png"/><Relationship Id="rId9" Type="http://schemas.openxmlformats.org/officeDocument/2006/relationships/image" Target="../media/image20.svg"/><Relationship Id="rId14" Type="http://schemas.openxmlformats.org/officeDocument/2006/relationships/image" Target="../media/image18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Kliknutím upravte štýl predlohy podnadpisov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97FD9-6246-4EDE-B718-439C6539946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64891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97FD9-6246-4EDE-B718-439C6539946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18825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97FD9-6246-4EDE-B718-439C6539946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167194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Úvo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CE2ACE5B-8D46-48D8-AA1D-0094B021E53D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5" name="Straight Connector 12">
            <a:extLst>
              <a:ext uri="{FF2B5EF4-FFF2-40B4-BE49-F238E27FC236}">
                <a16:creationId xmlns:a16="http://schemas.microsoft.com/office/drawing/2014/main" id="{1E35AA56-B6B2-4612-9243-E2F38AC784C3}"/>
              </a:ext>
            </a:extLst>
          </p:cNvPr>
          <p:cNvCxnSpPr/>
          <p:nvPr userDrawn="1"/>
        </p:nvCxnSpPr>
        <p:spPr>
          <a:xfrm>
            <a:off x="1524847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4">
            <a:extLst>
              <a:ext uri="{FF2B5EF4-FFF2-40B4-BE49-F238E27FC236}">
                <a16:creationId xmlns:a16="http://schemas.microsoft.com/office/drawing/2014/main" id="{F0B8A09A-FB5A-40C7-BFE8-E9A689CBC7F0}"/>
              </a:ext>
            </a:extLst>
          </p:cNvPr>
          <p:cNvCxnSpPr/>
          <p:nvPr userDrawn="1"/>
        </p:nvCxnSpPr>
        <p:spPr>
          <a:xfrm>
            <a:off x="3049694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5">
            <a:extLst>
              <a:ext uri="{FF2B5EF4-FFF2-40B4-BE49-F238E27FC236}">
                <a16:creationId xmlns:a16="http://schemas.microsoft.com/office/drawing/2014/main" id="{6AF57F91-9B11-444C-A187-29390907D9B3}"/>
              </a:ext>
            </a:extLst>
          </p:cNvPr>
          <p:cNvCxnSpPr/>
          <p:nvPr userDrawn="1"/>
        </p:nvCxnSpPr>
        <p:spPr>
          <a:xfrm>
            <a:off x="4574541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6">
            <a:extLst>
              <a:ext uri="{FF2B5EF4-FFF2-40B4-BE49-F238E27FC236}">
                <a16:creationId xmlns:a16="http://schemas.microsoft.com/office/drawing/2014/main" id="{51467D0E-9E76-4552-BEC2-1CADB3F4933D}"/>
              </a:ext>
            </a:extLst>
          </p:cNvPr>
          <p:cNvCxnSpPr/>
          <p:nvPr userDrawn="1"/>
        </p:nvCxnSpPr>
        <p:spPr>
          <a:xfrm>
            <a:off x="6099388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7">
            <a:extLst>
              <a:ext uri="{FF2B5EF4-FFF2-40B4-BE49-F238E27FC236}">
                <a16:creationId xmlns:a16="http://schemas.microsoft.com/office/drawing/2014/main" id="{A6C1C668-F663-463E-BB4D-3065A6BA51A7}"/>
              </a:ext>
            </a:extLst>
          </p:cNvPr>
          <p:cNvCxnSpPr/>
          <p:nvPr userDrawn="1"/>
        </p:nvCxnSpPr>
        <p:spPr>
          <a:xfrm>
            <a:off x="7624235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8">
            <a:extLst>
              <a:ext uri="{FF2B5EF4-FFF2-40B4-BE49-F238E27FC236}">
                <a16:creationId xmlns:a16="http://schemas.microsoft.com/office/drawing/2014/main" id="{010F430D-15D3-4424-BA33-282A0153DDD7}"/>
              </a:ext>
            </a:extLst>
          </p:cNvPr>
          <p:cNvCxnSpPr/>
          <p:nvPr userDrawn="1"/>
        </p:nvCxnSpPr>
        <p:spPr>
          <a:xfrm>
            <a:off x="9149082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19">
            <a:extLst>
              <a:ext uri="{FF2B5EF4-FFF2-40B4-BE49-F238E27FC236}">
                <a16:creationId xmlns:a16="http://schemas.microsoft.com/office/drawing/2014/main" id="{FB51C709-185A-4534-997E-0DD230BBD9E0}"/>
              </a:ext>
            </a:extLst>
          </p:cNvPr>
          <p:cNvCxnSpPr/>
          <p:nvPr userDrawn="1"/>
        </p:nvCxnSpPr>
        <p:spPr>
          <a:xfrm>
            <a:off x="10673929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">
            <a:extLst>
              <a:ext uri="{FF2B5EF4-FFF2-40B4-BE49-F238E27FC236}">
                <a16:creationId xmlns:a16="http://schemas.microsoft.com/office/drawing/2014/main" id="{1A0986DE-B647-488E-9DA9-798C13A6BD9B}"/>
              </a:ext>
            </a:extLst>
          </p:cNvPr>
          <p:cNvSpPr/>
          <p:nvPr userDrawn="1"/>
        </p:nvSpPr>
        <p:spPr>
          <a:xfrm>
            <a:off x="-6772" y="-7514"/>
            <a:ext cx="1524842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11">
            <a:extLst>
              <a:ext uri="{FF2B5EF4-FFF2-40B4-BE49-F238E27FC236}">
                <a16:creationId xmlns:a16="http://schemas.microsoft.com/office/drawing/2014/main" id="{7E9EB5BA-5F60-4490-A309-44E0C4FFE56F}"/>
              </a:ext>
            </a:extLst>
          </p:cNvPr>
          <p:cNvSpPr/>
          <p:nvPr userDrawn="1"/>
        </p:nvSpPr>
        <p:spPr>
          <a:xfrm>
            <a:off x="1531624" y="-7514"/>
            <a:ext cx="151679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523C67D8-FAA3-4BC2-91D8-A94B80C5E3AF}"/>
              </a:ext>
            </a:extLst>
          </p:cNvPr>
          <p:cNvSpPr/>
          <p:nvPr userDrawn="1"/>
        </p:nvSpPr>
        <p:spPr>
          <a:xfrm>
            <a:off x="3049690" y="-7514"/>
            <a:ext cx="152484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0">
            <a:extLst>
              <a:ext uri="{FF2B5EF4-FFF2-40B4-BE49-F238E27FC236}">
                <a16:creationId xmlns:a16="http://schemas.microsoft.com/office/drawing/2014/main" id="{ECA9042B-717E-4B0C-8628-6BD0E1DD8EA2}"/>
              </a:ext>
            </a:extLst>
          </p:cNvPr>
          <p:cNvSpPr/>
          <p:nvPr userDrawn="1"/>
        </p:nvSpPr>
        <p:spPr>
          <a:xfrm>
            <a:off x="4574537" y="-7514"/>
            <a:ext cx="152484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21">
            <a:extLst>
              <a:ext uri="{FF2B5EF4-FFF2-40B4-BE49-F238E27FC236}">
                <a16:creationId xmlns:a16="http://schemas.microsoft.com/office/drawing/2014/main" id="{04D66E2F-204E-4B7E-B563-FBD1315DBABF}"/>
              </a:ext>
            </a:extLst>
          </p:cNvPr>
          <p:cNvSpPr/>
          <p:nvPr userDrawn="1"/>
        </p:nvSpPr>
        <p:spPr>
          <a:xfrm>
            <a:off x="6099388" y="-7514"/>
            <a:ext cx="151891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23">
            <a:extLst>
              <a:ext uri="{FF2B5EF4-FFF2-40B4-BE49-F238E27FC236}">
                <a16:creationId xmlns:a16="http://schemas.microsoft.com/office/drawing/2014/main" id="{449B4E55-EFB4-4ED5-B163-1F4F2B0C0E49}"/>
              </a:ext>
            </a:extLst>
          </p:cNvPr>
          <p:cNvSpPr/>
          <p:nvPr userDrawn="1"/>
        </p:nvSpPr>
        <p:spPr>
          <a:xfrm>
            <a:off x="7633129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24">
            <a:extLst>
              <a:ext uri="{FF2B5EF4-FFF2-40B4-BE49-F238E27FC236}">
                <a16:creationId xmlns:a16="http://schemas.microsoft.com/office/drawing/2014/main" id="{A8AF2959-D45D-4A53-B1FD-386D832F1F8A}"/>
              </a:ext>
            </a:extLst>
          </p:cNvPr>
          <p:cNvSpPr/>
          <p:nvPr userDrawn="1"/>
        </p:nvSpPr>
        <p:spPr>
          <a:xfrm>
            <a:off x="9157981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25">
            <a:extLst>
              <a:ext uri="{FF2B5EF4-FFF2-40B4-BE49-F238E27FC236}">
                <a16:creationId xmlns:a16="http://schemas.microsoft.com/office/drawing/2014/main" id="{3C5ECFA9-93BB-4E64-AF0D-4758A3293B30}"/>
              </a:ext>
            </a:extLst>
          </p:cNvPr>
          <p:cNvSpPr/>
          <p:nvPr userDrawn="1"/>
        </p:nvSpPr>
        <p:spPr>
          <a:xfrm>
            <a:off x="10667152" y="-7514"/>
            <a:ext cx="1524847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Grafický objekt 37">
            <a:extLst>
              <a:ext uri="{FF2B5EF4-FFF2-40B4-BE49-F238E27FC236}">
                <a16:creationId xmlns:a16="http://schemas.microsoft.com/office/drawing/2014/main" id="{BF70DF5A-9435-46E8-A02E-ABFA8D8E5B9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/>
        </p:blipFill>
        <p:spPr>
          <a:xfrm>
            <a:off x="4572001" y="764062"/>
            <a:ext cx="7619999" cy="420872"/>
          </a:xfrm>
          <a:prstGeom prst="rect">
            <a:avLst/>
          </a:prstGeom>
        </p:spPr>
      </p:pic>
      <p:pic>
        <p:nvPicPr>
          <p:cNvPr id="39" name="Grafický objekt 38">
            <a:extLst>
              <a:ext uri="{FF2B5EF4-FFF2-40B4-BE49-F238E27FC236}">
                <a16:creationId xmlns:a16="http://schemas.microsoft.com/office/drawing/2014/main" id="{E1AF6A8F-FA1A-4E8D-B4E8-12021CB49DE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18290" y="639806"/>
            <a:ext cx="3173594" cy="727520"/>
          </a:xfrm>
          <a:prstGeom prst="rect">
            <a:avLst/>
          </a:prstGeom>
        </p:spPr>
      </p:pic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66280FB4-9DED-4350-9FE3-4F210C0D063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729115" y="2660149"/>
            <a:ext cx="4431534" cy="1015663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6600" b="0">
                <a:solidFill>
                  <a:srgbClr val="004C96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err="1"/>
              <a:t>Hlavný</a:t>
            </a:r>
            <a:r>
              <a:rPr lang="en-US" noProof="0"/>
              <a:t> </a:t>
            </a:r>
            <a:r>
              <a:rPr lang="en-US" noProof="0" err="1"/>
              <a:t>názov</a:t>
            </a:r>
            <a:endParaRPr lang="en-US" noProof="0"/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4CD48129-80C3-4D21-A28E-1FBB8A1DC858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4883923" y="3492013"/>
            <a:ext cx="3905236" cy="1015663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6600" b="0">
                <a:solidFill>
                  <a:srgbClr val="004C96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err="1"/>
              <a:t>Prezentácie</a:t>
            </a:r>
            <a:endParaRPr lang="en-US" noProof="0"/>
          </a:p>
        </p:txBody>
      </p:sp>
      <p:cxnSp>
        <p:nvCxnSpPr>
          <p:cNvPr id="42" name="Straight Connector 9">
            <a:extLst>
              <a:ext uri="{FF2B5EF4-FFF2-40B4-BE49-F238E27FC236}">
                <a16:creationId xmlns:a16="http://schemas.microsoft.com/office/drawing/2014/main" id="{1EB0D649-3A87-441C-94F1-B380B2CF1175}"/>
              </a:ext>
            </a:extLst>
          </p:cNvPr>
          <p:cNvCxnSpPr>
            <a:cxnSpLocks/>
          </p:cNvCxnSpPr>
          <p:nvPr userDrawn="1"/>
        </p:nvCxnSpPr>
        <p:spPr>
          <a:xfrm>
            <a:off x="3771845" y="4119609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Obrázek 42">
            <a:extLst>
              <a:ext uri="{FF2B5EF4-FFF2-40B4-BE49-F238E27FC236}">
                <a16:creationId xmlns:a16="http://schemas.microsoft.com/office/drawing/2014/main" id="{23B3BE27-D028-4B44-A89D-50C70D24E3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10" t="32329" r="15070" b="53337"/>
          <a:stretch/>
        </p:blipFill>
        <p:spPr>
          <a:xfrm>
            <a:off x="0" y="2432624"/>
            <a:ext cx="3050847" cy="996376"/>
          </a:xfrm>
          <a:prstGeom prst="rect">
            <a:avLst/>
          </a:prstGeom>
        </p:spPr>
      </p:pic>
      <p:pic>
        <p:nvPicPr>
          <p:cNvPr id="45" name="Obrázek 44">
            <a:extLst>
              <a:ext uri="{FF2B5EF4-FFF2-40B4-BE49-F238E27FC236}">
                <a16:creationId xmlns:a16="http://schemas.microsoft.com/office/drawing/2014/main" id="{5049156E-7F8C-486C-A9D0-C43F03C181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" t="9741" r="1" b="9262"/>
          <a:stretch/>
        </p:blipFill>
        <p:spPr>
          <a:xfrm>
            <a:off x="9697378" y="3156116"/>
            <a:ext cx="2494621" cy="1015663"/>
          </a:xfrm>
          <a:prstGeom prst="rect">
            <a:avLst/>
          </a:prstGeom>
        </p:spPr>
      </p:pic>
      <p:sp>
        <p:nvSpPr>
          <p:cNvPr id="29" name="Zástupný objekt pre text 4">
            <a:extLst>
              <a:ext uri="{FF2B5EF4-FFF2-40B4-BE49-F238E27FC236}">
                <a16:creationId xmlns:a16="http://schemas.microsoft.com/office/drawing/2014/main" id="{887E8B22-E8C6-4347-A27C-13FA4283A10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72338" y="5914966"/>
            <a:ext cx="4235450" cy="371475"/>
          </a:xfrm>
          <a:prstGeom prst="rect">
            <a:avLst/>
          </a:prstGeom>
          <a:noFill/>
        </p:spPr>
        <p:txBody>
          <a:bodyPr/>
          <a:lstStyle>
            <a:lvl1pPr marL="0" indent="0" algn="r">
              <a:buNone/>
              <a:defRPr sz="1800">
                <a:solidFill>
                  <a:schemeClr val="accent3"/>
                </a:solidFill>
              </a:defRPr>
            </a:lvl1pPr>
            <a:lvl2pPr marL="457200" indent="0" algn="r">
              <a:buNone/>
              <a:defRPr sz="1800">
                <a:solidFill>
                  <a:schemeClr val="accent2"/>
                </a:solidFill>
              </a:defRPr>
            </a:lvl2pPr>
            <a:lvl3pPr marL="914400" indent="0" algn="r">
              <a:buNone/>
              <a:defRPr sz="1800">
                <a:solidFill>
                  <a:schemeClr val="accent2"/>
                </a:solidFill>
              </a:defRPr>
            </a:lvl3pPr>
            <a:lvl4pPr marL="1371600" indent="0" algn="r">
              <a:buNone/>
              <a:defRPr sz="1800">
                <a:solidFill>
                  <a:schemeClr val="accent2"/>
                </a:solidFill>
              </a:defRPr>
            </a:lvl4pPr>
            <a:lvl5pPr marL="1828800" indent="0" algn="r">
              <a:buNone/>
              <a:defRPr sz="1800"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err="1"/>
              <a:t>Kliknutím</a:t>
            </a:r>
            <a:r>
              <a:rPr lang="en-US"/>
              <a:t> </a:t>
            </a:r>
            <a:r>
              <a:rPr lang="en-US" err="1"/>
              <a:t>zadajte</a:t>
            </a:r>
            <a:r>
              <a:rPr lang="en-US"/>
              <a:t> text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57610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xit" presetSubtype="4" accel="10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xit" presetSubtype="4" accel="10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xit" presetSubtype="4" accel="10000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xit" presetSubtype="4" accel="10000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ntr" presetSubtype="1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xit" presetSubtype="4" accel="10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xit" presetSubtype="4" accel="10000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ntr" presetSubtype="1" decel="10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xit" presetSubtype="4" accel="10000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" presetClass="entr" presetSubtype="1" decel="10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xit" presetSubtype="4" accel="10000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9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6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7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5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9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6" presetClass="emph" presetSubtype="0" accel="50000" decel="5000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111" dur="500" fill="hold"/>
                                        <p:tgtEl>
                                          <p:spTgt spid="4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6" presetClass="emph" presetSubtype="0" accel="50000" decel="5000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16" dur="500" fill="hold"/>
                                        <p:tgtEl>
                                          <p:spTgt spid="4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24" dur="500" fill="hold"/>
                                        <p:tgtEl>
                                          <p:spTgt spid="4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29" dur="500" fill="hold"/>
                                        <p:tgtEl>
                                          <p:spTgt spid="4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30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40" grpId="0">
        <p:tmplLst>
          <p:tmpl>
            <p:tnLst>
              <p:par>
                <p:cTn presetID="22" presetClass="entr" presetSubtype="8" fill="hold" nodeType="withEffect">
                  <p:stCondLst>
                    <p:cond delay="1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1"/>
      <p:bldP spid="41" grpId="0">
        <p:tmplLst>
          <p:tmpl>
            <p:tnLst>
              <p:par>
                <p:cTn presetID="22" presetClass="entr" presetSubtype="8" fill="hold" nodeType="withEffect">
                  <p:stCondLst>
                    <p:cond delay="1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1"/>
      <p:bldP spid="29" grpId="0">
        <p:tmplLst>
          <p:tmpl>
            <p:tnLst>
              <p:par>
                <p:cTn presetID="22" presetClass="entr" presetSubtype="4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CE2ACE5B-8D46-48D8-AA1D-0094B021E53D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5" name="Straight Connector 12">
            <a:extLst>
              <a:ext uri="{FF2B5EF4-FFF2-40B4-BE49-F238E27FC236}">
                <a16:creationId xmlns:a16="http://schemas.microsoft.com/office/drawing/2014/main" id="{1E35AA56-B6B2-4612-9243-E2F38AC784C3}"/>
              </a:ext>
            </a:extLst>
          </p:cNvPr>
          <p:cNvCxnSpPr/>
          <p:nvPr userDrawn="1"/>
        </p:nvCxnSpPr>
        <p:spPr>
          <a:xfrm>
            <a:off x="1524847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4">
            <a:extLst>
              <a:ext uri="{FF2B5EF4-FFF2-40B4-BE49-F238E27FC236}">
                <a16:creationId xmlns:a16="http://schemas.microsoft.com/office/drawing/2014/main" id="{F0B8A09A-FB5A-40C7-BFE8-E9A689CBC7F0}"/>
              </a:ext>
            </a:extLst>
          </p:cNvPr>
          <p:cNvCxnSpPr/>
          <p:nvPr userDrawn="1"/>
        </p:nvCxnSpPr>
        <p:spPr>
          <a:xfrm>
            <a:off x="3049694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5">
            <a:extLst>
              <a:ext uri="{FF2B5EF4-FFF2-40B4-BE49-F238E27FC236}">
                <a16:creationId xmlns:a16="http://schemas.microsoft.com/office/drawing/2014/main" id="{6AF57F91-9B11-444C-A187-29390907D9B3}"/>
              </a:ext>
            </a:extLst>
          </p:cNvPr>
          <p:cNvCxnSpPr/>
          <p:nvPr userDrawn="1"/>
        </p:nvCxnSpPr>
        <p:spPr>
          <a:xfrm>
            <a:off x="4574541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6">
            <a:extLst>
              <a:ext uri="{FF2B5EF4-FFF2-40B4-BE49-F238E27FC236}">
                <a16:creationId xmlns:a16="http://schemas.microsoft.com/office/drawing/2014/main" id="{51467D0E-9E76-4552-BEC2-1CADB3F4933D}"/>
              </a:ext>
            </a:extLst>
          </p:cNvPr>
          <p:cNvCxnSpPr/>
          <p:nvPr userDrawn="1"/>
        </p:nvCxnSpPr>
        <p:spPr>
          <a:xfrm>
            <a:off x="6099388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7">
            <a:extLst>
              <a:ext uri="{FF2B5EF4-FFF2-40B4-BE49-F238E27FC236}">
                <a16:creationId xmlns:a16="http://schemas.microsoft.com/office/drawing/2014/main" id="{A6C1C668-F663-463E-BB4D-3065A6BA51A7}"/>
              </a:ext>
            </a:extLst>
          </p:cNvPr>
          <p:cNvCxnSpPr/>
          <p:nvPr userDrawn="1"/>
        </p:nvCxnSpPr>
        <p:spPr>
          <a:xfrm>
            <a:off x="7624235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8">
            <a:extLst>
              <a:ext uri="{FF2B5EF4-FFF2-40B4-BE49-F238E27FC236}">
                <a16:creationId xmlns:a16="http://schemas.microsoft.com/office/drawing/2014/main" id="{010F430D-15D3-4424-BA33-282A0153DDD7}"/>
              </a:ext>
            </a:extLst>
          </p:cNvPr>
          <p:cNvCxnSpPr/>
          <p:nvPr userDrawn="1"/>
        </p:nvCxnSpPr>
        <p:spPr>
          <a:xfrm>
            <a:off x="9149082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19">
            <a:extLst>
              <a:ext uri="{FF2B5EF4-FFF2-40B4-BE49-F238E27FC236}">
                <a16:creationId xmlns:a16="http://schemas.microsoft.com/office/drawing/2014/main" id="{FB51C709-185A-4534-997E-0DD230BBD9E0}"/>
              </a:ext>
            </a:extLst>
          </p:cNvPr>
          <p:cNvCxnSpPr/>
          <p:nvPr userDrawn="1"/>
        </p:nvCxnSpPr>
        <p:spPr>
          <a:xfrm>
            <a:off x="10673929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">
            <a:extLst>
              <a:ext uri="{FF2B5EF4-FFF2-40B4-BE49-F238E27FC236}">
                <a16:creationId xmlns:a16="http://schemas.microsoft.com/office/drawing/2014/main" id="{1A0986DE-B647-488E-9DA9-798C13A6BD9B}"/>
              </a:ext>
            </a:extLst>
          </p:cNvPr>
          <p:cNvSpPr/>
          <p:nvPr userDrawn="1"/>
        </p:nvSpPr>
        <p:spPr>
          <a:xfrm>
            <a:off x="-6772" y="-7514"/>
            <a:ext cx="1524842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11">
            <a:extLst>
              <a:ext uri="{FF2B5EF4-FFF2-40B4-BE49-F238E27FC236}">
                <a16:creationId xmlns:a16="http://schemas.microsoft.com/office/drawing/2014/main" id="{7E9EB5BA-5F60-4490-A309-44E0C4FFE56F}"/>
              </a:ext>
            </a:extLst>
          </p:cNvPr>
          <p:cNvSpPr/>
          <p:nvPr userDrawn="1"/>
        </p:nvSpPr>
        <p:spPr>
          <a:xfrm>
            <a:off x="1531624" y="-7514"/>
            <a:ext cx="151679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523C67D8-FAA3-4BC2-91D8-A94B80C5E3AF}"/>
              </a:ext>
            </a:extLst>
          </p:cNvPr>
          <p:cNvSpPr/>
          <p:nvPr userDrawn="1"/>
        </p:nvSpPr>
        <p:spPr>
          <a:xfrm>
            <a:off x="3049690" y="-7514"/>
            <a:ext cx="152484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0">
            <a:extLst>
              <a:ext uri="{FF2B5EF4-FFF2-40B4-BE49-F238E27FC236}">
                <a16:creationId xmlns:a16="http://schemas.microsoft.com/office/drawing/2014/main" id="{ECA9042B-717E-4B0C-8628-6BD0E1DD8EA2}"/>
              </a:ext>
            </a:extLst>
          </p:cNvPr>
          <p:cNvSpPr/>
          <p:nvPr userDrawn="1"/>
        </p:nvSpPr>
        <p:spPr>
          <a:xfrm>
            <a:off x="4574537" y="-7514"/>
            <a:ext cx="152484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21">
            <a:extLst>
              <a:ext uri="{FF2B5EF4-FFF2-40B4-BE49-F238E27FC236}">
                <a16:creationId xmlns:a16="http://schemas.microsoft.com/office/drawing/2014/main" id="{04D66E2F-204E-4B7E-B563-FBD1315DBABF}"/>
              </a:ext>
            </a:extLst>
          </p:cNvPr>
          <p:cNvSpPr/>
          <p:nvPr userDrawn="1"/>
        </p:nvSpPr>
        <p:spPr>
          <a:xfrm>
            <a:off x="6099388" y="-7514"/>
            <a:ext cx="151891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23">
            <a:extLst>
              <a:ext uri="{FF2B5EF4-FFF2-40B4-BE49-F238E27FC236}">
                <a16:creationId xmlns:a16="http://schemas.microsoft.com/office/drawing/2014/main" id="{449B4E55-EFB4-4ED5-B163-1F4F2B0C0E49}"/>
              </a:ext>
            </a:extLst>
          </p:cNvPr>
          <p:cNvSpPr/>
          <p:nvPr userDrawn="1"/>
        </p:nvSpPr>
        <p:spPr>
          <a:xfrm>
            <a:off x="7633129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24">
            <a:extLst>
              <a:ext uri="{FF2B5EF4-FFF2-40B4-BE49-F238E27FC236}">
                <a16:creationId xmlns:a16="http://schemas.microsoft.com/office/drawing/2014/main" id="{A8AF2959-D45D-4A53-B1FD-386D832F1F8A}"/>
              </a:ext>
            </a:extLst>
          </p:cNvPr>
          <p:cNvSpPr/>
          <p:nvPr userDrawn="1"/>
        </p:nvSpPr>
        <p:spPr>
          <a:xfrm>
            <a:off x="9157981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25">
            <a:extLst>
              <a:ext uri="{FF2B5EF4-FFF2-40B4-BE49-F238E27FC236}">
                <a16:creationId xmlns:a16="http://schemas.microsoft.com/office/drawing/2014/main" id="{3C5ECFA9-93BB-4E64-AF0D-4758A3293B30}"/>
              </a:ext>
            </a:extLst>
          </p:cNvPr>
          <p:cNvSpPr/>
          <p:nvPr userDrawn="1"/>
        </p:nvSpPr>
        <p:spPr>
          <a:xfrm>
            <a:off x="10667152" y="-7514"/>
            <a:ext cx="1524847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Grafický objekt 37">
            <a:extLst>
              <a:ext uri="{FF2B5EF4-FFF2-40B4-BE49-F238E27FC236}">
                <a16:creationId xmlns:a16="http://schemas.microsoft.com/office/drawing/2014/main" id="{BF70DF5A-9435-46E8-A02E-ABFA8D8E5B9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/>
        </p:blipFill>
        <p:spPr>
          <a:xfrm>
            <a:off x="4572001" y="764062"/>
            <a:ext cx="7619999" cy="420872"/>
          </a:xfrm>
          <a:prstGeom prst="rect">
            <a:avLst/>
          </a:prstGeom>
        </p:spPr>
      </p:pic>
      <p:pic>
        <p:nvPicPr>
          <p:cNvPr id="39" name="Grafický objekt 38">
            <a:extLst>
              <a:ext uri="{FF2B5EF4-FFF2-40B4-BE49-F238E27FC236}">
                <a16:creationId xmlns:a16="http://schemas.microsoft.com/office/drawing/2014/main" id="{E1AF6A8F-FA1A-4E8D-B4E8-12021CB49DE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18290" y="639806"/>
            <a:ext cx="3173594" cy="727520"/>
          </a:xfrm>
          <a:prstGeom prst="rect">
            <a:avLst/>
          </a:prstGeom>
        </p:spPr>
      </p:pic>
      <p:pic>
        <p:nvPicPr>
          <p:cNvPr id="43" name="Obrázek 42">
            <a:extLst>
              <a:ext uri="{FF2B5EF4-FFF2-40B4-BE49-F238E27FC236}">
                <a16:creationId xmlns:a16="http://schemas.microsoft.com/office/drawing/2014/main" id="{23B3BE27-D028-4B44-A89D-50C70D24E3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10" t="32329" r="15070" b="53337"/>
          <a:stretch/>
        </p:blipFill>
        <p:spPr>
          <a:xfrm>
            <a:off x="0" y="2432624"/>
            <a:ext cx="3050847" cy="996376"/>
          </a:xfrm>
          <a:prstGeom prst="rect">
            <a:avLst/>
          </a:prstGeom>
        </p:spPr>
      </p:pic>
      <p:pic>
        <p:nvPicPr>
          <p:cNvPr id="44" name="Obrázek 43">
            <a:extLst>
              <a:ext uri="{FF2B5EF4-FFF2-40B4-BE49-F238E27FC236}">
                <a16:creationId xmlns:a16="http://schemas.microsoft.com/office/drawing/2014/main" id="{78B7E1F9-AA2E-4A85-A84C-C524D91D06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7" t="35123" b="26502"/>
          <a:stretch/>
        </p:blipFill>
        <p:spPr>
          <a:xfrm>
            <a:off x="1335883" y="5265995"/>
            <a:ext cx="3247403" cy="981118"/>
          </a:xfrm>
          <a:prstGeom prst="rect">
            <a:avLst/>
          </a:prstGeom>
          <a:effectLst>
            <a:outerShdw blurRad="762000" dist="254000" dir="5400000" algn="ctr" rotWithShape="0">
              <a:srgbClr val="474747">
                <a:alpha val="30000"/>
              </a:srgbClr>
            </a:outerShdw>
          </a:effectLst>
        </p:spPr>
      </p:pic>
      <p:pic>
        <p:nvPicPr>
          <p:cNvPr id="45" name="Obrázek 44">
            <a:extLst>
              <a:ext uri="{FF2B5EF4-FFF2-40B4-BE49-F238E27FC236}">
                <a16:creationId xmlns:a16="http://schemas.microsoft.com/office/drawing/2014/main" id="{5049156E-7F8C-486C-A9D0-C43F03C181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" t="9741" r="1" b="9262"/>
          <a:stretch/>
        </p:blipFill>
        <p:spPr>
          <a:xfrm>
            <a:off x="9697378" y="3156116"/>
            <a:ext cx="2494621" cy="1015663"/>
          </a:xfrm>
          <a:prstGeom prst="rect">
            <a:avLst/>
          </a:prstGeom>
        </p:spPr>
      </p:pic>
      <p:cxnSp>
        <p:nvCxnSpPr>
          <p:cNvPr id="28" name="Straight Connector 9">
            <a:extLst>
              <a:ext uri="{FF2B5EF4-FFF2-40B4-BE49-F238E27FC236}">
                <a16:creationId xmlns:a16="http://schemas.microsoft.com/office/drawing/2014/main" id="{F7BD00AF-D3DD-4869-BF36-C1F6E1619D05}"/>
              </a:ext>
            </a:extLst>
          </p:cNvPr>
          <p:cNvCxnSpPr>
            <a:cxnSpLocks/>
          </p:cNvCxnSpPr>
          <p:nvPr userDrawn="1"/>
        </p:nvCxnSpPr>
        <p:spPr>
          <a:xfrm>
            <a:off x="3765685" y="4489144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7">
            <a:extLst>
              <a:ext uri="{FF2B5EF4-FFF2-40B4-BE49-F238E27FC236}">
                <a16:creationId xmlns:a16="http://schemas.microsoft.com/office/drawing/2014/main" id="{2505FADC-552A-4998-A1B9-EFD8AEBB1C64}"/>
              </a:ext>
            </a:extLst>
          </p:cNvPr>
          <p:cNvSpPr txBox="1"/>
          <p:nvPr userDrawn="1"/>
        </p:nvSpPr>
        <p:spPr>
          <a:xfrm>
            <a:off x="3712023" y="2607928"/>
            <a:ext cx="2491323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>
                <a:solidFill>
                  <a:srgbClr val="004C96"/>
                </a:solidFill>
                <a:latin typeface="+mn-lt"/>
              </a:rPr>
              <a:t>INVESTÍCIE</a:t>
            </a:r>
          </a:p>
        </p:txBody>
      </p:sp>
      <p:sp>
        <p:nvSpPr>
          <p:cNvPr id="30" name="TextBox 7">
            <a:extLst>
              <a:ext uri="{FF2B5EF4-FFF2-40B4-BE49-F238E27FC236}">
                <a16:creationId xmlns:a16="http://schemas.microsoft.com/office/drawing/2014/main" id="{510D090C-FD95-40A6-8C72-86875067731F}"/>
              </a:ext>
            </a:extLst>
          </p:cNvPr>
          <p:cNvSpPr txBox="1"/>
          <p:nvPr userDrawn="1"/>
        </p:nvSpPr>
        <p:spPr>
          <a:xfrm>
            <a:off x="3712023" y="3439792"/>
            <a:ext cx="4930260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>
                <a:solidFill>
                  <a:srgbClr val="004C96"/>
                </a:solidFill>
                <a:latin typeface="+mn-lt"/>
              </a:rPr>
              <a:t>REGIONÁLNY ROZVOJ</a:t>
            </a:r>
          </a:p>
        </p:txBody>
      </p:sp>
      <p:sp>
        <p:nvSpPr>
          <p:cNvPr id="31" name="TextBox 7">
            <a:extLst>
              <a:ext uri="{FF2B5EF4-FFF2-40B4-BE49-F238E27FC236}">
                <a16:creationId xmlns:a16="http://schemas.microsoft.com/office/drawing/2014/main" id="{170E0232-EADB-42A0-B328-190B927F8F10}"/>
              </a:ext>
            </a:extLst>
          </p:cNvPr>
          <p:cNvSpPr txBox="1"/>
          <p:nvPr userDrawn="1"/>
        </p:nvSpPr>
        <p:spPr>
          <a:xfrm>
            <a:off x="4993156" y="4269996"/>
            <a:ext cx="3980192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>
                <a:solidFill>
                  <a:srgbClr val="004C96"/>
                </a:solidFill>
                <a:latin typeface="+mn-lt"/>
              </a:rPr>
              <a:t>INFORMATIZÁCIA</a:t>
            </a:r>
          </a:p>
        </p:txBody>
      </p:sp>
      <p:sp>
        <p:nvSpPr>
          <p:cNvPr id="32" name="Zástupný objekt pre text 4">
            <a:extLst>
              <a:ext uri="{FF2B5EF4-FFF2-40B4-BE49-F238E27FC236}">
                <a16:creationId xmlns:a16="http://schemas.microsoft.com/office/drawing/2014/main" id="{7003E229-4FFA-4944-A4E9-FA4B4560ECF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72338" y="5914966"/>
            <a:ext cx="4235450" cy="371475"/>
          </a:xfrm>
          <a:prstGeom prst="rect">
            <a:avLst/>
          </a:prstGeom>
          <a:noFill/>
        </p:spPr>
        <p:txBody>
          <a:bodyPr/>
          <a:lstStyle>
            <a:lvl1pPr marL="0" indent="0" algn="r">
              <a:buNone/>
              <a:defRPr sz="1800">
                <a:solidFill>
                  <a:schemeClr val="accent3"/>
                </a:solidFill>
              </a:defRPr>
            </a:lvl1pPr>
            <a:lvl2pPr marL="457200" indent="0" algn="r">
              <a:buNone/>
              <a:defRPr sz="1800">
                <a:solidFill>
                  <a:schemeClr val="accent2"/>
                </a:solidFill>
              </a:defRPr>
            </a:lvl2pPr>
            <a:lvl3pPr marL="914400" indent="0" algn="r">
              <a:buNone/>
              <a:defRPr sz="1800">
                <a:solidFill>
                  <a:schemeClr val="accent2"/>
                </a:solidFill>
              </a:defRPr>
            </a:lvl3pPr>
            <a:lvl4pPr marL="1371600" indent="0" algn="r">
              <a:buNone/>
              <a:defRPr sz="1800">
                <a:solidFill>
                  <a:schemeClr val="accent2"/>
                </a:solidFill>
              </a:defRPr>
            </a:lvl4pPr>
            <a:lvl5pPr marL="1828800" indent="0" algn="r">
              <a:buNone/>
              <a:defRPr sz="1800"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err="1"/>
              <a:t>Kliknutím</a:t>
            </a:r>
            <a:r>
              <a:rPr lang="en-US"/>
              <a:t> </a:t>
            </a:r>
            <a:r>
              <a:rPr lang="en-US" err="1"/>
              <a:t>zadajte</a:t>
            </a:r>
            <a:r>
              <a:rPr lang="en-US"/>
              <a:t> text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2356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xit" presetSubtype="4" accel="10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xit" presetSubtype="4" accel="10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xit" presetSubtype="4" accel="10000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xit" presetSubtype="4" accel="10000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ntr" presetSubtype="1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xit" presetSubtype="4" accel="10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xit" presetSubtype="4" accel="10000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ntr" presetSubtype="1" decel="10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xit" presetSubtype="4" accel="10000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" presetClass="entr" presetSubtype="1" decel="10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xit" presetSubtype="4" accel="10000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9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6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7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5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9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11" dur="500" fill="hold"/>
                                        <p:tgtEl>
                                          <p:spTgt spid="4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6" presetClass="emph" presetSubtype="0" accel="50000" decel="5000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16" dur="500" fill="hold"/>
                                        <p:tgtEl>
                                          <p:spTgt spid="4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21" dur="500" fill="hold"/>
                                        <p:tgtEl>
                                          <p:spTgt spid="4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2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6" presetClass="emph" presetSubtype="0" accel="50000" decel="5000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129" dur="500" fill="hold"/>
                                        <p:tgtEl>
                                          <p:spTgt spid="2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30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6" presetClass="emph" presetSubtype="0" accel="50000" decel="5000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34" dur="500" fill="hold"/>
                                        <p:tgtEl>
                                          <p:spTgt spid="3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3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6" presetClass="emph" presetSubtype="0" accel="50000" decel="5000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39" dur="500" fill="hold"/>
                                        <p:tgtEl>
                                          <p:spTgt spid="3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40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29" grpId="0"/>
      <p:bldP spid="29" grpId="1"/>
      <p:bldP spid="30" grpId="0"/>
      <p:bldP spid="30" grpId="1"/>
      <p:bldP spid="31" grpId="0"/>
      <p:bldP spid="31" grpId="1"/>
      <p:bldP spid="32" grpId="0">
        <p:tmplLst>
          <p:tmpl>
            <p:tnLst>
              <p:par>
                <p:cTn presetID="22" presetClass="entr" presetSubtype="4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 Úvo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délník 10">
            <a:extLst>
              <a:ext uri="{FF2B5EF4-FFF2-40B4-BE49-F238E27FC236}">
                <a16:creationId xmlns:a16="http://schemas.microsoft.com/office/drawing/2014/main" id="{9E756E4E-E0F3-4FC4-97E5-904BB741CC6F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" name="Pentagon 6">
            <a:extLst>
              <a:ext uri="{FF2B5EF4-FFF2-40B4-BE49-F238E27FC236}">
                <a16:creationId xmlns:a16="http://schemas.microsoft.com/office/drawing/2014/main" id="{10CDF1BD-1B16-4937-A4ED-928C75753419}"/>
              </a:ext>
            </a:extLst>
          </p:cNvPr>
          <p:cNvSpPr/>
          <p:nvPr userDrawn="1"/>
        </p:nvSpPr>
        <p:spPr>
          <a:xfrm>
            <a:off x="0" y="0"/>
            <a:ext cx="12191999" cy="4842379"/>
          </a:xfrm>
          <a:prstGeom prst="homePlate">
            <a:avLst>
              <a:gd name="adj" fmla="val 0"/>
            </a:avLst>
          </a:prstGeom>
          <a:solidFill>
            <a:srgbClr val="ECECEC">
              <a:alpha val="6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0" tIns="0" rIns="91440" bIns="91440" rtlCol="0" anchor="ctr" anchorCtr="0"/>
          <a:lstStyle/>
          <a:p>
            <a:endParaRPr lang="en-US" sz="1333">
              <a:solidFill>
                <a:schemeClr val="bg2"/>
              </a:solidFill>
              <a:latin typeface="Roboto Regular" charset="0"/>
            </a:endParaRP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BEDB4CE6-9466-4B9B-A1FD-77CB7D28D03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011606" y="1585261"/>
            <a:ext cx="4431534" cy="1015663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6600" b="0">
                <a:solidFill>
                  <a:srgbClr val="004C96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err="1"/>
              <a:t>Hlavný</a:t>
            </a:r>
            <a:r>
              <a:rPr lang="en-US" noProof="0"/>
              <a:t> </a:t>
            </a:r>
            <a:r>
              <a:rPr lang="en-US" noProof="0" err="1"/>
              <a:t>názov</a:t>
            </a:r>
            <a:endParaRPr lang="en-US" noProof="0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8C67C02C-AD0D-468E-8DD5-84D882BA3711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4542430" y="2417125"/>
            <a:ext cx="3905236" cy="1015663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6600" b="0">
                <a:solidFill>
                  <a:srgbClr val="004C96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err="1"/>
              <a:t>Prezentácie</a:t>
            </a:r>
            <a:endParaRPr lang="en-US" noProof="0"/>
          </a:p>
        </p:txBody>
      </p:sp>
      <p:cxnSp>
        <p:nvCxnSpPr>
          <p:cNvPr id="6" name="Straight Connector 9">
            <a:extLst>
              <a:ext uri="{FF2B5EF4-FFF2-40B4-BE49-F238E27FC236}">
                <a16:creationId xmlns:a16="http://schemas.microsoft.com/office/drawing/2014/main" id="{A8B53BDF-39E8-4DC6-95E3-6A20CB1A0DF1}"/>
              </a:ext>
            </a:extLst>
          </p:cNvPr>
          <p:cNvCxnSpPr/>
          <p:nvPr userDrawn="1"/>
        </p:nvCxnSpPr>
        <p:spPr>
          <a:xfrm>
            <a:off x="3097161" y="3160426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B40E04BB-68A6-4538-9439-A011B4749F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/>
        </p:blipFill>
        <p:spPr>
          <a:xfrm>
            <a:off x="4572001" y="5661352"/>
            <a:ext cx="7619999" cy="420872"/>
          </a:xfrm>
          <a:prstGeom prst="rect">
            <a:avLst/>
          </a:prstGeom>
        </p:spPr>
      </p:pic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C380BD0A-9D49-43A7-880A-7DBD7489B33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18290" y="5537096"/>
            <a:ext cx="3173594" cy="727520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85A544E9-E16F-4720-A667-1ACC055373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32329" r="9839" b="53337"/>
          <a:stretch/>
        </p:blipFill>
        <p:spPr>
          <a:xfrm>
            <a:off x="0" y="399531"/>
            <a:ext cx="3247403" cy="996376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F1CE09BF-C713-4F2C-B2A4-9A28DA0610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" t="9741" r="1" b="9262"/>
          <a:stretch/>
        </p:blipFill>
        <p:spPr>
          <a:xfrm>
            <a:off x="9697379" y="1533915"/>
            <a:ext cx="2494621" cy="1015663"/>
          </a:xfrm>
          <a:prstGeom prst="rect">
            <a:avLst/>
          </a:prstGeom>
        </p:spPr>
      </p:pic>
      <p:pic>
        <p:nvPicPr>
          <p:cNvPr id="19" name="Obrázek 18">
            <a:extLst>
              <a:ext uri="{FF2B5EF4-FFF2-40B4-BE49-F238E27FC236}">
                <a16:creationId xmlns:a16="http://schemas.microsoft.com/office/drawing/2014/main" id="{D692F2D3-3F5D-43E2-909B-E9536EC1D9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7" t="35123" b="26502"/>
          <a:stretch/>
        </p:blipFill>
        <p:spPr>
          <a:xfrm>
            <a:off x="1144511" y="4041090"/>
            <a:ext cx="3247403" cy="981118"/>
          </a:xfrm>
          <a:prstGeom prst="rect">
            <a:avLst/>
          </a:prstGeom>
          <a:effectLst>
            <a:outerShdw blurRad="762000" dist="254000" dir="5400000" algn="ctr" rotWithShape="0">
              <a:srgbClr val="474747">
                <a:alpha val="3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83855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ccel="50000" decel="5000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mph" presetSubtype="0" accel="50000" decel="5000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>
        <p:tmplLst>
          <p:tmpl>
            <p:tnLst>
              <p:par>
                <p:cTn presetID="22" presetClass="entr" presetSubtype="8" fill="hold" nodeType="withEffect" nodePh="1">
                  <p:stCondLst>
                    <p:cond delay="1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1">
        <p:tmplLst>
          <p:tmpl>
            <p:tnLst>
              <p:par>
                <p:cTn presetID="6" presetClass="emph" presetSubtype="0" accel="50000" decel="50000" autoRev="1" fill="hold" nodeType="withEffect" nodePh="1">
                  <p:stCondLst>
                    <p:cond delay="1500"/>
                  </p:stCondLst>
                  <p:childTnLst>
                    <p:animScale>
                      <p:cBhvr>
                        <p:cTn dur="500" fill="hold"/>
                        <p:tgtEl>
                          <p:spTgt spid="17"/>
                        </p:tgtEl>
                      </p:cBhvr>
                      <p:by x="120000" y="120000"/>
                    </p:animScale>
                  </p:childTnLst>
                </p:cTn>
              </p:par>
            </p:tnLst>
          </p:tmpl>
        </p:tmplLst>
      </p:bldP>
      <p:bldP spid="18" grpId="0">
        <p:tmplLst>
          <p:tmpl>
            <p:tnLst>
              <p:par>
                <p:cTn presetID="22" presetClass="entr" presetSubtype="8" fill="hold" nodeType="withEffect" nodePh="1">
                  <p:stCondLst>
                    <p:cond delay="1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1">
        <p:tmplLst>
          <p:tmpl>
            <p:tnLst>
              <p:par>
                <p:cTn presetID="6" presetClass="emph" presetSubtype="0" accel="50000" decel="50000" autoRev="1" fill="hold" nodeType="withEffect" nodePh="1">
                  <p:stCondLst>
                    <p:cond delay="1750"/>
                  </p:stCondLst>
                  <p:childTnLst>
                    <p:animScale>
                      <p:cBhvr>
                        <p:cTn dur="500" fill="hold"/>
                        <p:tgtEl>
                          <p:spTgt spid="18"/>
                        </p:tgtEl>
                      </p:cBhvr>
                      <p:by x="120000" y="120000"/>
                    </p:animScale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délník 16">
            <a:extLst>
              <a:ext uri="{FF2B5EF4-FFF2-40B4-BE49-F238E27FC236}">
                <a16:creationId xmlns:a16="http://schemas.microsoft.com/office/drawing/2014/main" id="{4946CCF5-1940-4FA3-9578-49A34BD7EC19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" name="Pentagon 6">
            <a:extLst>
              <a:ext uri="{FF2B5EF4-FFF2-40B4-BE49-F238E27FC236}">
                <a16:creationId xmlns:a16="http://schemas.microsoft.com/office/drawing/2014/main" id="{10CDF1BD-1B16-4937-A4ED-928C75753419}"/>
              </a:ext>
            </a:extLst>
          </p:cNvPr>
          <p:cNvSpPr/>
          <p:nvPr userDrawn="1"/>
        </p:nvSpPr>
        <p:spPr>
          <a:xfrm>
            <a:off x="0" y="0"/>
            <a:ext cx="12191999" cy="4842379"/>
          </a:xfrm>
          <a:prstGeom prst="homePlate">
            <a:avLst>
              <a:gd name="adj" fmla="val 0"/>
            </a:avLst>
          </a:prstGeom>
          <a:solidFill>
            <a:srgbClr val="ECECEC">
              <a:alpha val="6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0" tIns="0" rIns="91440" bIns="91440" rtlCol="0" anchor="ctr" anchorCtr="0"/>
          <a:lstStyle/>
          <a:p>
            <a:endParaRPr lang="en-US" sz="1333">
              <a:solidFill>
                <a:schemeClr val="bg2"/>
              </a:solidFill>
              <a:latin typeface="Roboto Regular" charset="0"/>
            </a:endParaRPr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B40E04BB-68A6-4538-9439-A011B4749F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/>
        </p:blipFill>
        <p:spPr>
          <a:xfrm>
            <a:off x="4572001" y="5661352"/>
            <a:ext cx="7619999" cy="420872"/>
          </a:xfrm>
          <a:prstGeom prst="rect">
            <a:avLst/>
          </a:prstGeom>
        </p:spPr>
      </p:pic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C380BD0A-9D49-43A7-880A-7DBD7489B33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18290" y="5537096"/>
            <a:ext cx="3173594" cy="727520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85A544E9-E16F-4720-A667-1ACC055373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32329" r="9839" b="53337"/>
          <a:stretch/>
        </p:blipFill>
        <p:spPr>
          <a:xfrm>
            <a:off x="0" y="399531"/>
            <a:ext cx="3247403" cy="996376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F1CE09BF-C713-4F2C-B2A4-9A28DA0610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" t="9741" r="1" b="9262"/>
          <a:stretch/>
        </p:blipFill>
        <p:spPr>
          <a:xfrm>
            <a:off x="9697379" y="1533915"/>
            <a:ext cx="2494621" cy="1015663"/>
          </a:xfrm>
          <a:prstGeom prst="rect">
            <a:avLst/>
          </a:prstGeom>
        </p:spPr>
      </p:pic>
      <p:pic>
        <p:nvPicPr>
          <p:cNvPr id="19" name="Obrázek 18">
            <a:extLst>
              <a:ext uri="{FF2B5EF4-FFF2-40B4-BE49-F238E27FC236}">
                <a16:creationId xmlns:a16="http://schemas.microsoft.com/office/drawing/2014/main" id="{D692F2D3-3F5D-43E2-909B-E9536EC1D9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7" t="35123" b="26502"/>
          <a:stretch/>
        </p:blipFill>
        <p:spPr>
          <a:xfrm>
            <a:off x="1144511" y="4041090"/>
            <a:ext cx="3247403" cy="981118"/>
          </a:xfrm>
          <a:prstGeom prst="rect">
            <a:avLst/>
          </a:prstGeom>
          <a:effectLst>
            <a:outerShdw blurRad="762000" dist="254000" dir="5400000" algn="ctr" rotWithShape="0">
              <a:srgbClr val="474747">
                <a:alpha val="30000"/>
              </a:srgbClr>
            </a:outerShdw>
          </a:effectLst>
        </p:spPr>
      </p:pic>
      <p:cxnSp>
        <p:nvCxnSpPr>
          <p:cNvPr id="11" name="Straight Connector 9">
            <a:extLst>
              <a:ext uri="{FF2B5EF4-FFF2-40B4-BE49-F238E27FC236}">
                <a16:creationId xmlns:a16="http://schemas.microsoft.com/office/drawing/2014/main" id="{33A692B6-BA42-4EF5-B595-198DD33D57DE}"/>
              </a:ext>
            </a:extLst>
          </p:cNvPr>
          <p:cNvCxnSpPr>
            <a:cxnSpLocks/>
          </p:cNvCxnSpPr>
          <p:nvPr userDrawn="1"/>
        </p:nvCxnSpPr>
        <p:spPr>
          <a:xfrm>
            <a:off x="3757139" y="3304746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7">
            <a:extLst>
              <a:ext uri="{FF2B5EF4-FFF2-40B4-BE49-F238E27FC236}">
                <a16:creationId xmlns:a16="http://schemas.microsoft.com/office/drawing/2014/main" id="{27A00962-1D9F-484C-8759-B878D3D7D9BE}"/>
              </a:ext>
            </a:extLst>
          </p:cNvPr>
          <p:cNvSpPr txBox="1"/>
          <p:nvPr userDrawn="1"/>
        </p:nvSpPr>
        <p:spPr>
          <a:xfrm>
            <a:off x="3703477" y="1423530"/>
            <a:ext cx="2491323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>
                <a:solidFill>
                  <a:srgbClr val="004C96"/>
                </a:solidFill>
                <a:latin typeface="+mn-lt"/>
              </a:rPr>
              <a:t>INVESTÍCIE</a:t>
            </a:r>
          </a:p>
        </p:txBody>
      </p:sp>
      <p:sp>
        <p:nvSpPr>
          <p:cNvPr id="13" name="TextBox 7">
            <a:extLst>
              <a:ext uri="{FF2B5EF4-FFF2-40B4-BE49-F238E27FC236}">
                <a16:creationId xmlns:a16="http://schemas.microsoft.com/office/drawing/2014/main" id="{67921E0D-1A40-4568-B007-E12234EC9B18}"/>
              </a:ext>
            </a:extLst>
          </p:cNvPr>
          <p:cNvSpPr txBox="1"/>
          <p:nvPr userDrawn="1"/>
        </p:nvSpPr>
        <p:spPr>
          <a:xfrm>
            <a:off x="3703477" y="2255394"/>
            <a:ext cx="4930260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>
                <a:solidFill>
                  <a:srgbClr val="004C96"/>
                </a:solidFill>
                <a:latin typeface="+mn-lt"/>
              </a:rPr>
              <a:t>REGIONÁLNY ROZVOJ</a:t>
            </a:r>
          </a:p>
        </p:txBody>
      </p:sp>
      <p:sp>
        <p:nvSpPr>
          <p:cNvPr id="16" name="TextBox 7">
            <a:extLst>
              <a:ext uri="{FF2B5EF4-FFF2-40B4-BE49-F238E27FC236}">
                <a16:creationId xmlns:a16="http://schemas.microsoft.com/office/drawing/2014/main" id="{B6036F4B-E869-4FEC-BDEA-204E57413C67}"/>
              </a:ext>
            </a:extLst>
          </p:cNvPr>
          <p:cNvSpPr txBox="1"/>
          <p:nvPr userDrawn="1"/>
        </p:nvSpPr>
        <p:spPr>
          <a:xfrm>
            <a:off x="4984610" y="3085598"/>
            <a:ext cx="3980192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>
                <a:solidFill>
                  <a:srgbClr val="004C96"/>
                </a:solidFill>
                <a:latin typeface="+mn-lt"/>
              </a:rPr>
              <a:t>INFORMATIZÁCIA</a:t>
            </a:r>
          </a:p>
        </p:txBody>
      </p:sp>
    </p:spTree>
    <p:extLst>
      <p:ext uri="{BB962C8B-B14F-4D97-AF65-F5344CB8AC3E}">
        <p14:creationId xmlns:p14="http://schemas.microsoft.com/office/powerpoint/2010/main" val="3932889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mph" presetSubtype="0" accel="50000" decel="5000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mph" presetSubtype="0" accel="50000" decel="5000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mph" presetSubtype="0" accel="50000" decel="5000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mph" presetSubtype="0" accel="50000" decel="5000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3" grpId="0"/>
      <p:bldP spid="13" grpId="1"/>
      <p:bldP spid="16" grpId="0"/>
      <p:bldP spid="16" grpId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 Investi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>
            <a:extLst>
              <a:ext uri="{FF2B5EF4-FFF2-40B4-BE49-F238E27FC236}">
                <a16:creationId xmlns:a16="http://schemas.microsoft.com/office/drawing/2014/main" id="{D8E59352-0AC4-45C1-A133-892C0F9BD61E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1" name="Straight Connector 12">
            <a:extLst>
              <a:ext uri="{FF2B5EF4-FFF2-40B4-BE49-F238E27FC236}">
                <a16:creationId xmlns:a16="http://schemas.microsoft.com/office/drawing/2014/main" id="{F7134F0D-241A-45D2-8056-495DD87206F6}"/>
              </a:ext>
            </a:extLst>
          </p:cNvPr>
          <p:cNvCxnSpPr/>
          <p:nvPr userDrawn="1"/>
        </p:nvCxnSpPr>
        <p:spPr>
          <a:xfrm>
            <a:off x="1524847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4">
            <a:extLst>
              <a:ext uri="{FF2B5EF4-FFF2-40B4-BE49-F238E27FC236}">
                <a16:creationId xmlns:a16="http://schemas.microsoft.com/office/drawing/2014/main" id="{1836676D-7ABE-4F56-8DA0-65EE8F5F6745}"/>
              </a:ext>
            </a:extLst>
          </p:cNvPr>
          <p:cNvCxnSpPr/>
          <p:nvPr userDrawn="1"/>
        </p:nvCxnSpPr>
        <p:spPr>
          <a:xfrm>
            <a:off x="3049694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5">
            <a:extLst>
              <a:ext uri="{FF2B5EF4-FFF2-40B4-BE49-F238E27FC236}">
                <a16:creationId xmlns:a16="http://schemas.microsoft.com/office/drawing/2014/main" id="{7BFB9894-A480-4151-81F5-494D28BC99F8}"/>
              </a:ext>
            </a:extLst>
          </p:cNvPr>
          <p:cNvCxnSpPr/>
          <p:nvPr userDrawn="1"/>
        </p:nvCxnSpPr>
        <p:spPr>
          <a:xfrm>
            <a:off x="4574541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6">
            <a:extLst>
              <a:ext uri="{FF2B5EF4-FFF2-40B4-BE49-F238E27FC236}">
                <a16:creationId xmlns:a16="http://schemas.microsoft.com/office/drawing/2014/main" id="{522CFEE7-3E18-4D64-BDBB-F4265EA512B1}"/>
              </a:ext>
            </a:extLst>
          </p:cNvPr>
          <p:cNvCxnSpPr/>
          <p:nvPr userDrawn="1"/>
        </p:nvCxnSpPr>
        <p:spPr>
          <a:xfrm>
            <a:off x="6099388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7">
            <a:extLst>
              <a:ext uri="{FF2B5EF4-FFF2-40B4-BE49-F238E27FC236}">
                <a16:creationId xmlns:a16="http://schemas.microsoft.com/office/drawing/2014/main" id="{3449DEE6-7DA9-47C1-A064-40C4434C3D0A}"/>
              </a:ext>
            </a:extLst>
          </p:cNvPr>
          <p:cNvCxnSpPr/>
          <p:nvPr userDrawn="1"/>
        </p:nvCxnSpPr>
        <p:spPr>
          <a:xfrm>
            <a:off x="7624235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8">
            <a:extLst>
              <a:ext uri="{FF2B5EF4-FFF2-40B4-BE49-F238E27FC236}">
                <a16:creationId xmlns:a16="http://schemas.microsoft.com/office/drawing/2014/main" id="{5495C77B-C0C3-4511-8860-8D7AE6AEF41F}"/>
              </a:ext>
            </a:extLst>
          </p:cNvPr>
          <p:cNvCxnSpPr/>
          <p:nvPr userDrawn="1"/>
        </p:nvCxnSpPr>
        <p:spPr>
          <a:xfrm>
            <a:off x="9149082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9">
            <a:extLst>
              <a:ext uri="{FF2B5EF4-FFF2-40B4-BE49-F238E27FC236}">
                <a16:creationId xmlns:a16="http://schemas.microsoft.com/office/drawing/2014/main" id="{5F6A47D0-3833-45CB-9869-C7E855800AB2}"/>
              </a:ext>
            </a:extLst>
          </p:cNvPr>
          <p:cNvCxnSpPr/>
          <p:nvPr userDrawn="1"/>
        </p:nvCxnSpPr>
        <p:spPr>
          <a:xfrm>
            <a:off x="10673929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">
            <a:extLst>
              <a:ext uri="{FF2B5EF4-FFF2-40B4-BE49-F238E27FC236}">
                <a16:creationId xmlns:a16="http://schemas.microsoft.com/office/drawing/2014/main" id="{089D10B3-E2A0-4207-9569-7D4A774BA52B}"/>
              </a:ext>
            </a:extLst>
          </p:cNvPr>
          <p:cNvSpPr/>
          <p:nvPr userDrawn="1"/>
        </p:nvSpPr>
        <p:spPr>
          <a:xfrm>
            <a:off x="-6772" y="-7514"/>
            <a:ext cx="1524842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0B17F310-923A-47F5-9C01-B0014FE71717}"/>
              </a:ext>
            </a:extLst>
          </p:cNvPr>
          <p:cNvSpPr/>
          <p:nvPr userDrawn="1"/>
        </p:nvSpPr>
        <p:spPr>
          <a:xfrm>
            <a:off x="1531624" y="-7514"/>
            <a:ext cx="151679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13">
            <a:extLst>
              <a:ext uri="{FF2B5EF4-FFF2-40B4-BE49-F238E27FC236}">
                <a16:creationId xmlns:a16="http://schemas.microsoft.com/office/drawing/2014/main" id="{5D5E6E97-8B78-44DE-8173-471E1FE3ADDE}"/>
              </a:ext>
            </a:extLst>
          </p:cNvPr>
          <p:cNvSpPr/>
          <p:nvPr userDrawn="1"/>
        </p:nvSpPr>
        <p:spPr>
          <a:xfrm>
            <a:off x="3049690" y="-7514"/>
            <a:ext cx="152484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0">
            <a:extLst>
              <a:ext uri="{FF2B5EF4-FFF2-40B4-BE49-F238E27FC236}">
                <a16:creationId xmlns:a16="http://schemas.microsoft.com/office/drawing/2014/main" id="{DDA3F6E9-1B63-4D76-831B-B9F97D9894DF}"/>
              </a:ext>
            </a:extLst>
          </p:cNvPr>
          <p:cNvSpPr/>
          <p:nvPr userDrawn="1"/>
        </p:nvSpPr>
        <p:spPr>
          <a:xfrm>
            <a:off x="4574537" y="-7514"/>
            <a:ext cx="152484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1">
            <a:extLst>
              <a:ext uri="{FF2B5EF4-FFF2-40B4-BE49-F238E27FC236}">
                <a16:creationId xmlns:a16="http://schemas.microsoft.com/office/drawing/2014/main" id="{DAF98F05-DDAF-4362-B890-6B8365D6CFF2}"/>
              </a:ext>
            </a:extLst>
          </p:cNvPr>
          <p:cNvSpPr/>
          <p:nvPr userDrawn="1"/>
        </p:nvSpPr>
        <p:spPr>
          <a:xfrm>
            <a:off x="6099388" y="-7514"/>
            <a:ext cx="151891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3">
            <a:extLst>
              <a:ext uri="{FF2B5EF4-FFF2-40B4-BE49-F238E27FC236}">
                <a16:creationId xmlns:a16="http://schemas.microsoft.com/office/drawing/2014/main" id="{FEF194C2-62D4-4F82-AB5A-D3BB0C8FE234}"/>
              </a:ext>
            </a:extLst>
          </p:cNvPr>
          <p:cNvSpPr/>
          <p:nvPr userDrawn="1"/>
        </p:nvSpPr>
        <p:spPr>
          <a:xfrm>
            <a:off x="7633129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4">
            <a:extLst>
              <a:ext uri="{FF2B5EF4-FFF2-40B4-BE49-F238E27FC236}">
                <a16:creationId xmlns:a16="http://schemas.microsoft.com/office/drawing/2014/main" id="{FA7E97F0-EB80-4639-976F-A5AA7C97A552}"/>
              </a:ext>
            </a:extLst>
          </p:cNvPr>
          <p:cNvSpPr/>
          <p:nvPr userDrawn="1"/>
        </p:nvSpPr>
        <p:spPr>
          <a:xfrm>
            <a:off x="9157981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5">
            <a:extLst>
              <a:ext uri="{FF2B5EF4-FFF2-40B4-BE49-F238E27FC236}">
                <a16:creationId xmlns:a16="http://schemas.microsoft.com/office/drawing/2014/main" id="{322A328E-6E64-4A7E-BDA8-4D798E2B566F}"/>
              </a:ext>
            </a:extLst>
          </p:cNvPr>
          <p:cNvSpPr/>
          <p:nvPr userDrawn="1"/>
        </p:nvSpPr>
        <p:spPr>
          <a:xfrm>
            <a:off x="10667152" y="-7514"/>
            <a:ext cx="1524847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Grafický objekt 18">
            <a:extLst>
              <a:ext uri="{FF2B5EF4-FFF2-40B4-BE49-F238E27FC236}">
                <a16:creationId xmlns:a16="http://schemas.microsoft.com/office/drawing/2014/main" id="{00097501-0D8B-4D48-BDE8-634A9B63EEE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070006" y="765175"/>
            <a:ext cx="2985391" cy="684376"/>
          </a:xfrm>
          <a:prstGeom prst="rect">
            <a:avLst/>
          </a:prstGeom>
        </p:spPr>
      </p:pic>
      <p:pic>
        <p:nvPicPr>
          <p:cNvPr id="31" name="Obrázek 30">
            <a:extLst>
              <a:ext uri="{FF2B5EF4-FFF2-40B4-BE49-F238E27FC236}">
                <a16:creationId xmlns:a16="http://schemas.microsoft.com/office/drawing/2014/main" id="{07C78CCD-38E7-4BEC-B283-556F169ECE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88" t="24111" r="12135" b="24041"/>
          <a:stretch/>
        </p:blipFill>
        <p:spPr>
          <a:xfrm>
            <a:off x="6109555" y="1720"/>
            <a:ext cx="6082444" cy="6856279"/>
          </a:xfrm>
          <a:prstGeom prst="rect">
            <a:avLst/>
          </a:prstGeom>
        </p:spPr>
      </p:pic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E9DC03EB-AA4C-4E90-9889-EB015FF8F8C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531620" y="3802173"/>
            <a:ext cx="2650647" cy="135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50000"/>
              </a:lnSpc>
              <a:buNone/>
              <a:defRPr sz="1200" baseline="0">
                <a:solidFill>
                  <a:srgbClr val="22222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sk-SK" noProof="0" err="1"/>
              <a:t>Lorem</a:t>
            </a:r>
            <a:r>
              <a:rPr lang="sk-SK" noProof="0"/>
              <a:t> </a:t>
            </a:r>
            <a:r>
              <a:rPr lang="sk-SK" noProof="0" err="1"/>
              <a:t>ipsum</a:t>
            </a:r>
            <a:r>
              <a:rPr lang="sk-SK" noProof="0"/>
              <a:t> </a:t>
            </a:r>
            <a:r>
              <a:rPr lang="sk-SK" noProof="0" err="1"/>
              <a:t>dolor</a:t>
            </a:r>
            <a:r>
              <a:rPr lang="sk-SK" noProof="0"/>
              <a:t>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, </a:t>
            </a:r>
            <a:r>
              <a:rPr lang="sk-SK" noProof="0" err="1"/>
              <a:t>consectetuer</a:t>
            </a:r>
            <a:r>
              <a:rPr lang="sk-SK" noProof="0"/>
              <a:t> </a:t>
            </a:r>
            <a:r>
              <a:rPr lang="sk-SK" noProof="0" err="1"/>
              <a:t>adipiscing</a:t>
            </a:r>
            <a:r>
              <a:rPr lang="sk-SK" noProof="0"/>
              <a:t> </a:t>
            </a:r>
            <a:r>
              <a:rPr lang="sk-SK" noProof="0" err="1"/>
              <a:t>elit</a:t>
            </a:r>
            <a:r>
              <a:rPr lang="sk-SK" noProof="0"/>
              <a:t>. </a:t>
            </a:r>
            <a:r>
              <a:rPr lang="sk-SK" noProof="0" err="1"/>
              <a:t>Maecenas</a:t>
            </a:r>
            <a:r>
              <a:rPr lang="sk-SK" noProof="0"/>
              <a:t> </a:t>
            </a:r>
            <a:r>
              <a:rPr lang="sk-SK" noProof="0" err="1"/>
              <a:t>porttitor</a:t>
            </a:r>
            <a:r>
              <a:rPr lang="sk-SK" noProof="0"/>
              <a:t> </a:t>
            </a:r>
            <a:r>
              <a:rPr lang="sk-SK" noProof="0" err="1"/>
              <a:t>congue</a:t>
            </a:r>
            <a:r>
              <a:rPr lang="sk-SK" noProof="0"/>
              <a:t> </a:t>
            </a:r>
            <a:r>
              <a:rPr lang="sk-SK" noProof="0" err="1"/>
              <a:t>massa</a:t>
            </a:r>
            <a:r>
              <a:rPr lang="sk-SK" noProof="0"/>
              <a:t>. </a:t>
            </a:r>
            <a:r>
              <a:rPr lang="sk-SK" noProof="0" err="1"/>
              <a:t>Fusce</a:t>
            </a:r>
            <a:r>
              <a:rPr lang="sk-SK" noProof="0"/>
              <a:t> </a:t>
            </a:r>
            <a:r>
              <a:rPr lang="sk-SK" noProof="0" err="1"/>
              <a:t>posuere</a:t>
            </a:r>
            <a:r>
              <a:rPr lang="sk-SK" noProof="0"/>
              <a:t>, </a:t>
            </a:r>
            <a:r>
              <a:rPr lang="sk-SK" noProof="0" err="1"/>
              <a:t>magna</a:t>
            </a:r>
            <a:r>
              <a:rPr lang="sk-SK" noProof="0"/>
              <a:t> sed </a:t>
            </a:r>
            <a:r>
              <a:rPr lang="sk-SK" noProof="0" err="1"/>
              <a:t>pulvinar</a:t>
            </a:r>
            <a:r>
              <a:rPr lang="sk-SK" noProof="0"/>
              <a:t> </a:t>
            </a:r>
            <a:r>
              <a:rPr lang="sk-SK" noProof="0" err="1"/>
              <a:t>ultricies</a:t>
            </a:r>
            <a:r>
              <a:rPr lang="sk-SK" noProof="0"/>
              <a:t>, </a:t>
            </a:r>
            <a:r>
              <a:rPr lang="sk-SK" noProof="0" err="1"/>
              <a:t>purus</a:t>
            </a:r>
            <a:r>
              <a:rPr lang="sk-SK" noProof="0"/>
              <a:t> </a:t>
            </a:r>
            <a:r>
              <a:rPr lang="sk-SK" noProof="0" err="1"/>
              <a:t>lectus</a:t>
            </a:r>
            <a:r>
              <a:rPr lang="sk-SK" noProof="0"/>
              <a:t> </a:t>
            </a:r>
            <a:r>
              <a:rPr lang="sk-SK" noProof="0" err="1"/>
              <a:t>malesuada</a:t>
            </a:r>
            <a:r>
              <a:rPr lang="sk-SK" noProof="0"/>
              <a:t> libero,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 </a:t>
            </a:r>
            <a:r>
              <a:rPr lang="sk-SK" noProof="0" err="1"/>
              <a:t>commodo</a:t>
            </a:r>
            <a:r>
              <a:rPr lang="sk-SK" noProof="0"/>
              <a:t> </a:t>
            </a:r>
            <a:r>
              <a:rPr lang="sk-SK" noProof="0" err="1"/>
              <a:t>magna</a:t>
            </a:r>
            <a:r>
              <a:rPr lang="sk-SK" noProof="0"/>
              <a:t> eros </a:t>
            </a:r>
            <a:r>
              <a:rPr lang="sk-SK" noProof="0" err="1"/>
              <a:t>quis</a:t>
            </a:r>
            <a:r>
              <a:rPr lang="sk-SK" noProof="0"/>
              <a:t> urna. </a:t>
            </a:r>
          </a:p>
        </p:txBody>
      </p:sp>
      <p:pic>
        <p:nvPicPr>
          <p:cNvPr id="33" name="Grafický objekt 32">
            <a:extLst>
              <a:ext uri="{FF2B5EF4-FFF2-40B4-BE49-F238E27FC236}">
                <a16:creationId xmlns:a16="http://schemas.microsoft.com/office/drawing/2014/main" id="{91F39D45-CEA2-4B8A-8F16-97F575FEC1C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rcRect/>
          <a:stretch/>
        </p:blipFill>
        <p:spPr>
          <a:xfrm>
            <a:off x="691117" y="5885304"/>
            <a:ext cx="8197697" cy="452780"/>
          </a:xfrm>
          <a:prstGeom prst="rect">
            <a:avLst/>
          </a:prstGeom>
        </p:spPr>
      </p:pic>
      <p:sp>
        <p:nvSpPr>
          <p:cNvPr id="36" name="Title Placeholder 1">
            <a:extLst>
              <a:ext uri="{FF2B5EF4-FFF2-40B4-BE49-F238E27FC236}">
                <a16:creationId xmlns:a16="http://schemas.microsoft.com/office/drawing/2014/main" id="{6F32A1ED-B65E-473D-9EB5-DF3E1F345B20}"/>
              </a:ext>
            </a:extLst>
          </p:cNvPr>
          <p:cNvSpPr txBox="1">
            <a:spLocks/>
          </p:cNvSpPr>
          <p:nvPr userDrawn="1"/>
        </p:nvSpPr>
        <p:spPr>
          <a:xfrm>
            <a:off x="1524001" y="2176285"/>
            <a:ext cx="3845439" cy="110597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004C9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err="1"/>
              <a:t>Investície</a:t>
            </a:r>
            <a:endParaRPr lang="en-US"/>
          </a:p>
        </p:txBody>
      </p:sp>
      <p:cxnSp>
        <p:nvCxnSpPr>
          <p:cNvPr id="34" name="Straight Connector 9">
            <a:extLst>
              <a:ext uri="{FF2B5EF4-FFF2-40B4-BE49-F238E27FC236}">
                <a16:creationId xmlns:a16="http://schemas.microsoft.com/office/drawing/2014/main" id="{EB1C874A-1CB4-4CF1-BF6B-B339EB885674}"/>
              </a:ext>
            </a:extLst>
          </p:cNvPr>
          <p:cNvCxnSpPr>
            <a:cxnSpLocks/>
          </p:cNvCxnSpPr>
          <p:nvPr userDrawn="1"/>
        </p:nvCxnSpPr>
        <p:spPr>
          <a:xfrm>
            <a:off x="1531620" y="3552396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Pentagon 6">
            <a:extLst>
              <a:ext uri="{FF2B5EF4-FFF2-40B4-BE49-F238E27FC236}">
                <a16:creationId xmlns:a16="http://schemas.microsoft.com/office/drawing/2014/main" id="{5149D558-7E21-407B-8D02-EC5DA30A8C65}"/>
              </a:ext>
            </a:extLst>
          </p:cNvPr>
          <p:cNvSpPr/>
          <p:nvPr userDrawn="1"/>
        </p:nvSpPr>
        <p:spPr>
          <a:xfrm>
            <a:off x="6106152" y="0"/>
            <a:ext cx="6085847" cy="6865513"/>
          </a:xfrm>
          <a:prstGeom prst="homePlate">
            <a:avLst>
              <a:gd name="adj" fmla="val 0"/>
            </a:avLst>
          </a:prstGeom>
          <a:solidFill>
            <a:srgbClr val="ECECEC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0" tIns="0" rIns="91440" bIns="91440" rtlCol="0" anchor="ctr" anchorCtr="0"/>
          <a:lstStyle/>
          <a:p>
            <a:endParaRPr lang="en-US" sz="1333">
              <a:solidFill>
                <a:schemeClr val="bg2"/>
              </a:solidFill>
              <a:latin typeface="Roboto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871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xit" presetSubtype="4" accel="10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xit" presetSubtype="4" accel="10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xit" presetSubtype="4" accel="10000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xit" presetSubtype="4" accel="10000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ntr" presetSubtype="1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xit" presetSubtype="4" accel="10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xit" presetSubtype="4" accel="10000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" presetClass="entr" presetSubtype="1" decel="10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xit" presetSubtype="4" accel="10000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" presetClass="entr" presetSubtype="1" decel="10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xit" presetSubtype="4" accel="10000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5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9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3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9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0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" presetClass="entr" presetSubtype="4" decel="10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2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2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/>
      <p:bldP spid="41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 Reg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>
            <a:extLst>
              <a:ext uri="{FF2B5EF4-FFF2-40B4-BE49-F238E27FC236}">
                <a16:creationId xmlns:a16="http://schemas.microsoft.com/office/drawing/2014/main" id="{D8E59352-0AC4-45C1-A133-892C0F9BD61E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1" name="Straight Connector 12">
            <a:extLst>
              <a:ext uri="{FF2B5EF4-FFF2-40B4-BE49-F238E27FC236}">
                <a16:creationId xmlns:a16="http://schemas.microsoft.com/office/drawing/2014/main" id="{F7134F0D-241A-45D2-8056-495DD87206F6}"/>
              </a:ext>
            </a:extLst>
          </p:cNvPr>
          <p:cNvCxnSpPr/>
          <p:nvPr userDrawn="1"/>
        </p:nvCxnSpPr>
        <p:spPr>
          <a:xfrm>
            <a:off x="1524847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4">
            <a:extLst>
              <a:ext uri="{FF2B5EF4-FFF2-40B4-BE49-F238E27FC236}">
                <a16:creationId xmlns:a16="http://schemas.microsoft.com/office/drawing/2014/main" id="{1836676D-7ABE-4F56-8DA0-65EE8F5F6745}"/>
              </a:ext>
            </a:extLst>
          </p:cNvPr>
          <p:cNvCxnSpPr/>
          <p:nvPr userDrawn="1"/>
        </p:nvCxnSpPr>
        <p:spPr>
          <a:xfrm>
            <a:off x="3049694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5">
            <a:extLst>
              <a:ext uri="{FF2B5EF4-FFF2-40B4-BE49-F238E27FC236}">
                <a16:creationId xmlns:a16="http://schemas.microsoft.com/office/drawing/2014/main" id="{7BFB9894-A480-4151-81F5-494D28BC99F8}"/>
              </a:ext>
            </a:extLst>
          </p:cNvPr>
          <p:cNvCxnSpPr/>
          <p:nvPr userDrawn="1"/>
        </p:nvCxnSpPr>
        <p:spPr>
          <a:xfrm>
            <a:off x="4574541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6">
            <a:extLst>
              <a:ext uri="{FF2B5EF4-FFF2-40B4-BE49-F238E27FC236}">
                <a16:creationId xmlns:a16="http://schemas.microsoft.com/office/drawing/2014/main" id="{522CFEE7-3E18-4D64-BDBB-F4265EA512B1}"/>
              </a:ext>
            </a:extLst>
          </p:cNvPr>
          <p:cNvCxnSpPr/>
          <p:nvPr userDrawn="1"/>
        </p:nvCxnSpPr>
        <p:spPr>
          <a:xfrm>
            <a:off x="6099388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7">
            <a:extLst>
              <a:ext uri="{FF2B5EF4-FFF2-40B4-BE49-F238E27FC236}">
                <a16:creationId xmlns:a16="http://schemas.microsoft.com/office/drawing/2014/main" id="{3449DEE6-7DA9-47C1-A064-40C4434C3D0A}"/>
              </a:ext>
            </a:extLst>
          </p:cNvPr>
          <p:cNvCxnSpPr/>
          <p:nvPr userDrawn="1"/>
        </p:nvCxnSpPr>
        <p:spPr>
          <a:xfrm>
            <a:off x="7624235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8">
            <a:extLst>
              <a:ext uri="{FF2B5EF4-FFF2-40B4-BE49-F238E27FC236}">
                <a16:creationId xmlns:a16="http://schemas.microsoft.com/office/drawing/2014/main" id="{5495C77B-C0C3-4511-8860-8D7AE6AEF41F}"/>
              </a:ext>
            </a:extLst>
          </p:cNvPr>
          <p:cNvCxnSpPr/>
          <p:nvPr userDrawn="1"/>
        </p:nvCxnSpPr>
        <p:spPr>
          <a:xfrm>
            <a:off x="9149082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9">
            <a:extLst>
              <a:ext uri="{FF2B5EF4-FFF2-40B4-BE49-F238E27FC236}">
                <a16:creationId xmlns:a16="http://schemas.microsoft.com/office/drawing/2014/main" id="{5F6A47D0-3833-45CB-9869-C7E855800AB2}"/>
              </a:ext>
            </a:extLst>
          </p:cNvPr>
          <p:cNvCxnSpPr/>
          <p:nvPr userDrawn="1"/>
        </p:nvCxnSpPr>
        <p:spPr>
          <a:xfrm>
            <a:off x="10673929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">
            <a:extLst>
              <a:ext uri="{FF2B5EF4-FFF2-40B4-BE49-F238E27FC236}">
                <a16:creationId xmlns:a16="http://schemas.microsoft.com/office/drawing/2014/main" id="{089D10B3-E2A0-4207-9569-7D4A774BA52B}"/>
              </a:ext>
            </a:extLst>
          </p:cNvPr>
          <p:cNvSpPr/>
          <p:nvPr userDrawn="1"/>
        </p:nvSpPr>
        <p:spPr>
          <a:xfrm>
            <a:off x="-6772" y="-7514"/>
            <a:ext cx="1524842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0B17F310-923A-47F5-9C01-B0014FE71717}"/>
              </a:ext>
            </a:extLst>
          </p:cNvPr>
          <p:cNvSpPr/>
          <p:nvPr userDrawn="1"/>
        </p:nvSpPr>
        <p:spPr>
          <a:xfrm>
            <a:off x="1531624" y="-7514"/>
            <a:ext cx="151679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13">
            <a:extLst>
              <a:ext uri="{FF2B5EF4-FFF2-40B4-BE49-F238E27FC236}">
                <a16:creationId xmlns:a16="http://schemas.microsoft.com/office/drawing/2014/main" id="{5D5E6E97-8B78-44DE-8173-471E1FE3ADDE}"/>
              </a:ext>
            </a:extLst>
          </p:cNvPr>
          <p:cNvSpPr/>
          <p:nvPr userDrawn="1"/>
        </p:nvSpPr>
        <p:spPr>
          <a:xfrm>
            <a:off x="3049690" y="-7514"/>
            <a:ext cx="152484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0">
            <a:extLst>
              <a:ext uri="{FF2B5EF4-FFF2-40B4-BE49-F238E27FC236}">
                <a16:creationId xmlns:a16="http://schemas.microsoft.com/office/drawing/2014/main" id="{DDA3F6E9-1B63-4D76-831B-B9F97D9894DF}"/>
              </a:ext>
            </a:extLst>
          </p:cNvPr>
          <p:cNvSpPr/>
          <p:nvPr userDrawn="1"/>
        </p:nvSpPr>
        <p:spPr>
          <a:xfrm>
            <a:off x="4574537" y="-7514"/>
            <a:ext cx="152484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1">
            <a:extLst>
              <a:ext uri="{FF2B5EF4-FFF2-40B4-BE49-F238E27FC236}">
                <a16:creationId xmlns:a16="http://schemas.microsoft.com/office/drawing/2014/main" id="{DAF98F05-DDAF-4362-B890-6B8365D6CFF2}"/>
              </a:ext>
            </a:extLst>
          </p:cNvPr>
          <p:cNvSpPr/>
          <p:nvPr userDrawn="1"/>
        </p:nvSpPr>
        <p:spPr>
          <a:xfrm>
            <a:off x="6099388" y="-7514"/>
            <a:ext cx="151891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3">
            <a:extLst>
              <a:ext uri="{FF2B5EF4-FFF2-40B4-BE49-F238E27FC236}">
                <a16:creationId xmlns:a16="http://schemas.microsoft.com/office/drawing/2014/main" id="{FEF194C2-62D4-4F82-AB5A-D3BB0C8FE234}"/>
              </a:ext>
            </a:extLst>
          </p:cNvPr>
          <p:cNvSpPr/>
          <p:nvPr userDrawn="1"/>
        </p:nvSpPr>
        <p:spPr>
          <a:xfrm>
            <a:off x="7633129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4">
            <a:extLst>
              <a:ext uri="{FF2B5EF4-FFF2-40B4-BE49-F238E27FC236}">
                <a16:creationId xmlns:a16="http://schemas.microsoft.com/office/drawing/2014/main" id="{FA7E97F0-EB80-4639-976F-A5AA7C97A552}"/>
              </a:ext>
            </a:extLst>
          </p:cNvPr>
          <p:cNvSpPr/>
          <p:nvPr userDrawn="1"/>
        </p:nvSpPr>
        <p:spPr>
          <a:xfrm>
            <a:off x="9157981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5">
            <a:extLst>
              <a:ext uri="{FF2B5EF4-FFF2-40B4-BE49-F238E27FC236}">
                <a16:creationId xmlns:a16="http://schemas.microsoft.com/office/drawing/2014/main" id="{322A328E-6E64-4A7E-BDA8-4D798E2B566F}"/>
              </a:ext>
            </a:extLst>
          </p:cNvPr>
          <p:cNvSpPr/>
          <p:nvPr userDrawn="1"/>
        </p:nvSpPr>
        <p:spPr>
          <a:xfrm>
            <a:off x="10667152" y="-7514"/>
            <a:ext cx="1524847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Grafický objekt 18">
            <a:extLst>
              <a:ext uri="{FF2B5EF4-FFF2-40B4-BE49-F238E27FC236}">
                <a16:creationId xmlns:a16="http://schemas.microsoft.com/office/drawing/2014/main" id="{00097501-0D8B-4D48-BDE8-634A9B63EEE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070006" y="765175"/>
            <a:ext cx="2985391" cy="684376"/>
          </a:xfrm>
          <a:prstGeom prst="rect">
            <a:avLst/>
          </a:prstGeom>
        </p:spPr>
      </p:pic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E9DC03EB-AA4C-4E90-9889-EB015FF8F8C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531620" y="3802173"/>
            <a:ext cx="2650647" cy="135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50000"/>
              </a:lnSpc>
              <a:buNone/>
              <a:defRPr sz="1200" baseline="0">
                <a:solidFill>
                  <a:srgbClr val="22222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sk-SK" noProof="0" err="1"/>
              <a:t>Lorem</a:t>
            </a:r>
            <a:r>
              <a:rPr lang="sk-SK" noProof="0"/>
              <a:t> </a:t>
            </a:r>
            <a:r>
              <a:rPr lang="sk-SK" noProof="0" err="1"/>
              <a:t>ipsum</a:t>
            </a:r>
            <a:r>
              <a:rPr lang="sk-SK" noProof="0"/>
              <a:t> </a:t>
            </a:r>
            <a:r>
              <a:rPr lang="sk-SK" noProof="0" err="1"/>
              <a:t>dolor</a:t>
            </a:r>
            <a:r>
              <a:rPr lang="sk-SK" noProof="0"/>
              <a:t>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, </a:t>
            </a:r>
            <a:r>
              <a:rPr lang="sk-SK" noProof="0" err="1"/>
              <a:t>consectetuer</a:t>
            </a:r>
            <a:r>
              <a:rPr lang="sk-SK" noProof="0"/>
              <a:t> </a:t>
            </a:r>
            <a:r>
              <a:rPr lang="sk-SK" noProof="0" err="1"/>
              <a:t>adipiscing</a:t>
            </a:r>
            <a:r>
              <a:rPr lang="sk-SK" noProof="0"/>
              <a:t> </a:t>
            </a:r>
            <a:r>
              <a:rPr lang="sk-SK" noProof="0" err="1"/>
              <a:t>elit</a:t>
            </a:r>
            <a:r>
              <a:rPr lang="sk-SK" noProof="0"/>
              <a:t>. </a:t>
            </a:r>
            <a:r>
              <a:rPr lang="sk-SK" noProof="0" err="1"/>
              <a:t>Maecenas</a:t>
            </a:r>
            <a:r>
              <a:rPr lang="sk-SK" noProof="0"/>
              <a:t> </a:t>
            </a:r>
            <a:r>
              <a:rPr lang="sk-SK" noProof="0" err="1"/>
              <a:t>porttitor</a:t>
            </a:r>
            <a:r>
              <a:rPr lang="sk-SK" noProof="0"/>
              <a:t> </a:t>
            </a:r>
            <a:r>
              <a:rPr lang="sk-SK" noProof="0" err="1"/>
              <a:t>congue</a:t>
            </a:r>
            <a:r>
              <a:rPr lang="sk-SK" noProof="0"/>
              <a:t> </a:t>
            </a:r>
            <a:r>
              <a:rPr lang="sk-SK" noProof="0" err="1"/>
              <a:t>massa</a:t>
            </a:r>
            <a:r>
              <a:rPr lang="sk-SK" noProof="0"/>
              <a:t>. </a:t>
            </a:r>
            <a:r>
              <a:rPr lang="sk-SK" noProof="0" err="1"/>
              <a:t>Fusce</a:t>
            </a:r>
            <a:r>
              <a:rPr lang="sk-SK" noProof="0"/>
              <a:t> </a:t>
            </a:r>
            <a:r>
              <a:rPr lang="sk-SK" noProof="0" err="1"/>
              <a:t>posuere</a:t>
            </a:r>
            <a:r>
              <a:rPr lang="sk-SK" noProof="0"/>
              <a:t>, </a:t>
            </a:r>
            <a:r>
              <a:rPr lang="sk-SK" noProof="0" err="1"/>
              <a:t>magna</a:t>
            </a:r>
            <a:r>
              <a:rPr lang="sk-SK" noProof="0"/>
              <a:t> sed </a:t>
            </a:r>
            <a:r>
              <a:rPr lang="sk-SK" noProof="0" err="1"/>
              <a:t>pulvinar</a:t>
            </a:r>
            <a:r>
              <a:rPr lang="sk-SK" noProof="0"/>
              <a:t> </a:t>
            </a:r>
            <a:r>
              <a:rPr lang="sk-SK" noProof="0" err="1"/>
              <a:t>ultricies</a:t>
            </a:r>
            <a:r>
              <a:rPr lang="sk-SK" noProof="0"/>
              <a:t>, </a:t>
            </a:r>
            <a:r>
              <a:rPr lang="sk-SK" noProof="0" err="1"/>
              <a:t>purus</a:t>
            </a:r>
            <a:r>
              <a:rPr lang="sk-SK" noProof="0"/>
              <a:t> </a:t>
            </a:r>
            <a:r>
              <a:rPr lang="sk-SK" noProof="0" err="1"/>
              <a:t>lectus</a:t>
            </a:r>
            <a:r>
              <a:rPr lang="sk-SK" noProof="0"/>
              <a:t> </a:t>
            </a:r>
            <a:r>
              <a:rPr lang="sk-SK" noProof="0" err="1"/>
              <a:t>malesuada</a:t>
            </a:r>
            <a:r>
              <a:rPr lang="sk-SK" noProof="0"/>
              <a:t> libero,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 </a:t>
            </a:r>
            <a:r>
              <a:rPr lang="sk-SK" noProof="0" err="1"/>
              <a:t>commodo</a:t>
            </a:r>
            <a:r>
              <a:rPr lang="sk-SK" noProof="0"/>
              <a:t> </a:t>
            </a:r>
            <a:r>
              <a:rPr lang="sk-SK" noProof="0" err="1"/>
              <a:t>magna</a:t>
            </a:r>
            <a:r>
              <a:rPr lang="sk-SK" noProof="0"/>
              <a:t> eros </a:t>
            </a:r>
            <a:r>
              <a:rPr lang="sk-SK" noProof="0" err="1"/>
              <a:t>quis</a:t>
            </a:r>
            <a:r>
              <a:rPr lang="sk-SK" noProof="0"/>
              <a:t> urna. </a:t>
            </a:r>
          </a:p>
        </p:txBody>
      </p:sp>
      <p:pic>
        <p:nvPicPr>
          <p:cNvPr id="34" name="Obrázek 33">
            <a:extLst>
              <a:ext uri="{FF2B5EF4-FFF2-40B4-BE49-F238E27FC236}">
                <a16:creationId xmlns:a16="http://schemas.microsoft.com/office/drawing/2014/main" id="{4F3DE261-5C22-4F87-989A-9FA491F5E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05" t="9594" r="12226"/>
          <a:stretch/>
        </p:blipFill>
        <p:spPr>
          <a:xfrm>
            <a:off x="6111527" y="-1720"/>
            <a:ext cx="6082444" cy="6858000"/>
          </a:xfrm>
          <a:prstGeom prst="rect">
            <a:avLst/>
          </a:prstGeom>
        </p:spPr>
      </p:pic>
      <p:cxnSp>
        <p:nvCxnSpPr>
          <p:cNvPr id="35" name="Straight Connector 9">
            <a:extLst>
              <a:ext uri="{FF2B5EF4-FFF2-40B4-BE49-F238E27FC236}">
                <a16:creationId xmlns:a16="http://schemas.microsoft.com/office/drawing/2014/main" id="{84579C18-5088-4758-B03F-5C1F67DE6E37}"/>
              </a:ext>
            </a:extLst>
          </p:cNvPr>
          <p:cNvCxnSpPr>
            <a:cxnSpLocks/>
          </p:cNvCxnSpPr>
          <p:nvPr userDrawn="1"/>
        </p:nvCxnSpPr>
        <p:spPr>
          <a:xfrm>
            <a:off x="1531620" y="3552396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itle Placeholder 1">
            <a:extLst>
              <a:ext uri="{FF2B5EF4-FFF2-40B4-BE49-F238E27FC236}">
                <a16:creationId xmlns:a16="http://schemas.microsoft.com/office/drawing/2014/main" id="{822360B7-446A-426F-8AE5-F405DE5CEAFA}"/>
              </a:ext>
            </a:extLst>
          </p:cNvPr>
          <p:cNvSpPr txBox="1">
            <a:spLocks/>
          </p:cNvSpPr>
          <p:nvPr userDrawn="1"/>
        </p:nvSpPr>
        <p:spPr>
          <a:xfrm>
            <a:off x="1524001" y="2176285"/>
            <a:ext cx="3845439" cy="110597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004C9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err="1"/>
              <a:t>Regionálny</a:t>
            </a:r>
            <a:r>
              <a:rPr lang="en-US" baseline="0"/>
              <a:t> </a:t>
            </a:r>
            <a:br>
              <a:rPr lang="en-US" baseline="0"/>
            </a:br>
            <a:r>
              <a:rPr lang="en-US" baseline="0" err="1"/>
              <a:t>rozvoj</a:t>
            </a:r>
            <a:endParaRPr lang="en-US"/>
          </a:p>
        </p:txBody>
      </p:sp>
      <p:pic>
        <p:nvPicPr>
          <p:cNvPr id="33" name="Grafický objekt 32">
            <a:extLst>
              <a:ext uri="{FF2B5EF4-FFF2-40B4-BE49-F238E27FC236}">
                <a16:creationId xmlns:a16="http://schemas.microsoft.com/office/drawing/2014/main" id="{91F39D45-CEA2-4B8A-8F16-97F575FEC1C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rcRect/>
          <a:stretch/>
        </p:blipFill>
        <p:spPr>
          <a:xfrm>
            <a:off x="691117" y="5885304"/>
            <a:ext cx="8197697" cy="452780"/>
          </a:xfrm>
          <a:prstGeom prst="rect">
            <a:avLst/>
          </a:prstGeom>
        </p:spPr>
      </p:pic>
      <p:sp>
        <p:nvSpPr>
          <p:cNvPr id="31" name="Pentagon 6">
            <a:extLst>
              <a:ext uri="{FF2B5EF4-FFF2-40B4-BE49-F238E27FC236}">
                <a16:creationId xmlns:a16="http://schemas.microsoft.com/office/drawing/2014/main" id="{5149D558-7E21-407B-8D02-EC5DA30A8C65}"/>
              </a:ext>
            </a:extLst>
          </p:cNvPr>
          <p:cNvSpPr/>
          <p:nvPr userDrawn="1"/>
        </p:nvSpPr>
        <p:spPr>
          <a:xfrm>
            <a:off x="6108124" y="-3756"/>
            <a:ext cx="6085847" cy="6865513"/>
          </a:xfrm>
          <a:prstGeom prst="homePlate">
            <a:avLst>
              <a:gd name="adj" fmla="val 0"/>
            </a:avLst>
          </a:prstGeom>
          <a:solidFill>
            <a:srgbClr val="ECECEC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0" tIns="0" rIns="91440" bIns="91440" rtlCol="0" anchor="ctr" anchorCtr="0"/>
          <a:lstStyle>
            <a:defPPr>
              <a:defRPr lang="sk-SK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333">
              <a:solidFill>
                <a:schemeClr val="bg2"/>
              </a:solidFill>
              <a:latin typeface="Roboto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9263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xit" presetSubtype="4" accel="10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xit" presetSubtype="4" accel="10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xit" presetSubtype="4" accel="10000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xit" presetSubtype="4" accel="10000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ntr" presetSubtype="1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xit" presetSubtype="4" accel="10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xit" presetSubtype="4" accel="10000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" presetClass="entr" presetSubtype="1" decel="10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xit" presetSubtype="4" accel="10000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" presetClass="entr" presetSubtype="1" decel="10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xit" presetSubtype="4" accel="10000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5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9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3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9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0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" presetClass="entr" presetSubtype="4" decel="10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2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2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/>
      <p:bldP spid="31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 Informatizac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>
            <a:extLst>
              <a:ext uri="{FF2B5EF4-FFF2-40B4-BE49-F238E27FC236}">
                <a16:creationId xmlns:a16="http://schemas.microsoft.com/office/drawing/2014/main" id="{D8E59352-0AC4-45C1-A133-892C0F9BD61E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1" name="Straight Connector 12">
            <a:extLst>
              <a:ext uri="{FF2B5EF4-FFF2-40B4-BE49-F238E27FC236}">
                <a16:creationId xmlns:a16="http://schemas.microsoft.com/office/drawing/2014/main" id="{F7134F0D-241A-45D2-8056-495DD87206F6}"/>
              </a:ext>
            </a:extLst>
          </p:cNvPr>
          <p:cNvCxnSpPr/>
          <p:nvPr userDrawn="1"/>
        </p:nvCxnSpPr>
        <p:spPr>
          <a:xfrm>
            <a:off x="1524847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4">
            <a:extLst>
              <a:ext uri="{FF2B5EF4-FFF2-40B4-BE49-F238E27FC236}">
                <a16:creationId xmlns:a16="http://schemas.microsoft.com/office/drawing/2014/main" id="{1836676D-7ABE-4F56-8DA0-65EE8F5F6745}"/>
              </a:ext>
            </a:extLst>
          </p:cNvPr>
          <p:cNvCxnSpPr/>
          <p:nvPr userDrawn="1"/>
        </p:nvCxnSpPr>
        <p:spPr>
          <a:xfrm>
            <a:off x="3049694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5">
            <a:extLst>
              <a:ext uri="{FF2B5EF4-FFF2-40B4-BE49-F238E27FC236}">
                <a16:creationId xmlns:a16="http://schemas.microsoft.com/office/drawing/2014/main" id="{7BFB9894-A480-4151-81F5-494D28BC99F8}"/>
              </a:ext>
            </a:extLst>
          </p:cNvPr>
          <p:cNvCxnSpPr/>
          <p:nvPr userDrawn="1"/>
        </p:nvCxnSpPr>
        <p:spPr>
          <a:xfrm>
            <a:off x="4574541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6">
            <a:extLst>
              <a:ext uri="{FF2B5EF4-FFF2-40B4-BE49-F238E27FC236}">
                <a16:creationId xmlns:a16="http://schemas.microsoft.com/office/drawing/2014/main" id="{522CFEE7-3E18-4D64-BDBB-F4265EA512B1}"/>
              </a:ext>
            </a:extLst>
          </p:cNvPr>
          <p:cNvCxnSpPr/>
          <p:nvPr userDrawn="1"/>
        </p:nvCxnSpPr>
        <p:spPr>
          <a:xfrm>
            <a:off x="6099388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7">
            <a:extLst>
              <a:ext uri="{FF2B5EF4-FFF2-40B4-BE49-F238E27FC236}">
                <a16:creationId xmlns:a16="http://schemas.microsoft.com/office/drawing/2014/main" id="{3449DEE6-7DA9-47C1-A064-40C4434C3D0A}"/>
              </a:ext>
            </a:extLst>
          </p:cNvPr>
          <p:cNvCxnSpPr/>
          <p:nvPr userDrawn="1"/>
        </p:nvCxnSpPr>
        <p:spPr>
          <a:xfrm>
            <a:off x="7624235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8">
            <a:extLst>
              <a:ext uri="{FF2B5EF4-FFF2-40B4-BE49-F238E27FC236}">
                <a16:creationId xmlns:a16="http://schemas.microsoft.com/office/drawing/2014/main" id="{5495C77B-C0C3-4511-8860-8D7AE6AEF41F}"/>
              </a:ext>
            </a:extLst>
          </p:cNvPr>
          <p:cNvCxnSpPr/>
          <p:nvPr userDrawn="1"/>
        </p:nvCxnSpPr>
        <p:spPr>
          <a:xfrm>
            <a:off x="9149082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9">
            <a:extLst>
              <a:ext uri="{FF2B5EF4-FFF2-40B4-BE49-F238E27FC236}">
                <a16:creationId xmlns:a16="http://schemas.microsoft.com/office/drawing/2014/main" id="{5F6A47D0-3833-45CB-9869-C7E855800AB2}"/>
              </a:ext>
            </a:extLst>
          </p:cNvPr>
          <p:cNvCxnSpPr/>
          <p:nvPr userDrawn="1"/>
        </p:nvCxnSpPr>
        <p:spPr>
          <a:xfrm>
            <a:off x="10673929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">
            <a:extLst>
              <a:ext uri="{FF2B5EF4-FFF2-40B4-BE49-F238E27FC236}">
                <a16:creationId xmlns:a16="http://schemas.microsoft.com/office/drawing/2014/main" id="{089D10B3-E2A0-4207-9569-7D4A774BA52B}"/>
              </a:ext>
            </a:extLst>
          </p:cNvPr>
          <p:cNvSpPr/>
          <p:nvPr userDrawn="1"/>
        </p:nvSpPr>
        <p:spPr>
          <a:xfrm>
            <a:off x="-6772" y="-7514"/>
            <a:ext cx="1524842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0B17F310-923A-47F5-9C01-B0014FE71717}"/>
              </a:ext>
            </a:extLst>
          </p:cNvPr>
          <p:cNvSpPr/>
          <p:nvPr userDrawn="1"/>
        </p:nvSpPr>
        <p:spPr>
          <a:xfrm>
            <a:off x="1531624" y="-7514"/>
            <a:ext cx="151679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13">
            <a:extLst>
              <a:ext uri="{FF2B5EF4-FFF2-40B4-BE49-F238E27FC236}">
                <a16:creationId xmlns:a16="http://schemas.microsoft.com/office/drawing/2014/main" id="{5D5E6E97-8B78-44DE-8173-471E1FE3ADDE}"/>
              </a:ext>
            </a:extLst>
          </p:cNvPr>
          <p:cNvSpPr/>
          <p:nvPr userDrawn="1"/>
        </p:nvSpPr>
        <p:spPr>
          <a:xfrm>
            <a:off x="3049690" y="-7514"/>
            <a:ext cx="152484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0">
            <a:extLst>
              <a:ext uri="{FF2B5EF4-FFF2-40B4-BE49-F238E27FC236}">
                <a16:creationId xmlns:a16="http://schemas.microsoft.com/office/drawing/2014/main" id="{DDA3F6E9-1B63-4D76-831B-B9F97D9894DF}"/>
              </a:ext>
            </a:extLst>
          </p:cNvPr>
          <p:cNvSpPr/>
          <p:nvPr userDrawn="1"/>
        </p:nvSpPr>
        <p:spPr>
          <a:xfrm>
            <a:off x="4574537" y="-7514"/>
            <a:ext cx="152484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1">
            <a:extLst>
              <a:ext uri="{FF2B5EF4-FFF2-40B4-BE49-F238E27FC236}">
                <a16:creationId xmlns:a16="http://schemas.microsoft.com/office/drawing/2014/main" id="{DAF98F05-DDAF-4362-B890-6B8365D6CFF2}"/>
              </a:ext>
            </a:extLst>
          </p:cNvPr>
          <p:cNvSpPr/>
          <p:nvPr userDrawn="1"/>
        </p:nvSpPr>
        <p:spPr>
          <a:xfrm>
            <a:off x="6099388" y="-7514"/>
            <a:ext cx="151891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3">
            <a:extLst>
              <a:ext uri="{FF2B5EF4-FFF2-40B4-BE49-F238E27FC236}">
                <a16:creationId xmlns:a16="http://schemas.microsoft.com/office/drawing/2014/main" id="{FEF194C2-62D4-4F82-AB5A-D3BB0C8FE234}"/>
              </a:ext>
            </a:extLst>
          </p:cNvPr>
          <p:cNvSpPr/>
          <p:nvPr userDrawn="1"/>
        </p:nvSpPr>
        <p:spPr>
          <a:xfrm>
            <a:off x="7633129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4">
            <a:extLst>
              <a:ext uri="{FF2B5EF4-FFF2-40B4-BE49-F238E27FC236}">
                <a16:creationId xmlns:a16="http://schemas.microsoft.com/office/drawing/2014/main" id="{FA7E97F0-EB80-4639-976F-A5AA7C97A552}"/>
              </a:ext>
            </a:extLst>
          </p:cNvPr>
          <p:cNvSpPr/>
          <p:nvPr userDrawn="1"/>
        </p:nvSpPr>
        <p:spPr>
          <a:xfrm>
            <a:off x="9157981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5">
            <a:extLst>
              <a:ext uri="{FF2B5EF4-FFF2-40B4-BE49-F238E27FC236}">
                <a16:creationId xmlns:a16="http://schemas.microsoft.com/office/drawing/2014/main" id="{322A328E-6E64-4A7E-BDA8-4D798E2B566F}"/>
              </a:ext>
            </a:extLst>
          </p:cNvPr>
          <p:cNvSpPr/>
          <p:nvPr userDrawn="1"/>
        </p:nvSpPr>
        <p:spPr>
          <a:xfrm>
            <a:off x="10667152" y="-7514"/>
            <a:ext cx="1524847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Grafický objekt 18">
            <a:extLst>
              <a:ext uri="{FF2B5EF4-FFF2-40B4-BE49-F238E27FC236}">
                <a16:creationId xmlns:a16="http://schemas.microsoft.com/office/drawing/2014/main" id="{00097501-0D8B-4D48-BDE8-634A9B63EEE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070006" y="765175"/>
            <a:ext cx="2985391" cy="684376"/>
          </a:xfrm>
          <a:prstGeom prst="rect">
            <a:avLst/>
          </a:prstGeom>
        </p:spPr>
      </p:pic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E9DC03EB-AA4C-4E90-9889-EB015FF8F8C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531620" y="3802173"/>
            <a:ext cx="2650647" cy="135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50000"/>
              </a:lnSpc>
              <a:buNone/>
              <a:defRPr sz="1200" baseline="0">
                <a:solidFill>
                  <a:srgbClr val="22222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sk-SK" noProof="0" err="1"/>
              <a:t>Lorem</a:t>
            </a:r>
            <a:r>
              <a:rPr lang="sk-SK" noProof="0"/>
              <a:t> </a:t>
            </a:r>
            <a:r>
              <a:rPr lang="sk-SK" noProof="0" err="1"/>
              <a:t>ipsum</a:t>
            </a:r>
            <a:r>
              <a:rPr lang="sk-SK" noProof="0"/>
              <a:t> </a:t>
            </a:r>
            <a:r>
              <a:rPr lang="sk-SK" noProof="0" err="1"/>
              <a:t>dolor</a:t>
            </a:r>
            <a:r>
              <a:rPr lang="sk-SK" noProof="0"/>
              <a:t>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, </a:t>
            </a:r>
            <a:r>
              <a:rPr lang="sk-SK" noProof="0" err="1"/>
              <a:t>consectetuer</a:t>
            </a:r>
            <a:r>
              <a:rPr lang="sk-SK" noProof="0"/>
              <a:t> </a:t>
            </a:r>
            <a:r>
              <a:rPr lang="sk-SK" noProof="0" err="1"/>
              <a:t>adipiscing</a:t>
            </a:r>
            <a:r>
              <a:rPr lang="sk-SK" noProof="0"/>
              <a:t> </a:t>
            </a:r>
            <a:r>
              <a:rPr lang="sk-SK" noProof="0" err="1"/>
              <a:t>elit</a:t>
            </a:r>
            <a:r>
              <a:rPr lang="sk-SK" noProof="0"/>
              <a:t>. </a:t>
            </a:r>
            <a:r>
              <a:rPr lang="sk-SK" noProof="0" err="1"/>
              <a:t>Maecenas</a:t>
            </a:r>
            <a:r>
              <a:rPr lang="sk-SK" noProof="0"/>
              <a:t> </a:t>
            </a:r>
            <a:r>
              <a:rPr lang="sk-SK" noProof="0" err="1"/>
              <a:t>porttitor</a:t>
            </a:r>
            <a:r>
              <a:rPr lang="sk-SK" noProof="0"/>
              <a:t> </a:t>
            </a:r>
            <a:r>
              <a:rPr lang="sk-SK" noProof="0" err="1"/>
              <a:t>congue</a:t>
            </a:r>
            <a:r>
              <a:rPr lang="sk-SK" noProof="0"/>
              <a:t> </a:t>
            </a:r>
            <a:r>
              <a:rPr lang="sk-SK" noProof="0" err="1"/>
              <a:t>massa</a:t>
            </a:r>
            <a:r>
              <a:rPr lang="sk-SK" noProof="0"/>
              <a:t>. </a:t>
            </a:r>
            <a:r>
              <a:rPr lang="sk-SK" noProof="0" err="1"/>
              <a:t>Fusce</a:t>
            </a:r>
            <a:r>
              <a:rPr lang="sk-SK" noProof="0"/>
              <a:t> </a:t>
            </a:r>
            <a:r>
              <a:rPr lang="sk-SK" noProof="0" err="1"/>
              <a:t>posuere</a:t>
            </a:r>
            <a:r>
              <a:rPr lang="sk-SK" noProof="0"/>
              <a:t>, </a:t>
            </a:r>
            <a:r>
              <a:rPr lang="sk-SK" noProof="0" err="1"/>
              <a:t>magna</a:t>
            </a:r>
            <a:r>
              <a:rPr lang="sk-SK" noProof="0"/>
              <a:t> sed </a:t>
            </a:r>
            <a:r>
              <a:rPr lang="sk-SK" noProof="0" err="1"/>
              <a:t>pulvinar</a:t>
            </a:r>
            <a:r>
              <a:rPr lang="sk-SK" noProof="0"/>
              <a:t> </a:t>
            </a:r>
            <a:r>
              <a:rPr lang="sk-SK" noProof="0" err="1"/>
              <a:t>ultricies</a:t>
            </a:r>
            <a:r>
              <a:rPr lang="sk-SK" noProof="0"/>
              <a:t>, </a:t>
            </a:r>
            <a:r>
              <a:rPr lang="sk-SK" noProof="0" err="1"/>
              <a:t>purus</a:t>
            </a:r>
            <a:r>
              <a:rPr lang="sk-SK" noProof="0"/>
              <a:t> </a:t>
            </a:r>
            <a:r>
              <a:rPr lang="sk-SK" noProof="0" err="1"/>
              <a:t>lectus</a:t>
            </a:r>
            <a:r>
              <a:rPr lang="sk-SK" noProof="0"/>
              <a:t> </a:t>
            </a:r>
            <a:r>
              <a:rPr lang="sk-SK" noProof="0" err="1"/>
              <a:t>malesuada</a:t>
            </a:r>
            <a:r>
              <a:rPr lang="sk-SK" noProof="0"/>
              <a:t> libero,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 </a:t>
            </a:r>
            <a:r>
              <a:rPr lang="sk-SK" noProof="0" err="1"/>
              <a:t>commodo</a:t>
            </a:r>
            <a:r>
              <a:rPr lang="sk-SK" noProof="0"/>
              <a:t> </a:t>
            </a:r>
            <a:r>
              <a:rPr lang="sk-SK" noProof="0" err="1"/>
              <a:t>magna</a:t>
            </a:r>
            <a:r>
              <a:rPr lang="sk-SK" noProof="0"/>
              <a:t> eros </a:t>
            </a:r>
            <a:r>
              <a:rPr lang="sk-SK" noProof="0" err="1"/>
              <a:t>quis</a:t>
            </a:r>
            <a:r>
              <a:rPr lang="sk-SK" noProof="0"/>
              <a:t> urna. </a:t>
            </a:r>
          </a:p>
        </p:txBody>
      </p:sp>
      <p:pic>
        <p:nvPicPr>
          <p:cNvPr id="31" name="Obrázek 30">
            <a:extLst>
              <a:ext uri="{FF2B5EF4-FFF2-40B4-BE49-F238E27FC236}">
                <a16:creationId xmlns:a16="http://schemas.microsoft.com/office/drawing/2014/main" id="{F6954960-60CE-45E5-8C16-E1719FE343C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37" t="1" r="29344" b="-1"/>
          <a:stretch/>
        </p:blipFill>
        <p:spPr>
          <a:xfrm>
            <a:off x="6099379" y="-3439"/>
            <a:ext cx="6092621" cy="6857998"/>
          </a:xfrm>
          <a:prstGeom prst="rect">
            <a:avLst/>
          </a:prstGeom>
        </p:spPr>
      </p:pic>
      <p:cxnSp>
        <p:nvCxnSpPr>
          <p:cNvPr id="35" name="Straight Connector 9">
            <a:extLst>
              <a:ext uri="{FF2B5EF4-FFF2-40B4-BE49-F238E27FC236}">
                <a16:creationId xmlns:a16="http://schemas.microsoft.com/office/drawing/2014/main" id="{DE901E82-2BF5-4B8F-AACF-0855F107255E}"/>
              </a:ext>
            </a:extLst>
          </p:cNvPr>
          <p:cNvCxnSpPr>
            <a:cxnSpLocks/>
          </p:cNvCxnSpPr>
          <p:nvPr userDrawn="1"/>
        </p:nvCxnSpPr>
        <p:spPr>
          <a:xfrm>
            <a:off x="1531620" y="3552396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itle Placeholder 1">
            <a:extLst>
              <a:ext uri="{FF2B5EF4-FFF2-40B4-BE49-F238E27FC236}">
                <a16:creationId xmlns:a16="http://schemas.microsoft.com/office/drawing/2014/main" id="{C39EA938-6B65-44E2-82AE-3AE4D4F160B5}"/>
              </a:ext>
            </a:extLst>
          </p:cNvPr>
          <p:cNvSpPr txBox="1">
            <a:spLocks/>
          </p:cNvSpPr>
          <p:nvPr userDrawn="1"/>
        </p:nvSpPr>
        <p:spPr>
          <a:xfrm>
            <a:off x="1524001" y="2176285"/>
            <a:ext cx="3845439" cy="110597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004C9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err="1"/>
              <a:t>Informatizácia</a:t>
            </a:r>
            <a:endParaRPr lang="en-US"/>
          </a:p>
        </p:txBody>
      </p:sp>
      <p:pic>
        <p:nvPicPr>
          <p:cNvPr id="33" name="Grafický objekt 32">
            <a:extLst>
              <a:ext uri="{FF2B5EF4-FFF2-40B4-BE49-F238E27FC236}">
                <a16:creationId xmlns:a16="http://schemas.microsoft.com/office/drawing/2014/main" id="{91F39D45-CEA2-4B8A-8F16-97F575FEC1C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rcRect/>
          <a:stretch/>
        </p:blipFill>
        <p:spPr>
          <a:xfrm>
            <a:off x="691117" y="5885304"/>
            <a:ext cx="8197697" cy="452780"/>
          </a:xfrm>
          <a:prstGeom prst="rect">
            <a:avLst/>
          </a:prstGeom>
        </p:spPr>
      </p:pic>
      <p:sp>
        <p:nvSpPr>
          <p:cNvPr id="34" name="Pentagon 6">
            <a:extLst>
              <a:ext uri="{FF2B5EF4-FFF2-40B4-BE49-F238E27FC236}">
                <a16:creationId xmlns:a16="http://schemas.microsoft.com/office/drawing/2014/main" id="{5149D558-7E21-407B-8D02-EC5DA30A8C65}"/>
              </a:ext>
            </a:extLst>
          </p:cNvPr>
          <p:cNvSpPr/>
          <p:nvPr userDrawn="1"/>
        </p:nvSpPr>
        <p:spPr>
          <a:xfrm>
            <a:off x="6099379" y="-3756"/>
            <a:ext cx="6092615" cy="6865513"/>
          </a:xfrm>
          <a:prstGeom prst="homePlate">
            <a:avLst>
              <a:gd name="adj" fmla="val 0"/>
            </a:avLst>
          </a:prstGeom>
          <a:solidFill>
            <a:srgbClr val="ECECEC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0" tIns="0" rIns="91440" bIns="91440" rtlCol="0" anchor="ctr" anchorCtr="0"/>
          <a:lstStyle>
            <a:defPPr>
              <a:defRPr lang="sk-SK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333">
              <a:solidFill>
                <a:schemeClr val="bg2"/>
              </a:solidFill>
              <a:latin typeface="Roboto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8443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xit" presetSubtype="4" accel="10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xit" presetSubtype="4" accel="10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xit" presetSubtype="4" accel="10000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xit" presetSubtype="4" accel="10000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ntr" presetSubtype="1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xit" presetSubtype="4" accel="10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xit" presetSubtype="4" accel="10000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" presetClass="entr" presetSubtype="1" decel="10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xit" presetSubtype="4" accel="10000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" presetClass="entr" presetSubtype="1" decel="10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xit" presetSubtype="4" accel="10000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5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9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3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9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0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" presetClass="entr" presetSubtype="4" decel="10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2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2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/>
      <p:bldP spid="34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nfografika 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E9DC03EB-AA4C-4E90-9889-EB015FF8F8C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531620" y="3429000"/>
            <a:ext cx="2650647" cy="135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50000"/>
              </a:lnSpc>
              <a:buNone/>
              <a:defRPr sz="1200" baseline="0">
                <a:solidFill>
                  <a:srgbClr val="22222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sk-SK" noProof="0" err="1"/>
              <a:t>Lorem</a:t>
            </a:r>
            <a:r>
              <a:rPr lang="sk-SK" noProof="0"/>
              <a:t> </a:t>
            </a:r>
            <a:r>
              <a:rPr lang="sk-SK" noProof="0" err="1"/>
              <a:t>ipsum</a:t>
            </a:r>
            <a:r>
              <a:rPr lang="sk-SK" noProof="0"/>
              <a:t> </a:t>
            </a:r>
            <a:r>
              <a:rPr lang="sk-SK" noProof="0" err="1"/>
              <a:t>dolor</a:t>
            </a:r>
            <a:r>
              <a:rPr lang="sk-SK" noProof="0"/>
              <a:t>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, </a:t>
            </a:r>
            <a:r>
              <a:rPr lang="sk-SK" noProof="0" err="1"/>
              <a:t>consectetuer</a:t>
            </a:r>
            <a:r>
              <a:rPr lang="sk-SK" noProof="0"/>
              <a:t> </a:t>
            </a:r>
            <a:r>
              <a:rPr lang="sk-SK" noProof="0" err="1"/>
              <a:t>adipiscing</a:t>
            </a:r>
            <a:r>
              <a:rPr lang="sk-SK" noProof="0"/>
              <a:t> </a:t>
            </a:r>
            <a:r>
              <a:rPr lang="sk-SK" noProof="0" err="1"/>
              <a:t>elit</a:t>
            </a:r>
            <a:r>
              <a:rPr lang="sk-SK" noProof="0"/>
              <a:t>. </a:t>
            </a:r>
            <a:r>
              <a:rPr lang="sk-SK" noProof="0" err="1"/>
              <a:t>Maecenas</a:t>
            </a:r>
            <a:r>
              <a:rPr lang="sk-SK" noProof="0"/>
              <a:t> </a:t>
            </a:r>
            <a:r>
              <a:rPr lang="sk-SK" noProof="0" err="1"/>
              <a:t>porttitor</a:t>
            </a:r>
            <a:r>
              <a:rPr lang="sk-SK" noProof="0"/>
              <a:t> </a:t>
            </a:r>
            <a:r>
              <a:rPr lang="sk-SK" noProof="0" err="1"/>
              <a:t>congue</a:t>
            </a:r>
            <a:r>
              <a:rPr lang="sk-SK" noProof="0"/>
              <a:t> </a:t>
            </a:r>
            <a:r>
              <a:rPr lang="sk-SK" noProof="0" err="1"/>
              <a:t>massa</a:t>
            </a:r>
            <a:r>
              <a:rPr lang="sk-SK" noProof="0"/>
              <a:t>. </a:t>
            </a:r>
            <a:r>
              <a:rPr lang="sk-SK" noProof="0" err="1"/>
              <a:t>Fusce</a:t>
            </a:r>
            <a:r>
              <a:rPr lang="sk-SK" noProof="0"/>
              <a:t> </a:t>
            </a:r>
            <a:r>
              <a:rPr lang="sk-SK" noProof="0" err="1"/>
              <a:t>posuere</a:t>
            </a:r>
            <a:r>
              <a:rPr lang="sk-SK" noProof="0"/>
              <a:t>, </a:t>
            </a:r>
            <a:r>
              <a:rPr lang="sk-SK" noProof="0" err="1"/>
              <a:t>magna</a:t>
            </a:r>
            <a:r>
              <a:rPr lang="sk-SK" noProof="0"/>
              <a:t> sed </a:t>
            </a:r>
            <a:r>
              <a:rPr lang="sk-SK" noProof="0" err="1"/>
              <a:t>pulvinar</a:t>
            </a:r>
            <a:r>
              <a:rPr lang="sk-SK" noProof="0"/>
              <a:t> </a:t>
            </a:r>
            <a:r>
              <a:rPr lang="sk-SK" noProof="0" err="1"/>
              <a:t>ultricies</a:t>
            </a:r>
            <a:r>
              <a:rPr lang="sk-SK" noProof="0"/>
              <a:t>, </a:t>
            </a:r>
            <a:r>
              <a:rPr lang="sk-SK" noProof="0" err="1"/>
              <a:t>purus</a:t>
            </a:r>
            <a:r>
              <a:rPr lang="sk-SK" noProof="0"/>
              <a:t> </a:t>
            </a:r>
            <a:r>
              <a:rPr lang="sk-SK" noProof="0" err="1"/>
              <a:t>lectus</a:t>
            </a:r>
            <a:r>
              <a:rPr lang="sk-SK" noProof="0"/>
              <a:t> </a:t>
            </a:r>
            <a:r>
              <a:rPr lang="sk-SK" noProof="0" err="1"/>
              <a:t>malesuada</a:t>
            </a:r>
            <a:r>
              <a:rPr lang="sk-SK" noProof="0"/>
              <a:t> libero,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 </a:t>
            </a:r>
            <a:r>
              <a:rPr lang="sk-SK" noProof="0" err="1"/>
              <a:t>commodo</a:t>
            </a:r>
            <a:r>
              <a:rPr lang="sk-SK" noProof="0"/>
              <a:t> </a:t>
            </a:r>
            <a:r>
              <a:rPr lang="sk-SK" noProof="0" err="1"/>
              <a:t>magna</a:t>
            </a:r>
            <a:r>
              <a:rPr lang="sk-SK" noProof="0"/>
              <a:t> eros </a:t>
            </a:r>
            <a:r>
              <a:rPr lang="sk-SK" noProof="0" err="1"/>
              <a:t>quis</a:t>
            </a:r>
            <a:r>
              <a:rPr lang="sk-SK" noProof="0"/>
              <a:t> urna. </a:t>
            </a:r>
          </a:p>
        </p:txBody>
      </p:sp>
      <p:cxnSp>
        <p:nvCxnSpPr>
          <p:cNvPr id="35" name="Straight Connector 9">
            <a:extLst>
              <a:ext uri="{FF2B5EF4-FFF2-40B4-BE49-F238E27FC236}">
                <a16:creationId xmlns:a16="http://schemas.microsoft.com/office/drawing/2014/main" id="{DE901E82-2BF5-4B8F-AACF-0855F107255E}"/>
              </a:ext>
            </a:extLst>
          </p:cNvPr>
          <p:cNvCxnSpPr>
            <a:cxnSpLocks/>
          </p:cNvCxnSpPr>
          <p:nvPr userDrawn="1"/>
        </p:nvCxnSpPr>
        <p:spPr>
          <a:xfrm>
            <a:off x="1531620" y="3179223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itle Placeholder 1">
            <a:extLst>
              <a:ext uri="{FF2B5EF4-FFF2-40B4-BE49-F238E27FC236}">
                <a16:creationId xmlns:a16="http://schemas.microsoft.com/office/drawing/2014/main" id="{9A72E966-6432-4405-B575-A25FA487D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1621" y="1253007"/>
            <a:ext cx="3082910" cy="74878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>
              <a:defRPr sz="3200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aphicFrame>
        <p:nvGraphicFramePr>
          <p:cNvPr id="37" name="Chart 5">
            <a:extLst>
              <a:ext uri="{FF2B5EF4-FFF2-40B4-BE49-F238E27FC236}">
                <a16:creationId xmlns:a16="http://schemas.microsoft.com/office/drawing/2014/main" id="{D05C5C8E-F625-496B-A446-FFF93EE1D32D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777942167"/>
              </p:ext>
            </p:extLst>
          </p:nvPr>
        </p:nvGraphicFramePr>
        <p:xfrm>
          <a:off x="5611420" y="1082502"/>
          <a:ext cx="6095999" cy="51178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42482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75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25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7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75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7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25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7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75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7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>
        <p:tmplLst>
          <p:tmpl>
            <p:tnLst>
              <p:par>
                <p:cTn presetID="22" presetClass="entr" presetSubtype="4" fill="hold" nodeType="withEffect">
                  <p:stCondLst>
                    <p:cond delay="2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/>
      <p:bldGraphic spid="37" grpId="0" uiExpand="1">
        <p:bldSub>
          <a:bldChart bld="seriesEl"/>
        </p:bldSub>
      </p:bldGraphic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97FD9-6246-4EDE-B718-439C6539946A}" type="slidenum">
              <a:rPr lang="sk-SK" smtClean="0"/>
              <a:t>‹#›</a:t>
            </a:fld>
            <a:endParaRPr lang="sk-SK"/>
          </a:p>
        </p:txBody>
      </p:sp>
      <p:cxnSp>
        <p:nvCxnSpPr>
          <p:cNvPr id="8" name="Google Shape;94;p13">
            <a:extLst>
              <a:ext uri="{FF2B5EF4-FFF2-40B4-BE49-F238E27FC236}">
                <a16:creationId xmlns:a16="http://schemas.microsoft.com/office/drawing/2014/main" id="{A2649EEA-8B06-453F-A978-E5FCCAD837C7}"/>
              </a:ext>
            </a:extLst>
          </p:cNvPr>
          <p:cNvCxnSpPr/>
          <p:nvPr userDrawn="1"/>
        </p:nvCxnSpPr>
        <p:spPr>
          <a:xfrm>
            <a:off x="651225" y="736414"/>
            <a:ext cx="0" cy="547200"/>
          </a:xfrm>
          <a:prstGeom prst="straightConnector1">
            <a:avLst/>
          </a:prstGeom>
          <a:noFill/>
          <a:ln w="508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9" name="Google Shape;93;p13">
            <a:extLst>
              <a:ext uri="{FF2B5EF4-FFF2-40B4-BE49-F238E27FC236}">
                <a16:creationId xmlns:a16="http://schemas.microsoft.com/office/drawing/2014/main" id="{9F906F9A-68C3-48AD-B859-D217E12C5C33}"/>
              </a:ext>
            </a:extLst>
          </p:cNvPr>
          <p:cNvCxnSpPr>
            <a:cxnSpLocks/>
          </p:cNvCxnSpPr>
          <p:nvPr userDrawn="1"/>
        </p:nvCxnSpPr>
        <p:spPr>
          <a:xfrm>
            <a:off x="568331" y="-16645"/>
            <a:ext cx="0" cy="381770"/>
          </a:xfrm>
          <a:prstGeom prst="straightConnector1">
            <a:avLst/>
          </a:prstGeom>
          <a:noFill/>
          <a:ln w="50800" cap="flat" cmpd="sng">
            <a:solidFill>
              <a:srgbClr val="AEABAB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" name="Google Shape;95;p13">
            <a:extLst>
              <a:ext uri="{FF2B5EF4-FFF2-40B4-BE49-F238E27FC236}">
                <a16:creationId xmlns:a16="http://schemas.microsoft.com/office/drawing/2014/main" id="{5B330234-92F9-48D4-9DD7-9C87FFF96554}"/>
              </a:ext>
            </a:extLst>
          </p:cNvPr>
          <p:cNvSpPr txBox="1"/>
          <p:nvPr userDrawn="1"/>
        </p:nvSpPr>
        <p:spPr>
          <a:xfrm>
            <a:off x="315000" y="270912"/>
            <a:ext cx="11562000" cy="5472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SzPts val="2100"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0;p1">
            <a:extLst>
              <a:ext uri="{FF2B5EF4-FFF2-40B4-BE49-F238E27FC236}">
                <a16:creationId xmlns:a16="http://schemas.microsoft.com/office/drawing/2014/main" id="{188F34AA-9514-44BA-83E6-D5AA81298EC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44713" y="270912"/>
            <a:ext cx="11038799" cy="5289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2000" b="1" i="0" u="none" strike="noStrike" cap="none">
                <a:solidFill>
                  <a:schemeClr val="bg1"/>
                </a:solidFill>
                <a:latin typeface="+mj-lt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401577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nfografika M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délník 17">
            <a:extLst>
              <a:ext uri="{FF2B5EF4-FFF2-40B4-BE49-F238E27FC236}">
                <a16:creationId xmlns:a16="http://schemas.microsoft.com/office/drawing/2014/main" id="{84662AB8-19B8-490B-AFEC-F1F55D01BAB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grpSp>
        <p:nvGrpSpPr>
          <p:cNvPr id="6" name="Skupina 5">
            <a:extLst>
              <a:ext uri="{FF2B5EF4-FFF2-40B4-BE49-F238E27FC236}">
                <a16:creationId xmlns:a16="http://schemas.microsoft.com/office/drawing/2014/main" id="{E3CE2D03-5D8F-4968-8734-88AF15842792}"/>
              </a:ext>
            </a:extLst>
          </p:cNvPr>
          <p:cNvGrpSpPr/>
          <p:nvPr userDrawn="1"/>
        </p:nvGrpSpPr>
        <p:grpSpPr>
          <a:xfrm>
            <a:off x="4472535" y="1637211"/>
            <a:ext cx="7214368" cy="3583579"/>
            <a:chOff x="4472535" y="1637211"/>
            <a:chExt cx="7214368" cy="3583579"/>
          </a:xfrm>
        </p:grpSpPr>
        <p:pic>
          <p:nvPicPr>
            <p:cNvPr id="7" name="Grafický objekt 6">
              <a:extLst>
                <a:ext uri="{FF2B5EF4-FFF2-40B4-BE49-F238E27FC236}">
                  <a16:creationId xmlns:a16="http://schemas.microsoft.com/office/drawing/2014/main" id="{B4FF89EC-326B-4B73-A086-9301B7A80899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rcRect t="49471" r="87635" b="19578"/>
            <a:stretch/>
          </p:blipFill>
          <p:spPr>
            <a:xfrm>
              <a:off x="4472535" y="3426435"/>
              <a:ext cx="909364" cy="1197817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51DB65C7-AE52-4CEE-A6A2-5B3DD213A52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rcRect l="2418" t="38567" r="79464" b="6976"/>
            <a:stretch/>
          </p:blipFill>
          <p:spPr>
            <a:xfrm>
              <a:off x="4650377" y="3004457"/>
              <a:ext cx="1332412" cy="2107474"/>
            </a:xfrm>
            <a:prstGeom prst="rect">
              <a:avLst/>
            </a:prstGeom>
          </p:spPr>
        </p:pic>
        <p:pic>
          <p:nvPicPr>
            <p:cNvPr id="9" name="Grafický objekt 8">
              <a:extLst>
                <a:ext uri="{FF2B5EF4-FFF2-40B4-BE49-F238E27FC236}">
                  <a16:creationId xmlns:a16="http://schemas.microsoft.com/office/drawing/2014/main" id="{BEBFDE2B-F54B-4C44-8029-E2BFFC89E86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rcRect l="9015" t="16066" r="65018" b="42078"/>
            <a:stretch/>
          </p:blipFill>
          <p:spPr>
            <a:xfrm>
              <a:off x="5135527" y="2133600"/>
              <a:ext cx="1909707" cy="1619795"/>
            </a:xfrm>
            <a:prstGeom prst="rect">
              <a:avLst/>
            </a:prstGeom>
          </p:spPr>
        </p:pic>
        <p:pic>
          <p:nvPicPr>
            <p:cNvPr id="10" name="Grafický objekt 9">
              <a:extLst>
                <a:ext uri="{FF2B5EF4-FFF2-40B4-BE49-F238E27FC236}">
                  <a16:creationId xmlns:a16="http://schemas.microsoft.com/office/drawing/2014/main" id="{3A102862-A403-4E31-B205-C03F4F73DED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rcRect l="15443" t="46668" r="61348" b="4163"/>
            <a:stretch/>
          </p:blipFill>
          <p:spPr>
            <a:xfrm>
              <a:off x="5608321" y="3317966"/>
              <a:ext cx="1706880" cy="1902824"/>
            </a:xfrm>
            <a:prstGeom prst="rect">
              <a:avLst/>
            </a:prstGeom>
          </p:spPr>
        </p:pic>
        <p:pic>
          <p:nvPicPr>
            <p:cNvPr id="11" name="Grafický objekt 10">
              <a:extLst>
                <a:ext uri="{FF2B5EF4-FFF2-40B4-BE49-F238E27FC236}">
                  <a16:creationId xmlns:a16="http://schemas.microsoft.com/office/drawing/2014/main" id="{A91F3C43-01A9-4500-9731-C32538F6D05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rcRect l="26812" t="3238" r="44730" b="54907"/>
            <a:stretch/>
          </p:blipFill>
          <p:spPr>
            <a:xfrm>
              <a:off x="6444343" y="1637211"/>
              <a:ext cx="2092906" cy="1619795"/>
            </a:xfrm>
            <a:prstGeom prst="rect">
              <a:avLst/>
            </a:prstGeom>
          </p:spPr>
        </p:pic>
        <p:pic>
          <p:nvPicPr>
            <p:cNvPr id="12" name="Grafický objekt 11">
              <a:extLst>
                <a:ext uri="{FF2B5EF4-FFF2-40B4-BE49-F238E27FC236}">
                  <a16:creationId xmlns:a16="http://schemas.microsoft.com/office/drawing/2014/main" id="{E6BFD6B4-995B-4516-93BE-644B5F77E20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3"/>
                </a:ext>
              </a:extLst>
            </a:blip>
            <a:srcRect l="28660" t="33617" r="37103" b="21153"/>
            <a:stretch/>
          </p:blipFill>
          <p:spPr>
            <a:xfrm>
              <a:off x="6580262" y="2812869"/>
              <a:ext cx="2517897" cy="1750422"/>
            </a:xfrm>
            <a:prstGeom prst="rect">
              <a:avLst/>
            </a:prstGeom>
          </p:spPr>
        </p:pic>
        <p:pic>
          <p:nvPicPr>
            <p:cNvPr id="13" name="Grafický objekt 12">
              <a:extLst>
                <a:ext uri="{FF2B5EF4-FFF2-40B4-BE49-F238E27FC236}">
                  <a16:creationId xmlns:a16="http://schemas.microsoft.com/office/drawing/2014/main" id="{5468CECA-669D-4794-82C5-D9C09C5652A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5"/>
                </a:ext>
              </a:extLst>
            </a:blip>
            <a:srcRect l="51915" t="9989" r="1903" b="54908"/>
            <a:stretch/>
          </p:blipFill>
          <p:spPr>
            <a:xfrm>
              <a:off x="8290560" y="1898469"/>
              <a:ext cx="3396343" cy="1358537"/>
            </a:xfrm>
            <a:prstGeom prst="rect">
              <a:avLst/>
            </a:prstGeom>
          </p:spPr>
        </p:pic>
        <p:pic>
          <p:nvPicPr>
            <p:cNvPr id="14" name="Grafický objekt 13">
              <a:extLst>
                <a:ext uri="{FF2B5EF4-FFF2-40B4-BE49-F238E27FC236}">
                  <a16:creationId xmlns:a16="http://schemas.microsoft.com/office/drawing/2014/main" id="{4DA55103-1845-4F21-B571-29D2B6972BB1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7"/>
                </a:ext>
              </a:extLst>
            </a:blip>
            <a:srcRect l="56680" t="32042" r="4982" b="34429"/>
            <a:stretch/>
          </p:blipFill>
          <p:spPr>
            <a:xfrm>
              <a:off x="8640959" y="2751909"/>
              <a:ext cx="2819521" cy="1297577"/>
            </a:xfrm>
            <a:prstGeom prst="rect">
              <a:avLst/>
            </a:prstGeom>
          </p:spPr>
        </p:pic>
      </p:grpSp>
      <p:cxnSp>
        <p:nvCxnSpPr>
          <p:cNvPr id="15" name="Straight Connector 69">
            <a:extLst>
              <a:ext uri="{FF2B5EF4-FFF2-40B4-BE49-F238E27FC236}">
                <a16:creationId xmlns:a16="http://schemas.microsoft.com/office/drawing/2014/main" id="{B98935E4-66F2-4424-A60C-49B03B2C4A2F}"/>
              </a:ext>
            </a:extLst>
          </p:cNvPr>
          <p:cNvCxnSpPr>
            <a:cxnSpLocks/>
          </p:cNvCxnSpPr>
          <p:nvPr userDrawn="1"/>
        </p:nvCxnSpPr>
        <p:spPr>
          <a:xfrm>
            <a:off x="1029523" y="3193387"/>
            <a:ext cx="0" cy="203479"/>
          </a:xfrm>
          <a:prstGeom prst="line">
            <a:avLst/>
          </a:prstGeom>
          <a:ln w="508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70">
            <a:extLst>
              <a:ext uri="{FF2B5EF4-FFF2-40B4-BE49-F238E27FC236}">
                <a16:creationId xmlns:a16="http://schemas.microsoft.com/office/drawing/2014/main" id="{FE98719B-E598-4530-A7A9-20B65B93D97B}"/>
              </a:ext>
            </a:extLst>
          </p:cNvPr>
          <p:cNvCxnSpPr>
            <a:cxnSpLocks/>
          </p:cNvCxnSpPr>
          <p:nvPr userDrawn="1"/>
        </p:nvCxnSpPr>
        <p:spPr>
          <a:xfrm>
            <a:off x="1029523" y="4266576"/>
            <a:ext cx="0" cy="203479"/>
          </a:xfrm>
          <a:prstGeom prst="line">
            <a:avLst/>
          </a:prstGeom>
          <a:ln w="50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71">
            <a:extLst>
              <a:ext uri="{FF2B5EF4-FFF2-40B4-BE49-F238E27FC236}">
                <a16:creationId xmlns:a16="http://schemas.microsoft.com/office/drawing/2014/main" id="{861970CD-C0C0-47E6-8324-18E7244810E4}"/>
              </a:ext>
            </a:extLst>
          </p:cNvPr>
          <p:cNvCxnSpPr>
            <a:cxnSpLocks/>
          </p:cNvCxnSpPr>
          <p:nvPr userDrawn="1"/>
        </p:nvCxnSpPr>
        <p:spPr>
          <a:xfrm>
            <a:off x="1029523" y="5352955"/>
            <a:ext cx="0" cy="203479"/>
          </a:xfrm>
          <a:prstGeom prst="line">
            <a:avLst/>
          </a:prstGeom>
          <a:ln w="508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7D005C88-A829-445E-A9A6-041125D3595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467498" y="3116628"/>
            <a:ext cx="1915708" cy="525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50000"/>
              </a:lnSpc>
              <a:buNone/>
              <a:defRPr sz="1200" baseline="0">
                <a:solidFill>
                  <a:srgbClr val="22222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sk-SK" noProof="0" err="1"/>
              <a:t>Lorem</a:t>
            </a:r>
            <a:r>
              <a:rPr lang="sk-SK" noProof="0"/>
              <a:t> </a:t>
            </a:r>
            <a:r>
              <a:rPr lang="sk-SK" noProof="0" err="1"/>
              <a:t>ipsum</a:t>
            </a:r>
            <a:r>
              <a:rPr lang="sk-SK" noProof="0"/>
              <a:t> </a:t>
            </a:r>
            <a:r>
              <a:rPr lang="sk-SK" noProof="0" err="1"/>
              <a:t>dolor</a:t>
            </a:r>
            <a:r>
              <a:rPr lang="sk-SK" noProof="0"/>
              <a:t>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, </a:t>
            </a:r>
            <a:r>
              <a:rPr lang="sk-SK" noProof="0" err="1"/>
              <a:t>consectetuer</a:t>
            </a:r>
            <a:r>
              <a:rPr lang="sk-SK" noProof="0"/>
              <a:t> </a:t>
            </a:r>
            <a:r>
              <a:rPr lang="sk-SK" noProof="0" err="1"/>
              <a:t>adipiscing</a:t>
            </a:r>
            <a:r>
              <a:rPr lang="sk-SK" noProof="0"/>
              <a:t> </a:t>
            </a:r>
            <a:r>
              <a:rPr lang="sk-SK" noProof="0" err="1"/>
              <a:t>elit</a:t>
            </a:r>
            <a:r>
              <a:rPr lang="sk-SK" noProof="0"/>
              <a:t>. 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2B6F91EF-E003-4DD2-BBFC-148DFAC8F8C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443404" y="4147443"/>
            <a:ext cx="1915708" cy="525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50000"/>
              </a:lnSpc>
              <a:buNone/>
              <a:defRPr sz="1200" baseline="0">
                <a:solidFill>
                  <a:srgbClr val="22222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sk-SK" noProof="0" err="1"/>
              <a:t>Lorem</a:t>
            </a:r>
            <a:r>
              <a:rPr lang="sk-SK" noProof="0"/>
              <a:t> </a:t>
            </a:r>
            <a:r>
              <a:rPr lang="sk-SK" noProof="0" err="1"/>
              <a:t>ipsum</a:t>
            </a:r>
            <a:r>
              <a:rPr lang="sk-SK" noProof="0"/>
              <a:t> </a:t>
            </a:r>
            <a:r>
              <a:rPr lang="sk-SK" noProof="0" err="1"/>
              <a:t>dolor</a:t>
            </a:r>
            <a:r>
              <a:rPr lang="sk-SK" noProof="0"/>
              <a:t>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, </a:t>
            </a:r>
            <a:r>
              <a:rPr lang="sk-SK" noProof="0" err="1"/>
              <a:t>consectetuer</a:t>
            </a:r>
            <a:r>
              <a:rPr lang="sk-SK" noProof="0"/>
              <a:t> </a:t>
            </a:r>
            <a:r>
              <a:rPr lang="sk-SK" noProof="0" err="1"/>
              <a:t>adipiscing</a:t>
            </a:r>
            <a:r>
              <a:rPr lang="sk-SK" noProof="0"/>
              <a:t> </a:t>
            </a:r>
            <a:r>
              <a:rPr lang="sk-SK" noProof="0" err="1"/>
              <a:t>elit</a:t>
            </a:r>
            <a:r>
              <a:rPr lang="sk-SK" noProof="0"/>
              <a:t>. 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97B281E2-0FB4-44F2-B304-9B7DEE41BE5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419310" y="5220790"/>
            <a:ext cx="1915708" cy="525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50000"/>
              </a:lnSpc>
              <a:buNone/>
              <a:defRPr sz="1200" baseline="0">
                <a:solidFill>
                  <a:srgbClr val="22222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sk-SK" noProof="0" err="1"/>
              <a:t>Lorem</a:t>
            </a:r>
            <a:r>
              <a:rPr lang="sk-SK" noProof="0"/>
              <a:t> </a:t>
            </a:r>
            <a:r>
              <a:rPr lang="sk-SK" noProof="0" err="1"/>
              <a:t>ipsum</a:t>
            </a:r>
            <a:r>
              <a:rPr lang="sk-SK" noProof="0"/>
              <a:t> </a:t>
            </a:r>
            <a:r>
              <a:rPr lang="sk-SK" noProof="0" err="1"/>
              <a:t>dolor</a:t>
            </a:r>
            <a:r>
              <a:rPr lang="sk-SK" noProof="0"/>
              <a:t>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, </a:t>
            </a:r>
            <a:r>
              <a:rPr lang="sk-SK" noProof="0" err="1"/>
              <a:t>consectetuer</a:t>
            </a:r>
            <a:r>
              <a:rPr lang="sk-SK" noProof="0"/>
              <a:t> </a:t>
            </a:r>
            <a:r>
              <a:rPr lang="sk-SK" noProof="0" err="1"/>
              <a:t>adipiscing</a:t>
            </a:r>
            <a:r>
              <a:rPr lang="sk-SK" noProof="0"/>
              <a:t> </a:t>
            </a:r>
            <a:r>
              <a:rPr lang="sk-SK" noProof="0" err="1"/>
              <a:t>elit</a:t>
            </a:r>
            <a:r>
              <a:rPr lang="sk-SK" noProof="0"/>
              <a:t>. </a:t>
            </a:r>
          </a:p>
        </p:txBody>
      </p:sp>
      <p:pic>
        <p:nvPicPr>
          <p:cNvPr id="24" name="Grafický objekt 23">
            <a:extLst>
              <a:ext uri="{FF2B5EF4-FFF2-40B4-BE49-F238E27FC236}">
                <a16:creationId xmlns:a16="http://schemas.microsoft.com/office/drawing/2014/main" id="{D307CDFE-021D-483F-A272-D3A5D0227912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9"/>
              </a:ext>
            </a:extLst>
          </a:blip>
          <a:stretch>
            <a:fillRect/>
          </a:stretch>
        </p:blipFill>
        <p:spPr>
          <a:xfrm>
            <a:off x="1070006" y="765175"/>
            <a:ext cx="2985391" cy="684376"/>
          </a:xfrm>
          <a:prstGeom prst="rect">
            <a:avLst/>
          </a:prstGeom>
        </p:spPr>
      </p:pic>
      <p:sp>
        <p:nvSpPr>
          <p:cNvPr id="25" name="Title Placeholder 1">
            <a:extLst>
              <a:ext uri="{FF2B5EF4-FFF2-40B4-BE49-F238E27FC236}">
                <a16:creationId xmlns:a16="http://schemas.microsoft.com/office/drawing/2014/main" id="{EC5C63F1-687D-4A57-872F-A01D5FA898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1" y="1985241"/>
            <a:ext cx="2985391" cy="74878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>
              <a:defRPr sz="2800">
                <a:latin typeface="+mn-lt"/>
              </a:defRPr>
            </a:lvl1pPr>
          </a:lstStyle>
          <a:p>
            <a:r>
              <a:rPr lang="en-US" err="1"/>
              <a:t>Infografika</a:t>
            </a:r>
            <a:r>
              <a:rPr lang="en-US"/>
              <a:t/>
            </a:r>
            <a:br>
              <a:rPr lang="en-US"/>
            </a:br>
            <a:r>
              <a:rPr lang="en-US" err="1"/>
              <a:t>mapa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551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1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2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3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3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D22174B4-2DC4-4FCE-BAB8-29FC846DC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1" y="1253008"/>
            <a:ext cx="9144000" cy="74878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>
              <a:defRPr sz="2800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22">
            <a:extLst>
              <a:ext uri="{FF2B5EF4-FFF2-40B4-BE49-F238E27FC236}">
                <a16:creationId xmlns:a16="http://schemas.microsoft.com/office/drawing/2014/main" id="{DE194E43-B19E-4E13-9FF9-6580522981B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524000" y="2276475"/>
            <a:ext cx="9144000" cy="332851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>
              <a:buFontTx/>
              <a:buNone/>
              <a:defRPr sz="2400">
                <a:solidFill>
                  <a:srgbClr val="222222"/>
                </a:solidFill>
              </a:defRPr>
            </a:lvl1pPr>
            <a:lvl2pPr marL="0" indent="0">
              <a:buFontTx/>
              <a:buNone/>
              <a:defRPr sz="2000">
                <a:solidFill>
                  <a:srgbClr val="222222"/>
                </a:solidFill>
              </a:defRPr>
            </a:lvl2pPr>
            <a:lvl3pPr marL="0" indent="0">
              <a:buFontTx/>
              <a:buNone/>
              <a:defRPr sz="1800">
                <a:solidFill>
                  <a:srgbClr val="222222"/>
                </a:solidFill>
              </a:defRPr>
            </a:lvl3pPr>
            <a:lvl4pPr marL="0" indent="0">
              <a:buFontTx/>
              <a:buNone/>
              <a:defRPr sz="1400">
                <a:solidFill>
                  <a:srgbClr val="222222"/>
                </a:solidFill>
              </a:defRPr>
            </a:lvl4pPr>
            <a:lvl5pPr marL="0" indent="0">
              <a:buFontTx/>
              <a:buNone/>
              <a:defRPr sz="1200">
                <a:solidFill>
                  <a:srgbClr val="22222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67977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>
        <p:tmplLst>
          <p:tmpl>
            <p:tnLst>
              <p:par>
                <p:cTn presetID="22" presetClass="entr" presetSubtype="4" fill="hold" nodeType="withEffect">
                  <p:stCondLst>
                    <p:cond delay="2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A12C88C-2536-4BF7-8495-A5E598703A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D59A2E39-B6F3-4093-B175-89D29CA4B1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838517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FCAD967-6D68-4E94-91F8-5AC1AB458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D07EF76-7E4E-43AC-B9A3-81962DA7B4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000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916290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B889EF6-DE8F-4D01-8788-A337DA6C0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7AEDC469-9C6E-46A8-B7C5-3784C33A1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12767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41133941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3F6CDF0-B55A-46F5-BBC3-46A15B0D9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426027C-6050-4F73-BACF-A8173105BA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9086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8E04305F-6346-4A43-AFCD-5BDB416271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9086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588787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913BE06-4846-4800-9760-F30D5345A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7767B59-5D43-4AF8-95FA-A65835BD36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1E054A1-A974-499C-ACD3-2741CD7CF7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1778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5327004E-AD7E-4E54-86CC-DAE2999310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256B3D07-38EE-4A67-B0F7-7EA3BBEB44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1778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637952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D769371-DDF5-4E47-AA84-A3E0847F6D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600" b="1"/>
            </a:lvl1pPr>
          </a:lstStyle>
          <a:p>
            <a:r>
              <a:rPr lang="cs-CZ"/>
              <a:t>Kliknutím lze upravit styl.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665504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56A9C86-E123-4F1A-AF81-0179C0D51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5A372C5-448B-4C80-809B-12181FBC15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E652D144-339D-4B12-A416-E2A3C45602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29813086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FE2F001-1F57-4FA4-A773-6B161944E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278B4A24-DDB1-4CFF-BD3D-424BB50789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8C49F650-5C99-4427-9637-B09CEC7281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3749589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97FD9-6246-4EDE-B718-439C6539946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8677795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AD4ABDFD-BBCB-448B-9052-83290FA81E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t="1859" r="3"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grpSp>
        <p:nvGrpSpPr>
          <p:cNvPr id="14" name="Group 10">
            <a:extLst>
              <a:ext uri="{FF2B5EF4-FFF2-40B4-BE49-F238E27FC236}">
                <a16:creationId xmlns:a16="http://schemas.microsoft.com/office/drawing/2014/main" id="{8BEA8947-BA73-4139-A471-C18D165E3C5B}"/>
              </a:ext>
            </a:extLst>
          </p:cNvPr>
          <p:cNvGrpSpPr/>
          <p:nvPr userDrawn="1"/>
        </p:nvGrpSpPr>
        <p:grpSpPr>
          <a:xfrm>
            <a:off x="0" y="5608861"/>
            <a:ext cx="2536131" cy="307295"/>
            <a:chOff x="31745" y="3808773"/>
            <a:chExt cx="2536131" cy="307295"/>
          </a:xfrm>
        </p:grpSpPr>
        <p:sp>
          <p:nvSpPr>
            <p:cNvPr id="15" name="TextBox 11">
              <a:extLst>
                <a:ext uri="{FF2B5EF4-FFF2-40B4-BE49-F238E27FC236}">
                  <a16:creationId xmlns:a16="http://schemas.microsoft.com/office/drawing/2014/main" id="{2C16B18D-195E-4055-A481-B74BDA77F342}"/>
                </a:ext>
              </a:extLst>
            </p:cNvPr>
            <p:cNvSpPr txBox="1"/>
            <p:nvPr/>
          </p:nvSpPr>
          <p:spPr>
            <a:xfrm>
              <a:off x="1524000" y="3931402"/>
              <a:ext cx="1043876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alpha val="30000"/>
                    </a:schemeClr>
                  </a:solidFill>
                  <a:latin typeface="+mj-lt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www.</a:t>
              </a:r>
              <a:r>
                <a:rPr lang="en-US" sz="1200" b="1" dirty="0">
                  <a:solidFill>
                    <a:schemeClr val="tx1">
                      <a:alpha val="30000"/>
                    </a:schemeClr>
                  </a:solidFill>
                  <a:latin typeface="+mj-lt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mirri</a:t>
              </a:r>
              <a:r>
                <a:rPr lang="en-US" sz="1200" dirty="0">
                  <a:solidFill>
                    <a:schemeClr val="tx1">
                      <a:alpha val="30000"/>
                    </a:schemeClr>
                  </a:solidFill>
                  <a:latin typeface="+mj-lt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.gov.sk</a:t>
              </a:r>
            </a:p>
          </p:txBody>
        </p:sp>
        <p:cxnSp>
          <p:nvCxnSpPr>
            <p:cNvPr id="16" name="Straight Connector 12">
              <a:extLst>
                <a:ext uri="{FF2B5EF4-FFF2-40B4-BE49-F238E27FC236}">
                  <a16:creationId xmlns:a16="http://schemas.microsoft.com/office/drawing/2014/main" id="{8D24140A-F097-4629-B6CE-2DB1FBC25209}"/>
                </a:ext>
              </a:extLst>
            </p:cNvPr>
            <p:cNvCxnSpPr>
              <a:cxnSpLocks/>
            </p:cNvCxnSpPr>
            <p:nvPr/>
          </p:nvCxnSpPr>
          <p:spPr>
            <a:xfrm>
              <a:off x="31745" y="3808773"/>
              <a:ext cx="2536131" cy="0"/>
            </a:xfrm>
            <a:prstGeom prst="line">
              <a:avLst/>
            </a:prstGeom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16056B9-108C-456C-B70E-303BED4B86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2255" y="4798759"/>
            <a:ext cx="4881166" cy="74878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l">
              <a:defRPr sz="4400" baseline="0">
                <a:latin typeface="+mn-lt"/>
              </a:defRPr>
            </a:lvl1pPr>
          </a:lstStyle>
          <a:p>
            <a:r>
              <a:rPr lang="en-US" dirty="0"/>
              <a:t>ĎAKUJEME!</a:t>
            </a:r>
          </a:p>
        </p:txBody>
      </p:sp>
    </p:spTree>
    <p:extLst>
      <p:ext uri="{BB962C8B-B14F-4D97-AF65-F5344CB8AC3E}">
        <p14:creationId xmlns:p14="http://schemas.microsoft.com/office/powerpoint/2010/main" val="3969558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Úvo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CE2ACE5B-8D46-48D8-AA1D-0094B021E53D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5" name="Straight Connector 12">
            <a:extLst>
              <a:ext uri="{FF2B5EF4-FFF2-40B4-BE49-F238E27FC236}">
                <a16:creationId xmlns:a16="http://schemas.microsoft.com/office/drawing/2014/main" id="{1E35AA56-B6B2-4612-9243-E2F38AC784C3}"/>
              </a:ext>
            </a:extLst>
          </p:cNvPr>
          <p:cNvCxnSpPr/>
          <p:nvPr userDrawn="1"/>
        </p:nvCxnSpPr>
        <p:spPr>
          <a:xfrm>
            <a:off x="1524847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4">
            <a:extLst>
              <a:ext uri="{FF2B5EF4-FFF2-40B4-BE49-F238E27FC236}">
                <a16:creationId xmlns:a16="http://schemas.microsoft.com/office/drawing/2014/main" id="{F0B8A09A-FB5A-40C7-BFE8-E9A689CBC7F0}"/>
              </a:ext>
            </a:extLst>
          </p:cNvPr>
          <p:cNvCxnSpPr/>
          <p:nvPr userDrawn="1"/>
        </p:nvCxnSpPr>
        <p:spPr>
          <a:xfrm>
            <a:off x="3049694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5">
            <a:extLst>
              <a:ext uri="{FF2B5EF4-FFF2-40B4-BE49-F238E27FC236}">
                <a16:creationId xmlns:a16="http://schemas.microsoft.com/office/drawing/2014/main" id="{6AF57F91-9B11-444C-A187-29390907D9B3}"/>
              </a:ext>
            </a:extLst>
          </p:cNvPr>
          <p:cNvCxnSpPr/>
          <p:nvPr userDrawn="1"/>
        </p:nvCxnSpPr>
        <p:spPr>
          <a:xfrm>
            <a:off x="4574541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6">
            <a:extLst>
              <a:ext uri="{FF2B5EF4-FFF2-40B4-BE49-F238E27FC236}">
                <a16:creationId xmlns:a16="http://schemas.microsoft.com/office/drawing/2014/main" id="{51467D0E-9E76-4552-BEC2-1CADB3F4933D}"/>
              </a:ext>
            </a:extLst>
          </p:cNvPr>
          <p:cNvCxnSpPr/>
          <p:nvPr userDrawn="1"/>
        </p:nvCxnSpPr>
        <p:spPr>
          <a:xfrm>
            <a:off x="6099388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7">
            <a:extLst>
              <a:ext uri="{FF2B5EF4-FFF2-40B4-BE49-F238E27FC236}">
                <a16:creationId xmlns:a16="http://schemas.microsoft.com/office/drawing/2014/main" id="{A6C1C668-F663-463E-BB4D-3065A6BA51A7}"/>
              </a:ext>
            </a:extLst>
          </p:cNvPr>
          <p:cNvCxnSpPr/>
          <p:nvPr userDrawn="1"/>
        </p:nvCxnSpPr>
        <p:spPr>
          <a:xfrm>
            <a:off x="7624235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8">
            <a:extLst>
              <a:ext uri="{FF2B5EF4-FFF2-40B4-BE49-F238E27FC236}">
                <a16:creationId xmlns:a16="http://schemas.microsoft.com/office/drawing/2014/main" id="{010F430D-15D3-4424-BA33-282A0153DDD7}"/>
              </a:ext>
            </a:extLst>
          </p:cNvPr>
          <p:cNvCxnSpPr/>
          <p:nvPr userDrawn="1"/>
        </p:nvCxnSpPr>
        <p:spPr>
          <a:xfrm>
            <a:off x="9149082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19">
            <a:extLst>
              <a:ext uri="{FF2B5EF4-FFF2-40B4-BE49-F238E27FC236}">
                <a16:creationId xmlns:a16="http://schemas.microsoft.com/office/drawing/2014/main" id="{FB51C709-185A-4534-997E-0DD230BBD9E0}"/>
              </a:ext>
            </a:extLst>
          </p:cNvPr>
          <p:cNvCxnSpPr/>
          <p:nvPr userDrawn="1"/>
        </p:nvCxnSpPr>
        <p:spPr>
          <a:xfrm>
            <a:off x="10673929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">
            <a:extLst>
              <a:ext uri="{FF2B5EF4-FFF2-40B4-BE49-F238E27FC236}">
                <a16:creationId xmlns:a16="http://schemas.microsoft.com/office/drawing/2014/main" id="{1A0986DE-B647-488E-9DA9-798C13A6BD9B}"/>
              </a:ext>
            </a:extLst>
          </p:cNvPr>
          <p:cNvSpPr/>
          <p:nvPr userDrawn="1"/>
        </p:nvSpPr>
        <p:spPr>
          <a:xfrm>
            <a:off x="-6772" y="-7514"/>
            <a:ext cx="1524842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11">
            <a:extLst>
              <a:ext uri="{FF2B5EF4-FFF2-40B4-BE49-F238E27FC236}">
                <a16:creationId xmlns:a16="http://schemas.microsoft.com/office/drawing/2014/main" id="{7E9EB5BA-5F60-4490-A309-44E0C4FFE56F}"/>
              </a:ext>
            </a:extLst>
          </p:cNvPr>
          <p:cNvSpPr/>
          <p:nvPr userDrawn="1"/>
        </p:nvSpPr>
        <p:spPr>
          <a:xfrm>
            <a:off x="1531624" y="-7514"/>
            <a:ext cx="151679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523C67D8-FAA3-4BC2-91D8-A94B80C5E3AF}"/>
              </a:ext>
            </a:extLst>
          </p:cNvPr>
          <p:cNvSpPr/>
          <p:nvPr userDrawn="1"/>
        </p:nvSpPr>
        <p:spPr>
          <a:xfrm>
            <a:off x="3049690" y="-7514"/>
            <a:ext cx="152484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0">
            <a:extLst>
              <a:ext uri="{FF2B5EF4-FFF2-40B4-BE49-F238E27FC236}">
                <a16:creationId xmlns:a16="http://schemas.microsoft.com/office/drawing/2014/main" id="{ECA9042B-717E-4B0C-8628-6BD0E1DD8EA2}"/>
              </a:ext>
            </a:extLst>
          </p:cNvPr>
          <p:cNvSpPr/>
          <p:nvPr userDrawn="1"/>
        </p:nvSpPr>
        <p:spPr>
          <a:xfrm>
            <a:off x="4574537" y="-7514"/>
            <a:ext cx="152484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21">
            <a:extLst>
              <a:ext uri="{FF2B5EF4-FFF2-40B4-BE49-F238E27FC236}">
                <a16:creationId xmlns:a16="http://schemas.microsoft.com/office/drawing/2014/main" id="{04D66E2F-204E-4B7E-B563-FBD1315DBABF}"/>
              </a:ext>
            </a:extLst>
          </p:cNvPr>
          <p:cNvSpPr/>
          <p:nvPr userDrawn="1"/>
        </p:nvSpPr>
        <p:spPr>
          <a:xfrm>
            <a:off x="6099388" y="-7514"/>
            <a:ext cx="151891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23">
            <a:extLst>
              <a:ext uri="{FF2B5EF4-FFF2-40B4-BE49-F238E27FC236}">
                <a16:creationId xmlns:a16="http://schemas.microsoft.com/office/drawing/2014/main" id="{449B4E55-EFB4-4ED5-B163-1F4F2B0C0E49}"/>
              </a:ext>
            </a:extLst>
          </p:cNvPr>
          <p:cNvSpPr/>
          <p:nvPr userDrawn="1"/>
        </p:nvSpPr>
        <p:spPr>
          <a:xfrm>
            <a:off x="7633129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24">
            <a:extLst>
              <a:ext uri="{FF2B5EF4-FFF2-40B4-BE49-F238E27FC236}">
                <a16:creationId xmlns:a16="http://schemas.microsoft.com/office/drawing/2014/main" id="{A8AF2959-D45D-4A53-B1FD-386D832F1F8A}"/>
              </a:ext>
            </a:extLst>
          </p:cNvPr>
          <p:cNvSpPr/>
          <p:nvPr userDrawn="1"/>
        </p:nvSpPr>
        <p:spPr>
          <a:xfrm>
            <a:off x="9157981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25">
            <a:extLst>
              <a:ext uri="{FF2B5EF4-FFF2-40B4-BE49-F238E27FC236}">
                <a16:creationId xmlns:a16="http://schemas.microsoft.com/office/drawing/2014/main" id="{3C5ECFA9-93BB-4E64-AF0D-4758A3293B30}"/>
              </a:ext>
            </a:extLst>
          </p:cNvPr>
          <p:cNvSpPr/>
          <p:nvPr userDrawn="1"/>
        </p:nvSpPr>
        <p:spPr>
          <a:xfrm>
            <a:off x="10667152" y="-7514"/>
            <a:ext cx="1524847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Grafický objekt 37">
            <a:extLst>
              <a:ext uri="{FF2B5EF4-FFF2-40B4-BE49-F238E27FC236}">
                <a16:creationId xmlns:a16="http://schemas.microsoft.com/office/drawing/2014/main" id="{BF70DF5A-9435-46E8-A02E-ABFA8D8E5B9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/>
        </p:blipFill>
        <p:spPr>
          <a:xfrm>
            <a:off x="4572001" y="764062"/>
            <a:ext cx="7619999" cy="420872"/>
          </a:xfrm>
          <a:prstGeom prst="rect">
            <a:avLst/>
          </a:prstGeom>
        </p:spPr>
      </p:pic>
      <p:pic>
        <p:nvPicPr>
          <p:cNvPr id="39" name="Grafický objekt 38">
            <a:extLst>
              <a:ext uri="{FF2B5EF4-FFF2-40B4-BE49-F238E27FC236}">
                <a16:creationId xmlns:a16="http://schemas.microsoft.com/office/drawing/2014/main" id="{E1AF6A8F-FA1A-4E8D-B4E8-12021CB49DE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18290" y="639806"/>
            <a:ext cx="3173594" cy="727520"/>
          </a:xfrm>
          <a:prstGeom prst="rect">
            <a:avLst/>
          </a:prstGeom>
        </p:spPr>
      </p:pic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66280FB4-9DED-4350-9FE3-4F210C0D063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729115" y="2660149"/>
            <a:ext cx="4431534" cy="1015663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6600" b="0">
                <a:solidFill>
                  <a:srgbClr val="004C96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err="1"/>
              <a:t>Hlavný</a:t>
            </a:r>
            <a:r>
              <a:rPr lang="en-US" noProof="0"/>
              <a:t> </a:t>
            </a:r>
            <a:r>
              <a:rPr lang="en-US" noProof="0" err="1"/>
              <a:t>názov</a:t>
            </a:r>
            <a:endParaRPr lang="en-US" noProof="0"/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4CD48129-80C3-4D21-A28E-1FBB8A1DC858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4883923" y="3492013"/>
            <a:ext cx="3905236" cy="1015663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6600" b="0">
                <a:solidFill>
                  <a:srgbClr val="004C96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err="1"/>
              <a:t>Prezentácie</a:t>
            </a:r>
            <a:endParaRPr lang="en-US" noProof="0"/>
          </a:p>
        </p:txBody>
      </p:sp>
      <p:cxnSp>
        <p:nvCxnSpPr>
          <p:cNvPr id="42" name="Straight Connector 9">
            <a:extLst>
              <a:ext uri="{FF2B5EF4-FFF2-40B4-BE49-F238E27FC236}">
                <a16:creationId xmlns:a16="http://schemas.microsoft.com/office/drawing/2014/main" id="{1EB0D649-3A87-441C-94F1-B380B2CF1175}"/>
              </a:ext>
            </a:extLst>
          </p:cNvPr>
          <p:cNvCxnSpPr>
            <a:cxnSpLocks/>
          </p:cNvCxnSpPr>
          <p:nvPr userDrawn="1"/>
        </p:nvCxnSpPr>
        <p:spPr>
          <a:xfrm>
            <a:off x="3771845" y="4119609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Obrázek 42">
            <a:extLst>
              <a:ext uri="{FF2B5EF4-FFF2-40B4-BE49-F238E27FC236}">
                <a16:creationId xmlns:a16="http://schemas.microsoft.com/office/drawing/2014/main" id="{23B3BE27-D028-4B44-A89D-50C70D24E3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10" t="32329" r="15070" b="53337"/>
          <a:stretch/>
        </p:blipFill>
        <p:spPr>
          <a:xfrm>
            <a:off x="0" y="2432624"/>
            <a:ext cx="3050847" cy="996376"/>
          </a:xfrm>
          <a:prstGeom prst="rect">
            <a:avLst/>
          </a:prstGeom>
        </p:spPr>
      </p:pic>
      <p:pic>
        <p:nvPicPr>
          <p:cNvPr id="45" name="Obrázek 44">
            <a:extLst>
              <a:ext uri="{FF2B5EF4-FFF2-40B4-BE49-F238E27FC236}">
                <a16:creationId xmlns:a16="http://schemas.microsoft.com/office/drawing/2014/main" id="{5049156E-7F8C-486C-A9D0-C43F03C181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" t="9741" r="1" b="9262"/>
          <a:stretch/>
        </p:blipFill>
        <p:spPr>
          <a:xfrm>
            <a:off x="9697378" y="3156116"/>
            <a:ext cx="2494621" cy="1015663"/>
          </a:xfrm>
          <a:prstGeom prst="rect">
            <a:avLst/>
          </a:prstGeom>
        </p:spPr>
      </p:pic>
      <p:sp>
        <p:nvSpPr>
          <p:cNvPr id="29" name="Zástupný objekt pre text 4">
            <a:extLst>
              <a:ext uri="{FF2B5EF4-FFF2-40B4-BE49-F238E27FC236}">
                <a16:creationId xmlns:a16="http://schemas.microsoft.com/office/drawing/2014/main" id="{887E8B22-E8C6-4347-A27C-13FA4283A10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72338" y="5914966"/>
            <a:ext cx="4235450" cy="371475"/>
          </a:xfrm>
          <a:prstGeom prst="rect">
            <a:avLst/>
          </a:prstGeom>
          <a:noFill/>
        </p:spPr>
        <p:txBody>
          <a:bodyPr/>
          <a:lstStyle>
            <a:lvl1pPr marL="0" indent="0" algn="r">
              <a:buNone/>
              <a:defRPr sz="1800">
                <a:solidFill>
                  <a:schemeClr val="accent3"/>
                </a:solidFill>
              </a:defRPr>
            </a:lvl1pPr>
            <a:lvl2pPr marL="457200" indent="0" algn="r">
              <a:buNone/>
              <a:defRPr sz="1800">
                <a:solidFill>
                  <a:schemeClr val="accent2"/>
                </a:solidFill>
              </a:defRPr>
            </a:lvl2pPr>
            <a:lvl3pPr marL="914400" indent="0" algn="r">
              <a:buNone/>
              <a:defRPr sz="1800">
                <a:solidFill>
                  <a:schemeClr val="accent2"/>
                </a:solidFill>
              </a:defRPr>
            </a:lvl3pPr>
            <a:lvl4pPr marL="1371600" indent="0" algn="r">
              <a:buNone/>
              <a:defRPr sz="1800">
                <a:solidFill>
                  <a:schemeClr val="accent2"/>
                </a:solidFill>
              </a:defRPr>
            </a:lvl4pPr>
            <a:lvl5pPr marL="1828800" indent="0" algn="r">
              <a:buNone/>
              <a:defRPr sz="1800"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err="1"/>
              <a:t>Kliknutím</a:t>
            </a:r>
            <a:r>
              <a:rPr lang="en-US"/>
              <a:t> </a:t>
            </a:r>
            <a:r>
              <a:rPr lang="en-US" err="1"/>
              <a:t>zadajte</a:t>
            </a:r>
            <a:r>
              <a:rPr lang="en-US"/>
              <a:t> text</a:t>
            </a:r>
            <a:endParaRPr lang="sk-SK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FDD8FD-3719-40D9-BEDD-F8E89C74660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3FDE092-858E-477F-8CB1-3C2657CDAE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504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xit" presetSubtype="4" accel="10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xit" presetSubtype="4" accel="10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xit" presetSubtype="4" accel="10000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xit" presetSubtype="4" accel="10000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ntr" presetSubtype="1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xit" presetSubtype="4" accel="10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xit" presetSubtype="4" accel="10000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ntr" presetSubtype="1" decel="10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xit" presetSubtype="4" accel="10000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" presetClass="entr" presetSubtype="1" decel="10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xit" presetSubtype="4" accel="10000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9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6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7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5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9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6" presetClass="emph" presetSubtype="0" accel="50000" decel="5000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111" dur="500" fill="hold"/>
                                        <p:tgtEl>
                                          <p:spTgt spid="4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6" presetClass="emph" presetSubtype="0" accel="50000" decel="5000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16" dur="500" fill="hold"/>
                                        <p:tgtEl>
                                          <p:spTgt spid="4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24" dur="500" fill="hold"/>
                                        <p:tgtEl>
                                          <p:spTgt spid="4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29" dur="500" fill="hold"/>
                                        <p:tgtEl>
                                          <p:spTgt spid="4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30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40" grpId="0">
        <p:tmplLst>
          <p:tmpl>
            <p:tnLst>
              <p:par>
                <p:cTn presetID="22" presetClass="entr" presetSubtype="8" fill="hold" nodeType="withEffect">
                  <p:stCondLst>
                    <p:cond delay="1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1"/>
      <p:bldP spid="41" grpId="0">
        <p:tmplLst>
          <p:tmpl>
            <p:tnLst>
              <p:par>
                <p:cTn presetID="22" presetClass="entr" presetSubtype="8" fill="hold" nodeType="withEffect">
                  <p:stCondLst>
                    <p:cond delay="1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1"/>
      <p:bldP spid="29" grpId="0">
        <p:tmplLst>
          <p:tmpl>
            <p:tnLst>
              <p:par>
                <p:cTn presetID="22" presetClass="entr" presetSubtype="4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CE2ACE5B-8D46-48D8-AA1D-0094B021E53D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5" name="Straight Connector 12">
            <a:extLst>
              <a:ext uri="{FF2B5EF4-FFF2-40B4-BE49-F238E27FC236}">
                <a16:creationId xmlns:a16="http://schemas.microsoft.com/office/drawing/2014/main" id="{1E35AA56-B6B2-4612-9243-E2F38AC784C3}"/>
              </a:ext>
            </a:extLst>
          </p:cNvPr>
          <p:cNvCxnSpPr/>
          <p:nvPr userDrawn="1"/>
        </p:nvCxnSpPr>
        <p:spPr>
          <a:xfrm>
            <a:off x="1524847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4">
            <a:extLst>
              <a:ext uri="{FF2B5EF4-FFF2-40B4-BE49-F238E27FC236}">
                <a16:creationId xmlns:a16="http://schemas.microsoft.com/office/drawing/2014/main" id="{F0B8A09A-FB5A-40C7-BFE8-E9A689CBC7F0}"/>
              </a:ext>
            </a:extLst>
          </p:cNvPr>
          <p:cNvCxnSpPr/>
          <p:nvPr userDrawn="1"/>
        </p:nvCxnSpPr>
        <p:spPr>
          <a:xfrm>
            <a:off x="3049694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5">
            <a:extLst>
              <a:ext uri="{FF2B5EF4-FFF2-40B4-BE49-F238E27FC236}">
                <a16:creationId xmlns:a16="http://schemas.microsoft.com/office/drawing/2014/main" id="{6AF57F91-9B11-444C-A187-29390907D9B3}"/>
              </a:ext>
            </a:extLst>
          </p:cNvPr>
          <p:cNvCxnSpPr/>
          <p:nvPr userDrawn="1"/>
        </p:nvCxnSpPr>
        <p:spPr>
          <a:xfrm>
            <a:off x="4574541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6">
            <a:extLst>
              <a:ext uri="{FF2B5EF4-FFF2-40B4-BE49-F238E27FC236}">
                <a16:creationId xmlns:a16="http://schemas.microsoft.com/office/drawing/2014/main" id="{51467D0E-9E76-4552-BEC2-1CADB3F4933D}"/>
              </a:ext>
            </a:extLst>
          </p:cNvPr>
          <p:cNvCxnSpPr/>
          <p:nvPr userDrawn="1"/>
        </p:nvCxnSpPr>
        <p:spPr>
          <a:xfrm>
            <a:off x="6099388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7">
            <a:extLst>
              <a:ext uri="{FF2B5EF4-FFF2-40B4-BE49-F238E27FC236}">
                <a16:creationId xmlns:a16="http://schemas.microsoft.com/office/drawing/2014/main" id="{A6C1C668-F663-463E-BB4D-3065A6BA51A7}"/>
              </a:ext>
            </a:extLst>
          </p:cNvPr>
          <p:cNvCxnSpPr/>
          <p:nvPr userDrawn="1"/>
        </p:nvCxnSpPr>
        <p:spPr>
          <a:xfrm>
            <a:off x="7624235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8">
            <a:extLst>
              <a:ext uri="{FF2B5EF4-FFF2-40B4-BE49-F238E27FC236}">
                <a16:creationId xmlns:a16="http://schemas.microsoft.com/office/drawing/2014/main" id="{010F430D-15D3-4424-BA33-282A0153DDD7}"/>
              </a:ext>
            </a:extLst>
          </p:cNvPr>
          <p:cNvCxnSpPr/>
          <p:nvPr userDrawn="1"/>
        </p:nvCxnSpPr>
        <p:spPr>
          <a:xfrm>
            <a:off x="9149082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19">
            <a:extLst>
              <a:ext uri="{FF2B5EF4-FFF2-40B4-BE49-F238E27FC236}">
                <a16:creationId xmlns:a16="http://schemas.microsoft.com/office/drawing/2014/main" id="{FB51C709-185A-4534-997E-0DD230BBD9E0}"/>
              </a:ext>
            </a:extLst>
          </p:cNvPr>
          <p:cNvCxnSpPr/>
          <p:nvPr userDrawn="1"/>
        </p:nvCxnSpPr>
        <p:spPr>
          <a:xfrm>
            <a:off x="10673929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">
            <a:extLst>
              <a:ext uri="{FF2B5EF4-FFF2-40B4-BE49-F238E27FC236}">
                <a16:creationId xmlns:a16="http://schemas.microsoft.com/office/drawing/2014/main" id="{1A0986DE-B647-488E-9DA9-798C13A6BD9B}"/>
              </a:ext>
            </a:extLst>
          </p:cNvPr>
          <p:cNvSpPr/>
          <p:nvPr userDrawn="1"/>
        </p:nvSpPr>
        <p:spPr>
          <a:xfrm>
            <a:off x="-6772" y="-7514"/>
            <a:ext cx="1524842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11">
            <a:extLst>
              <a:ext uri="{FF2B5EF4-FFF2-40B4-BE49-F238E27FC236}">
                <a16:creationId xmlns:a16="http://schemas.microsoft.com/office/drawing/2014/main" id="{7E9EB5BA-5F60-4490-A309-44E0C4FFE56F}"/>
              </a:ext>
            </a:extLst>
          </p:cNvPr>
          <p:cNvSpPr/>
          <p:nvPr userDrawn="1"/>
        </p:nvSpPr>
        <p:spPr>
          <a:xfrm>
            <a:off x="1531624" y="-7514"/>
            <a:ext cx="151679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523C67D8-FAA3-4BC2-91D8-A94B80C5E3AF}"/>
              </a:ext>
            </a:extLst>
          </p:cNvPr>
          <p:cNvSpPr/>
          <p:nvPr userDrawn="1"/>
        </p:nvSpPr>
        <p:spPr>
          <a:xfrm>
            <a:off x="3049690" y="-7514"/>
            <a:ext cx="152484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0">
            <a:extLst>
              <a:ext uri="{FF2B5EF4-FFF2-40B4-BE49-F238E27FC236}">
                <a16:creationId xmlns:a16="http://schemas.microsoft.com/office/drawing/2014/main" id="{ECA9042B-717E-4B0C-8628-6BD0E1DD8EA2}"/>
              </a:ext>
            </a:extLst>
          </p:cNvPr>
          <p:cNvSpPr/>
          <p:nvPr userDrawn="1"/>
        </p:nvSpPr>
        <p:spPr>
          <a:xfrm>
            <a:off x="4574537" y="-7514"/>
            <a:ext cx="152484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21">
            <a:extLst>
              <a:ext uri="{FF2B5EF4-FFF2-40B4-BE49-F238E27FC236}">
                <a16:creationId xmlns:a16="http://schemas.microsoft.com/office/drawing/2014/main" id="{04D66E2F-204E-4B7E-B563-FBD1315DBABF}"/>
              </a:ext>
            </a:extLst>
          </p:cNvPr>
          <p:cNvSpPr/>
          <p:nvPr userDrawn="1"/>
        </p:nvSpPr>
        <p:spPr>
          <a:xfrm>
            <a:off x="6099388" y="-7514"/>
            <a:ext cx="151891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23">
            <a:extLst>
              <a:ext uri="{FF2B5EF4-FFF2-40B4-BE49-F238E27FC236}">
                <a16:creationId xmlns:a16="http://schemas.microsoft.com/office/drawing/2014/main" id="{449B4E55-EFB4-4ED5-B163-1F4F2B0C0E49}"/>
              </a:ext>
            </a:extLst>
          </p:cNvPr>
          <p:cNvSpPr/>
          <p:nvPr userDrawn="1"/>
        </p:nvSpPr>
        <p:spPr>
          <a:xfrm>
            <a:off x="7633129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24">
            <a:extLst>
              <a:ext uri="{FF2B5EF4-FFF2-40B4-BE49-F238E27FC236}">
                <a16:creationId xmlns:a16="http://schemas.microsoft.com/office/drawing/2014/main" id="{A8AF2959-D45D-4A53-B1FD-386D832F1F8A}"/>
              </a:ext>
            </a:extLst>
          </p:cNvPr>
          <p:cNvSpPr/>
          <p:nvPr userDrawn="1"/>
        </p:nvSpPr>
        <p:spPr>
          <a:xfrm>
            <a:off x="9157981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25">
            <a:extLst>
              <a:ext uri="{FF2B5EF4-FFF2-40B4-BE49-F238E27FC236}">
                <a16:creationId xmlns:a16="http://schemas.microsoft.com/office/drawing/2014/main" id="{3C5ECFA9-93BB-4E64-AF0D-4758A3293B30}"/>
              </a:ext>
            </a:extLst>
          </p:cNvPr>
          <p:cNvSpPr/>
          <p:nvPr userDrawn="1"/>
        </p:nvSpPr>
        <p:spPr>
          <a:xfrm>
            <a:off x="10667152" y="-7514"/>
            <a:ext cx="1524847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Grafický objekt 37">
            <a:extLst>
              <a:ext uri="{FF2B5EF4-FFF2-40B4-BE49-F238E27FC236}">
                <a16:creationId xmlns:a16="http://schemas.microsoft.com/office/drawing/2014/main" id="{BF70DF5A-9435-46E8-A02E-ABFA8D8E5B9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/>
        </p:blipFill>
        <p:spPr>
          <a:xfrm>
            <a:off x="4572001" y="764062"/>
            <a:ext cx="7619999" cy="420872"/>
          </a:xfrm>
          <a:prstGeom prst="rect">
            <a:avLst/>
          </a:prstGeom>
        </p:spPr>
      </p:pic>
      <p:pic>
        <p:nvPicPr>
          <p:cNvPr id="39" name="Grafický objekt 38">
            <a:extLst>
              <a:ext uri="{FF2B5EF4-FFF2-40B4-BE49-F238E27FC236}">
                <a16:creationId xmlns:a16="http://schemas.microsoft.com/office/drawing/2014/main" id="{E1AF6A8F-FA1A-4E8D-B4E8-12021CB49DE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18290" y="639806"/>
            <a:ext cx="3173594" cy="727520"/>
          </a:xfrm>
          <a:prstGeom prst="rect">
            <a:avLst/>
          </a:prstGeom>
        </p:spPr>
      </p:pic>
      <p:pic>
        <p:nvPicPr>
          <p:cNvPr id="43" name="Obrázek 42">
            <a:extLst>
              <a:ext uri="{FF2B5EF4-FFF2-40B4-BE49-F238E27FC236}">
                <a16:creationId xmlns:a16="http://schemas.microsoft.com/office/drawing/2014/main" id="{23B3BE27-D028-4B44-A89D-50C70D24E3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10" t="32329" r="15070" b="53337"/>
          <a:stretch/>
        </p:blipFill>
        <p:spPr>
          <a:xfrm>
            <a:off x="0" y="2432624"/>
            <a:ext cx="3050847" cy="996376"/>
          </a:xfrm>
          <a:prstGeom prst="rect">
            <a:avLst/>
          </a:prstGeom>
        </p:spPr>
      </p:pic>
      <p:pic>
        <p:nvPicPr>
          <p:cNvPr id="44" name="Obrázek 43">
            <a:extLst>
              <a:ext uri="{FF2B5EF4-FFF2-40B4-BE49-F238E27FC236}">
                <a16:creationId xmlns:a16="http://schemas.microsoft.com/office/drawing/2014/main" id="{78B7E1F9-AA2E-4A85-A84C-C524D91D06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7" t="35123" b="26502"/>
          <a:stretch/>
        </p:blipFill>
        <p:spPr>
          <a:xfrm>
            <a:off x="1335883" y="5265995"/>
            <a:ext cx="3247403" cy="981118"/>
          </a:xfrm>
          <a:prstGeom prst="rect">
            <a:avLst/>
          </a:prstGeom>
          <a:effectLst>
            <a:outerShdw blurRad="762000" dist="254000" dir="5400000" algn="ctr" rotWithShape="0">
              <a:srgbClr val="474747">
                <a:alpha val="30000"/>
              </a:srgbClr>
            </a:outerShdw>
          </a:effectLst>
        </p:spPr>
      </p:pic>
      <p:pic>
        <p:nvPicPr>
          <p:cNvPr id="45" name="Obrázek 44">
            <a:extLst>
              <a:ext uri="{FF2B5EF4-FFF2-40B4-BE49-F238E27FC236}">
                <a16:creationId xmlns:a16="http://schemas.microsoft.com/office/drawing/2014/main" id="{5049156E-7F8C-486C-A9D0-C43F03C181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" t="9741" r="1" b="9262"/>
          <a:stretch/>
        </p:blipFill>
        <p:spPr>
          <a:xfrm>
            <a:off x="9697378" y="3156116"/>
            <a:ext cx="2494621" cy="1015663"/>
          </a:xfrm>
          <a:prstGeom prst="rect">
            <a:avLst/>
          </a:prstGeom>
        </p:spPr>
      </p:pic>
      <p:cxnSp>
        <p:nvCxnSpPr>
          <p:cNvPr id="28" name="Straight Connector 9">
            <a:extLst>
              <a:ext uri="{FF2B5EF4-FFF2-40B4-BE49-F238E27FC236}">
                <a16:creationId xmlns:a16="http://schemas.microsoft.com/office/drawing/2014/main" id="{F7BD00AF-D3DD-4869-BF36-C1F6E1619D05}"/>
              </a:ext>
            </a:extLst>
          </p:cNvPr>
          <p:cNvCxnSpPr>
            <a:cxnSpLocks/>
          </p:cNvCxnSpPr>
          <p:nvPr userDrawn="1"/>
        </p:nvCxnSpPr>
        <p:spPr>
          <a:xfrm>
            <a:off x="3765685" y="4489144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7">
            <a:extLst>
              <a:ext uri="{FF2B5EF4-FFF2-40B4-BE49-F238E27FC236}">
                <a16:creationId xmlns:a16="http://schemas.microsoft.com/office/drawing/2014/main" id="{2505FADC-552A-4998-A1B9-EFD8AEBB1C64}"/>
              </a:ext>
            </a:extLst>
          </p:cNvPr>
          <p:cNvSpPr txBox="1"/>
          <p:nvPr userDrawn="1"/>
        </p:nvSpPr>
        <p:spPr>
          <a:xfrm>
            <a:off x="3712023" y="2607928"/>
            <a:ext cx="2491323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>
                <a:solidFill>
                  <a:srgbClr val="004C96"/>
                </a:solidFill>
                <a:latin typeface="+mn-lt"/>
              </a:rPr>
              <a:t>INVESTÍCIE</a:t>
            </a:r>
          </a:p>
        </p:txBody>
      </p:sp>
      <p:sp>
        <p:nvSpPr>
          <p:cNvPr id="30" name="TextBox 7">
            <a:extLst>
              <a:ext uri="{FF2B5EF4-FFF2-40B4-BE49-F238E27FC236}">
                <a16:creationId xmlns:a16="http://schemas.microsoft.com/office/drawing/2014/main" id="{510D090C-FD95-40A6-8C72-86875067731F}"/>
              </a:ext>
            </a:extLst>
          </p:cNvPr>
          <p:cNvSpPr txBox="1"/>
          <p:nvPr userDrawn="1"/>
        </p:nvSpPr>
        <p:spPr>
          <a:xfrm>
            <a:off x="3712023" y="3439792"/>
            <a:ext cx="4930260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>
                <a:solidFill>
                  <a:srgbClr val="004C96"/>
                </a:solidFill>
                <a:latin typeface="+mn-lt"/>
              </a:rPr>
              <a:t>REGIONÁLNY ROZVOJ</a:t>
            </a:r>
          </a:p>
        </p:txBody>
      </p:sp>
      <p:sp>
        <p:nvSpPr>
          <p:cNvPr id="31" name="TextBox 7">
            <a:extLst>
              <a:ext uri="{FF2B5EF4-FFF2-40B4-BE49-F238E27FC236}">
                <a16:creationId xmlns:a16="http://schemas.microsoft.com/office/drawing/2014/main" id="{170E0232-EADB-42A0-B328-190B927F8F10}"/>
              </a:ext>
            </a:extLst>
          </p:cNvPr>
          <p:cNvSpPr txBox="1"/>
          <p:nvPr userDrawn="1"/>
        </p:nvSpPr>
        <p:spPr>
          <a:xfrm>
            <a:off x="4993156" y="4269996"/>
            <a:ext cx="3980192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>
                <a:solidFill>
                  <a:srgbClr val="004C96"/>
                </a:solidFill>
                <a:latin typeface="+mn-lt"/>
              </a:rPr>
              <a:t>INFORMATIZÁCIA</a:t>
            </a:r>
          </a:p>
        </p:txBody>
      </p:sp>
      <p:sp>
        <p:nvSpPr>
          <p:cNvPr id="32" name="Zástupný objekt pre text 4">
            <a:extLst>
              <a:ext uri="{FF2B5EF4-FFF2-40B4-BE49-F238E27FC236}">
                <a16:creationId xmlns:a16="http://schemas.microsoft.com/office/drawing/2014/main" id="{7003E229-4FFA-4944-A4E9-FA4B4560ECF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72338" y="5914966"/>
            <a:ext cx="4235450" cy="371475"/>
          </a:xfrm>
          <a:prstGeom prst="rect">
            <a:avLst/>
          </a:prstGeom>
          <a:noFill/>
        </p:spPr>
        <p:txBody>
          <a:bodyPr/>
          <a:lstStyle>
            <a:lvl1pPr marL="0" indent="0" algn="r">
              <a:buNone/>
              <a:defRPr sz="1800">
                <a:solidFill>
                  <a:schemeClr val="accent3"/>
                </a:solidFill>
              </a:defRPr>
            </a:lvl1pPr>
            <a:lvl2pPr marL="457200" indent="0" algn="r">
              <a:buNone/>
              <a:defRPr sz="1800">
                <a:solidFill>
                  <a:schemeClr val="accent2"/>
                </a:solidFill>
              </a:defRPr>
            </a:lvl2pPr>
            <a:lvl3pPr marL="914400" indent="0" algn="r">
              <a:buNone/>
              <a:defRPr sz="1800">
                <a:solidFill>
                  <a:schemeClr val="accent2"/>
                </a:solidFill>
              </a:defRPr>
            </a:lvl3pPr>
            <a:lvl4pPr marL="1371600" indent="0" algn="r">
              <a:buNone/>
              <a:defRPr sz="1800">
                <a:solidFill>
                  <a:schemeClr val="accent2"/>
                </a:solidFill>
              </a:defRPr>
            </a:lvl4pPr>
            <a:lvl5pPr marL="1828800" indent="0" algn="r">
              <a:buNone/>
              <a:defRPr sz="1800"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err="1"/>
              <a:t>Kliknutím</a:t>
            </a:r>
            <a:r>
              <a:rPr lang="en-US"/>
              <a:t> </a:t>
            </a:r>
            <a:r>
              <a:rPr lang="en-US" err="1"/>
              <a:t>zadajte</a:t>
            </a:r>
            <a:r>
              <a:rPr lang="en-US"/>
              <a:t> text</a:t>
            </a:r>
            <a:endParaRPr lang="sk-SK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21F593-AE39-4FC1-85E1-C1F65971CA9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3FDE092-858E-477F-8CB1-3C2657CDAE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012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xit" presetSubtype="4" accel="10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xit" presetSubtype="4" accel="10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xit" presetSubtype="4" accel="10000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xit" presetSubtype="4" accel="10000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ntr" presetSubtype="1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xit" presetSubtype="4" accel="10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xit" presetSubtype="4" accel="10000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ntr" presetSubtype="1" decel="10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xit" presetSubtype="4" accel="10000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" presetClass="entr" presetSubtype="1" decel="10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xit" presetSubtype="4" accel="10000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9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6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7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5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9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11" dur="500" fill="hold"/>
                                        <p:tgtEl>
                                          <p:spTgt spid="4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6" presetClass="emph" presetSubtype="0" accel="50000" decel="5000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16" dur="500" fill="hold"/>
                                        <p:tgtEl>
                                          <p:spTgt spid="4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21" dur="500" fill="hold"/>
                                        <p:tgtEl>
                                          <p:spTgt spid="4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2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6" presetClass="emph" presetSubtype="0" accel="50000" decel="5000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129" dur="500" fill="hold"/>
                                        <p:tgtEl>
                                          <p:spTgt spid="2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30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6" presetClass="emph" presetSubtype="0" accel="50000" decel="5000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34" dur="500" fill="hold"/>
                                        <p:tgtEl>
                                          <p:spTgt spid="3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3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6" presetClass="emph" presetSubtype="0" accel="50000" decel="5000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39" dur="500" fill="hold"/>
                                        <p:tgtEl>
                                          <p:spTgt spid="3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40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29" grpId="0"/>
      <p:bldP spid="29" grpId="1"/>
      <p:bldP spid="30" grpId="0"/>
      <p:bldP spid="30" grpId="1"/>
      <p:bldP spid="31" grpId="0"/>
      <p:bldP spid="31" grpId="1"/>
      <p:bldP spid="32" grpId="0">
        <p:tmplLst>
          <p:tmpl>
            <p:tnLst>
              <p:par>
                <p:cTn presetID="22" presetClass="entr" presetSubtype="4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 Úvo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délník 10">
            <a:extLst>
              <a:ext uri="{FF2B5EF4-FFF2-40B4-BE49-F238E27FC236}">
                <a16:creationId xmlns:a16="http://schemas.microsoft.com/office/drawing/2014/main" id="{9E756E4E-E0F3-4FC4-97E5-904BB741CC6F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" name="Pentagon 6">
            <a:extLst>
              <a:ext uri="{FF2B5EF4-FFF2-40B4-BE49-F238E27FC236}">
                <a16:creationId xmlns:a16="http://schemas.microsoft.com/office/drawing/2014/main" id="{10CDF1BD-1B16-4937-A4ED-928C75753419}"/>
              </a:ext>
            </a:extLst>
          </p:cNvPr>
          <p:cNvSpPr/>
          <p:nvPr userDrawn="1"/>
        </p:nvSpPr>
        <p:spPr>
          <a:xfrm>
            <a:off x="0" y="0"/>
            <a:ext cx="12191999" cy="4842379"/>
          </a:xfrm>
          <a:prstGeom prst="homePlate">
            <a:avLst>
              <a:gd name="adj" fmla="val 0"/>
            </a:avLst>
          </a:prstGeom>
          <a:solidFill>
            <a:srgbClr val="ECECEC">
              <a:alpha val="6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0" tIns="0" rIns="91440" bIns="91440" rtlCol="0" anchor="ctr" anchorCtr="0"/>
          <a:lstStyle/>
          <a:p>
            <a:endParaRPr lang="en-US" sz="1333">
              <a:solidFill>
                <a:schemeClr val="bg2"/>
              </a:solidFill>
              <a:latin typeface="Roboto Regular" charset="0"/>
            </a:endParaRP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BEDB4CE6-9466-4B9B-A1FD-77CB7D28D03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011606" y="1585261"/>
            <a:ext cx="4431534" cy="1015663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6600" b="0">
                <a:solidFill>
                  <a:srgbClr val="004C96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err="1"/>
              <a:t>Hlavný</a:t>
            </a:r>
            <a:r>
              <a:rPr lang="en-US" noProof="0"/>
              <a:t> </a:t>
            </a:r>
            <a:r>
              <a:rPr lang="en-US" noProof="0" err="1"/>
              <a:t>názov</a:t>
            </a:r>
            <a:endParaRPr lang="en-US" noProof="0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8C67C02C-AD0D-468E-8DD5-84D882BA3711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4542430" y="2417125"/>
            <a:ext cx="3905236" cy="1015663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6600" b="0">
                <a:solidFill>
                  <a:srgbClr val="004C96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err="1"/>
              <a:t>Prezentácie</a:t>
            </a:r>
            <a:endParaRPr lang="en-US" noProof="0"/>
          </a:p>
        </p:txBody>
      </p:sp>
      <p:cxnSp>
        <p:nvCxnSpPr>
          <p:cNvPr id="6" name="Straight Connector 9">
            <a:extLst>
              <a:ext uri="{FF2B5EF4-FFF2-40B4-BE49-F238E27FC236}">
                <a16:creationId xmlns:a16="http://schemas.microsoft.com/office/drawing/2014/main" id="{A8B53BDF-39E8-4DC6-95E3-6A20CB1A0DF1}"/>
              </a:ext>
            </a:extLst>
          </p:cNvPr>
          <p:cNvCxnSpPr/>
          <p:nvPr userDrawn="1"/>
        </p:nvCxnSpPr>
        <p:spPr>
          <a:xfrm>
            <a:off x="3097161" y="3160426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B40E04BB-68A6-4538-9439-A011B4749F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/>
        </p:blipFill>
        <p:spPr>
          <a:xfrm>
            <a:off x="4572001" y="5661352"/>
            <a:ext cx="7619999" cy="420872"/>
          </a:xfrm>
          <a:prstGeom prst="rect">
            <a:avLst/>
          </a:prstGeom>
        </p:spPr>
      </p:pic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C380BD0A-9D49-43A7-880A-7DBD7489B33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18290" y="5537096"/>
            <a:ext cx="3173594" cy="727520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85A544E9-E16F-4720-A667-1ACC055373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32329" r="9839" b="53337"/>
          <a:stretch/>
        </p:blipFill>
        <p:spPr>
          <a:xfrm>
            <a:off x="0" y="399531"/>
            <a:ext cx="3247403" cy="996376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F1CE09BF-C713-4F2C-B2A4-9A28DA0610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" t="9741" r="1" b="9262"/>
          <a:stretch/>
        </p:blipFill>
        <p:spPr>
          <a:xfrm>
            <a:off x="9697379" y="1533915"/>
            <a:ext cx="2494621" cy="1015663"/>
          </a:xfrm>
          <a:prstGeom prst="rect">
            <a:avLst/>
          </a:prstGeom>
        </p:spPr>
      </p:pic>
      <p:pic>
        <p:nvPicPr>
          <p:cNvPr id="19" name="Obrázek 18">
            <a:extLst>
              <a:ext uri="{FF2B5EF4-FFF2-40B4-BE49-F238E27FC236}">
                <a16:creationId xmlns:a16="http://schemas.microsoft.com/office/drawing/2014/main" id="{D692F2D3-3F5D-43E2-909B-E9536EC1D9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7" t="35123" b="26502"/>
          <a:stretch/>
        </p:blipFill>
        <p:spPr>
          <a:xfrm>
            <a:off x="1144511" y="4041090"/>
            <a:ext cx="3247403" cy="981118"/>
          </a:xfrm>
          <a:prstGeom prst="rect">
            <a:avLst/>
          </a:prstGeom>
          <a:effectLst>
            <a:outerShdw blurRad="762000" dist="254000" dir="5400000" algn="ctr" rotWithShape="0">
              <a:srgbClr val="474747">
                <a:alpha val="30000"/>
              </a:srgbClr>
            </a:outerShdw>
          </a:effec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AD97D84-774E-4A38-8318-7078616437A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A3FDE092-858E-477F-8CB1-3C2657CDAE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381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ccel="50000" decel="5000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mph" presetSubtype="0" accel="50000" decel="5000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>
        <p:tmplLst>
          <p:tmpl>
            <p:tnLst>
              <p:par>
                <p:cTn presetID="22" presetClass="entr" presetSubtype="8" fill="hold" nodeType="withEffect" nodePh="1">
                  <p:stCondLst>
                    <p:cond delay="1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1">
        <p:tmplLst>
          <p:tmpl>
            <p:tnLst>
              <p:par>
                <p:cTn presetID="6" presetClass="emph" presetSubtype="0" accel="50000" decel="50000" autoRev="1" fill="hold" nodeType="withEffect" nodePh="1">
                  <p:stCondLst>
                    <p:cond delay="1500"/>
                  </p:stCondLst>
                  <p:childTnLst>
                    <p:animScale>
                      <p:cBhvr>
                        <p:cTn dur="500" fill="hold"/>
                        <p:tgtEl>
                          <p:spTgt spid="17"/>
                        </p:tgtEl>
                      </p:cBhvr>
                      <p:by x="120000" y="120000"/>
                    </p:animScale>
                  </p:childTnLst>
                </p:cTn>
              </p:par>
            </p:tnLst>
          </p:tmpl>
        </p:tmplLst>
      </p:bldP>
      <p:bldP spid="18" grpId="0">
        <p:tmplLst>
          <p:tmpl>
            <p:tnLst>
              <p:par>
                <p:cTn presetID="22" presetClass="entr" presetSubtype="8" fill="hold" nodeType="withEffect" nodePh="1">
                  <p:stCondLst>
                    <p:cond delay="1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1">
        <p:tmplLst>
          <p:tmpl>
            <p:tnLst>
              <p:par>
                <p:cTn presetID="6" presetClass="emph" presetSubtype="0" accel="50000" decel="50000" autoRev="1" fill="hold" nodeType="withEffect" nodePh="1">
                  <p:stCondLst>
                    <p:cond delay="1750"/>
                  </p:stCondLst>
                  <p:childTnLst>
                    <p:animScale>
                      <p:cBhvr>
                        <p:cTn dur="500" fill="hold"/>
                        <p:tgtEl>
                          <p:spTgt spid="18"/>
                        </p:tgtEl>
                      </p:cBhvr>
                      <p:by x="120000" y="120000"/>
                    </p:animScale>
                  </p:childTnLst>
                </p:cTn>
              </p:par>
            </p:tnLst>
          </p:tmpl>
        </p:tmplLst>
      </p:bldP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délník 16">
            <a:extLst>
              <a:ext uri="{FF2B5EF4-FFF2-40B4-BE49-F238E27FC236}">
                <a16:creationId xmlns:a16="http://schemas.microsoft.com/office/drawing/2014/main" id="{4946CCF5-1940-4FA3-9578-49A34BD7EC19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" name="Pentagon 6">
            <a:extLst>
              <a:ext uri="{FF2B5EF4-FFF2-40B4-BE49-F238E27FC236}">
                <a16:creationId xmlns:a16="http://schemas.microsoft.com/office/drawing/2014/main" id="{10CDF1BD-1B16-4937-A4ED-928C75753419}"/>
              </a:ext>
            </a:extLst>
          </p:cNvPr>
          <p:cNvSpPr/>
          <p:nvPr userDrawn="1"/>
        </p:nvSpPr>
        <p:spPr>
          <a:xfrm>
            <a:off x="0" y="0"/>
            <a:ext cx="12191999" cy="4842379"/>
          </a:xfrm>
          <a:prstGeom prst="homePlate">
            <a:avLst>
              <a:gd name="adj" fmla="val 0"/>
            </a:avLst>
          </a:prstGeom>
          <a:solidFill>
            <a:srgbClr val="ECECEC">
              <a:alpha val="6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0" tIns="0" rIns="91440" bIns="91440" rtlCol="0" anchor="ctr" anchorCtr="0"/>
          <a:lstStyle/>
          <a:p>
            <a:endParaRPr lang="en-US" sz="1333">
              <a:solidFill>
                <a:schemeClr val="bg2"/>
              </a:solidFill>
              <a:latin typeface="Roboto Regular" charset="0"/>
            </a:endParaRPr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B40E04BB-68A6-4538-9439-A011B4749F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/>
        </p:blipFill>
        <p:spPr>
          <a:xfrm>
            <a:off x="4572001" y="5661352"/>
            <a:ext cx="7619999" cy="420872"/>
          </a:xfrm>
          <a:prstGeom prst="rect">
            <a:avLst/>
          </a:prstGeom>
        </p:spPr>
      </p:pic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C380BD0A-9D49-43A7-880A-7DBD7489B33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18290" y="5537096"/>
            <a:ext cx="3173594" cy="727520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85A544E9-E16F-4720-A667-1ACC055373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32329" r="9839" b="53337"/>
          <a:stretch/>
        </p:blipFill>
        <p:spPr>
          <a:xfrm>
            <a:off x="0" y="399531"/>
            <a:ext cx="3247403" cy="996376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F1CE09BF-C713-4F2C-B2A4-9A28DA0610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" t="9741" r="1" b="9262"/>
          <a:stretch/>
        </p:blipFill>
        <p:spPr>
          <a:xfrm>
            <a:off x="9697379" y="1533915"/>
            <a:ext cx="2494621" cy="1015663"/>
          </a:xfrm>
          <a:prstGeom prst="rect">
            <a:avLst/>
          </a:prstGeom>
        </p:spPr>
      </p:pic>
      <p:pic>
        <p:nvPicPr>
          <p:cNvPr id="19" name="Obrázek 18">
            <a:extLst>
              <a:ext uri="{FF2B5EF4-FFF2-40B4-BE49-F238E27FC236}">
                <a16:creationId xmlns:a16="http://schemas.microsoft.com/office/drawing/2014/main" id="{D692F2D3-3F5D-43E2-909B-E9536EC1D9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7" t="35123" b="26502"/>
          <a:stretch/>
        </p:blipFill>
        <p:spPr>
          <a:xfrm>
            <a:off x="1144511" y="4041090"/>
            <a:ext cx="3247403" cy="981118"/>
          </a:xfrm>
          <a:prstGeom prst="rect">
            <a:avLst/>
          </a:prstGeom>
          <a:effectLst>
            <a:outerShdw blurRad="762000" dist="254000" dir="5400000" algn="ctr" rotWithShape="0">
              <a:srgbClr val="474747">
                <a:alpha val="30000"/>
              </a:srgbClr>
            </a:outerShdw>
          </a:effectLst>
        </p:spPr>
      </p:pic>
      <p:cxnSp>
        <p:nvCxnSpPr>
          <p:cNvPr id="11" name="Straight Connector 9">
            <a:extLst>
              <a:ext uri="{FF2B5EF4-FFF2-40B4-BE49-F238E27FC236}">
                <a16:creationId xmlns:a16="http://schemas.microsoft.com/office/drawing/2014/main" id="{33A692B6-BA42-4EF5-B595-198DD33D57DE}"/>
              </a:ext>
            </a:extLst>
          </p:cNvPr>
          <p:cNvCxnSpPr>
            <a:cxnSpLocks/>
          </p:cNvCxnSpPr>
          <p:nvPr userDrawn="1"/>
        </p:nvCxnSpPr>
        <p:spPr>
          <a:xfrm>
            <a:off x="3757139" y="3304746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7">
            <a:extLst>
              <a:ext uri="{FF2B5EF4-FFF2-40B4-BE49-F238E27FC236}">
                <a16:creationId xmlns:a16="http://schemas.microsoft.com/office/drawing/2014/main" id="{27A00962-1D9F-484C-8759-B878D3D7D9BE}"/>
              </a:ext>
            </a:extLst>
          </p:cNvPr>
          <p:cNvSpPr txBox="1"/>
          <p:nvPr userDrawn="1"/>
        </p:nvSpPr>
        <p:spPr>
          <a:xfrm>
            <a:off x="3703477" y="1423530"/>
            <a:ext cx="2491323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>
                <a:solidFill>
                  <a:srgbClr val="004C96"/>
                </a:solidFill>
                <a:latin typeface="+mn-lt"/>
              </a:rPr>
              <a:t>INVESTÍCIE</a:t>
            </a:r>
          </a:p>
        </p:txBody>
      </p:sp>
      <p:sp>
        <p:nvSpPr>
          <p:cNvPr id="13" name="TextBox 7">
            <a:extLst>
              <a:ext uri="{FF2B5EF4-FFF2-40B4-BE49-F238E27FC236}">
                <a16:creationId xmlns:a16="http://schemas.microsoft.com/office/drawing/2014/main" id="{67921E0D-1A40-4568-B007-E12234EC9B18}"/>
              </a:ext>
            </a:extLst>
          </p:cNvPr>
          <p:cNvSpPr txBox="1"/>
          <p:nvPr userDrawn="1"/>
        </p:nvSpPr>
        <p:spPr>
          <a:xfrm>
            <a:off x="3703477" y="2255394"/>
            <a:ext cx="4930260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>
                <a:solidFill>
                  <a:srgbClr val="004C96"/>
                </a:solidFill>
                <a:latin typeface="+mn-lt"/>
              </a:rPr>
              <a:t>REGIONÁLNY ROZVOJ</a:t>
            </a:r>
          </a:p>
        </p:txBody>
      </p:sp>
      <p:sp>
        <p:nvSpPr>
          <p:cNvPr id="16" name="TextBox 7">
            <a:extLst>
              <a:ext uri="{FF2B5EF4-FFF2-40B4-BE49-F238E27FC236}">
                <a16:creationId xmlns:a16="http://schemas.microsoft.com/office/drawing/2014/main" id="{B6036F4B-E869-4FEC-BDEA-204E57413C67}"/>
              </a:ext>
            </a:extLst>
          </p:cNvPr>
          <p:cNvSpPr txBox="1"/>
          <p:nvPr userDrawn="1"/>
        </p:nvSpPr>
        <p:spPr>
          <a:xfrm>
            <a:off x="4984610" y="3085598"/>
            <a:ext cx="3980192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>
                <a:solidFill>
                  <a:srgbClr val="004C96"/>
                </a:solidFill>
                <a:latin typeface="+mn-lt"/>
              </a:rPr>
              <a:t>INFORMATIZÁCIA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23F69D6-6080-4A90-99D6-C50BE663C7B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DE092-858E-477F-8CB1-3C2657CDAE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371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mph" presetSubtype="0" accel="50000" decel="5000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mph" presetSubtype="0" accel="50000" decel="5000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mph" presetSubtype="0" accel="50000" decel="5000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mph" presetSubtype="0" accel="50000" decel="5000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3" grpId="0"/>
      <p:bldP spid="13" grpId="1"/>
      <p:bldP spid="16" grpId="0"/>
      <p:bldP spid="16" grpId="1"/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 Investi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>
            <a:extLst>
              <a:ext uri="{FF2B5EF4-FFF2-40B4-BE49-F238E27FC236}">
                <a16:creationId xmlns:a16="http://schemas.microsoft.com/office/drawing/2014/main" id="{D8E59352-0AC4-45C1-A133-892C0F9BD61E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1" name="Straight Connector 12">
            <a:extLst>
              <a:ext uri="{FF2B5EF4-FFF2-40B4-BE49-F238E27FC236}">
                <a16:creationId xmlns:a16="http://schemas.microsoft.com/office/drawing/2014/main" id="{F7134F0D-241A-45D2-8056-495DD87206F6}"/>
              </a:ext>
            </a:extLst>
          </p:cNvPr>
          <p:cNvCxnSpPr/>
          <p:nvPr userDrawn="1"/>
        </p:nvCxnSpPr>
        <p:spPr>
          <a:xfrm>
            <a:off x="1524847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4">
            <a:extLst>
              <a:ext uri="{FF2B5EF4-FFF2-40B4-BE49-F238E27FC236}">
                <a16:creationId xmlns:a16="http://schemas.microsoft.com/office/drawing/2014/main" id="{1836676D-7ABE-4F56-8DA0-65EE8F5F6745}"/>
              </a:ext>
            </a:extLst>
          </p:cNvPr>
          <p:cNvCxnSpPr/>
          <p:nvPr userDrawn="1"/>
        </p:nvCxnSpPr>
        <p:spPr>
          <a:xfrm>
            <a:off x="3049694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5">
            <a:extLst>
              <a:ext uri="{FF2B5EF4-FFF2-40B4-BE49-F238E27FC236}">
                <a16:creationId xmlns:a16="http://schemas.microsoft.com/office/drawing/2014/main" id="{7BFB9894-A480-4151-81F5-494D28BC99F8}"/>
              </a:ext>
            </a:extLst>
          </p:cNvPr>
          <p:cNvCxnSpPr/>
          <p:nvPr userDrawn="1"/>
        </p:nvCxnSpPr>
        <p:spPr>
          <a:xfrm>
            <a:off x="4574541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6">
            <a:extLst>
              <a:ext uri="{FF2B5EF4-FFF2-40B4-BE49-F238E27FC236}">
                <a16:creationId xmlns:a16="http://schemas.microsoft.com/office/drawing/2014/main" id="{522CFEE7-3E18-4D64-BDBB-F4265EA512B1}"/>
              </a:ext>
            </a:extLst>
          </p:cNvPr>
          <p:cNvCxnSpPr/>
          <p:nvPr userDrawn="1"/>
        </p:nvCxnSpPr>
        <p:spPr>
          <a:xfrm>
            <a:off x="6099388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7">
            <a:extLst>
              <a:ext uri="{FF2B5EF4-FFF2-40B4-BE49-F238E27FC236}">
                <a16:creationId xmlns:a16="http://schemas.microsoft.com/office/drawing/2014/main" id="{3449DEE6-7DA9-47C1-A064-40C4434C3D0A}"/>
              </a:ext>
            </a:extLst>
          </p:cNvPr>
          <p:cNvCxnSpPr/>
          <p:nvPr userDrawn="1"/>
        </p:nvCxnSpPr>
        <p:spPr>
          <a:xfrm>
            <a:off x="7624235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8">
            <a:extLst>
              <a:ext uri="{FF2B5EF4-FFF2-40B4-BE49-F238E27FC236}">
                <a16:creationId xmlns:a16="http://schemas.microsoft.com/office/drawing/2014/main" id="{5495C77B-C0C3-4511-8860-8D7AE6AEF41F}"/>
              </a:ext>
            </a:extLst>
          </p:cNvPr>
          <p:cNvCxnSpPr/>
          <p:nvPr userDrawn="1"/>
        </p:nvCxnSpPr>
        <p:spPr>
          <a:xfrm>
            <a:off x="9149082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9">
            <a:extLst>
              <a:ext uri="{FF2B5EF4-FFF2-40B4-BE49-F238E27FC236}">
                <a16:creationId xmlns:a16="http://schemas.microsoft.com/office/drawing/2014/main" id="{5F6A47D0-3833-45CB-9869-C7E855800AB2}"/>
              </a:ext>
            </a:extLst>
          </p:cNvPr>
          <p:cNvCxnSpPr/>
          <p:nvPr userDrawn="1"/>
        </p:nvCxnSpPr>
        <p:spPr>
          <a:xfrm>
            <a:off x="10673929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">
            <a:extLst>
              <a:ext uri="{FF2B5EF4-FFF2-40B4-BE49-F238E27FC236}">
                <a16:creationId xmlns:a16="http://schemas.microsoft.com/office/drawing/2014/main" id="{089D10B3-E2A0-4207-9569-7D4A774BA52B}"/>
              </a:ext>
            </a:extLst>
          </p:cNvPr>
          <p:cNvSpPr/>
          <p:nvPr userDrawn="1"/>
        </p:nvSpPr>
        <p:spPr>
          <a:xfrm>
            <a:off x="-6772" y="-7514"/>
            <a:ext cx="1524842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0B17F310-923A-47F5-9C01-B0014FE71717}"/>
              </a:ext>
            </a:extLst>
          </p:cNvPr>
          <p:cNvSpPr/>
          <p:nvPr userDrawn="1"/>
        </p:nvSpPr>
        <p:spPr>
          <a:xfrm>
            <a:off x="1531624" y="-7514"/>
            <a:ext cx="151679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13">
            <a:extLst>
              <a:ext uri="{FF2B5EF4-FFF2-40B4-BE49-F238E27FC236}">
                <a16:creationId xmlns:a16="http://schemas.microsoft.com/office/drawing/2014/main" id="{5D5E6E97-8B78-44DE-8173-471E1FE3ADDE}"/>
              </a:ext>
            </a:extLst>
          </p:cNvPr>
          <p:cNvSpPr/>
          <p:nvPr userDrawn="1"/>
        </p:nvSpPr>
        <p:spPr>
          <a:xfrm>
            <a:off x="3049690" y="-7514"/>
            <a:ext cx="152484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0">
            <a:extLst>
              <a:ext uri="{FF2B5EF4-FFF2-40B4-BE49-F238E27FC236}">
                <a16:creationId xmlns:a16="http://schemas.microsoft.com/office/drawing/2014/main" id="{DDA3F6E9-1B63-4D76-831B-B9F97D9894DF}"/>
              </a:ext>
            </a:extLst>
          </p:cNvPr>
          <p:cNvSpPr/>
          <p:nvPr userDrawn="1"/>
        </p:nvSpPr>
        <p:spPr>
          <a:xfrm>
            <a:off x="4574537" y="-7514"/>
            <a:ext cx="152484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1">
            <a:extLst>
              <a:ext uri="{FF2B5EF4-FFF2-40B4-BE49-F238E27FC236}">
                <a16:creationId xmlns:a16="http://schemas.microsoft.com/office/drawing/2014/main" id="{DAF98F05-DDAF-4362-B890-6B8365D6CFF2}"/>
              </a:ext>
            </a:extLst>
          </p:cNvPr>
          <p:cNvSpPr/>
          <p:nvPr userDrawn="1"/>
        </p:nvSpPr>
        <p:spPr>
          <a:xfrm>
            <a:off x="6099388" y="-7514"/>
            <a:ext cx="151891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3">
            <a:extLst>
              <a:ext uri="{FF2B5EF4-FFF2-40B4-BE49-F238E27FC236}">
                <a16:creationId xmlns:a16="http://schemas.microsoft.com/office/drawing/2014/main" id="{FEF194C2-62D4-4F82-AB5A-D3BB0C8FE234}"/>
              </a:ext>
            </a:extLst>
          </p:cNvPr>
          <p:cNvSpPr/>
          <p:nvPr userDrawn="1"/>
        </p:nvSpPr>
        <p:spPr>
          <a:xfrm>
            <a:off x="7633129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4">
            <a:extLst>
              <a:ext uri="{FF2B5EF4-FFF2-40B4-BE49-F238E27FC236}">
                <a16:creationId xmlns:a16="http://schemas.microsoft.com/office/drawing/2014/main" id="{FA7E97F0-EB80-4639-976F-A5AA7C97A552}"/>
              </a:ext>
            </a:extLst>
          </p:cNvPr>
          <p:cNvSpPr/>
          <p:nvPr userDrawn="1"/>
        </p:nvSpPr>
        <p:spPr>
          <a:xfrm>
            <a:off x="9157981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5">
            <a:extLst>
              <a:ext uri="{FF2B5EF4-FFF2-40B4-BE49-F238E27FC236}">
                <a16:creationId xmlns:a16="http://schemas.microsoft.com/office/drawing/2014/main" id="{322A328E-6E64-4A7E-BDA8-4D798E2B566F}"/>
              </a:ext>
            </a:extLst>
          </p:cNvPr>
          <p:cNvSpPr/>
          <p:nvPr userDrawn="1"/>
        </p:nvSpPr>
        <p:spPr>
          <a:xfrm>
            <a:off x="10667152" y="-7514"/>
            <a:ext cx="1524847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Grafický objekt 18">
            <a:extLst>
              <a:ext uri="{FF2B5EF4-FFF2-40B4-BE49-F238E27FC236}">
                <a16:creationId xmlns:a16="http://schemas.microsoft.com/office/drawing/2014/main" id="{00097501-0D8B-4D48-BDE8-634A9B63EEE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070006" y="765175"/>
            <a:ext cx="2985391" cy="684376"/>
          </a:xfrm>
          <a:prstGeom prst="rect">
            <a:avLst/>
          </a:prstGeom>
        </p:spPr>
      </p:pic>
      <p:pic>
        <p:nvPicPr>
          <p:cNvPr id="31" name="Obrázek 30">
            <a:extLst>
              <a:ext uri="{FF2B5EF4-FFF2-40B4-BE49-F238E27FC236}">
                <a16:creationId xmlns:a16="http://schemas.microsoft.com/office/drawing/2014/main" id="{07C78CCD-38E7-4BEC-B283-556F169ECE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88" t="24111" r="12135" b="24041"/>
          <a:stretch/>
        </p:blipFill>
        <p:spPr>
          <a:xfrm>
            <a:off x="6109555" y="1720"/>
            <a:ext cx="6082444" cy="6856279"/>
          </a:xfrm>
          <a:prstGeom prst="rect">
            <a:avLst/>
          </a:prstGeom>
        </p:spPr>
      </p:pic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E9DC03EB-AA4C-4E90-9889-EB015FF8F8C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531620" y="3802173"/>
            <a:ext cx="2650647" cy="135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50000"/>
              </a:lnSpc>
              <a:buNone/>
              <a:defRPr sz="1200" baseline="0">
                <a:solidFill>
                  <a:srgbClr val="22222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sk-SK" noProof="0" err="1"/>
              <a:t>Lorem</a:t>
            </a:r>
            <a:r>
              <a:rPr lang="sk-SK" noProof="0"/>
              <a:t> </a:t>
            </a:r>
            <a:r>
              <a:rPr lang="sk-SK" noProof="0" err="1"/>
              <a:t>ipsum</a:t>
            </a:r>
            <a:r>
              <a:rPr lang="sk-SK" noProof="0"/>
              <a:t> </a:t>
            </a:r>
            <a:r>
              <a:rPr lang="sk-SK" noProof="0" err="1"/>
              <a:t>dolor</a:t>
            </a:r>
            <a:r>
              <a:rPr lang="sk-SK" noProof="0"/>
              <a:t>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, </a:t>
            </a:r>
            <a:r>
              <a:rPr lang="sk-SK" noProof="0" err="1"/>
              <a:t>consectetuer</a:t>
            </a:r>
            <a:r>
              <a:rPr lang="sk-SK" noProof="0"/>
              <a:t> </a:t>
            </a:r>
            <a:r>
              <a:rPr lang="sk-SK" noProof="0" err="1"/>
              <a:t>adipiscing</a:t>
            </a:r>
            <a:r>
              <a:rPr lang="sk-SK" noProof="0"/>
              <a:t> </a:t>
            </a:r>
            <a:r>
              <a:rPr lang="sk-SK" noProof="0" err="1"/>
              <a:t>elit</a:t>
            </a:r>
            <a:r>
              <a:rPr lang="sk-SK" noProof="0"/>
              <a:t>. </a:t>
            </a:r>
            <a:r>
              <a:rPr lang="sk-SK" noProof="0" err="1"/>
              <a:t>Maecenas</a:t>
            </a:r>
            <a:r>
              <a:rPr lang="sk-SK" noProof="0"/>
              <a:t> </a:t>
            </a:r>
            <a:r>
              <a:rPr lang="sk-SK" noProof="0" err="1"/>
              <a:t>porttitor</a:t>
            </a:r>
            <a:r>
              <a:rPr lang="sk-SK" noProof="0"/>
              <a:t> </a:t>
            </a:r>
            <a:r>
              <a:rPr lang="sk-SK" noProof="0" err="1"/>
              <a:t>congue</a:t>
            </a:r>
            <a:r>
              <a:rPr lang="sk-SK" noProof="0"/>
              <a:t> </a:t>
            </a:r>
            <a:r>
              <a:rPr lang="sk-SK" noProof="0" err="1"/>
              <a:t>massa</a:t>
            </a:r>
            <a:r>
              <a:rPr lang="sk-SK" noProof="0"/>
              <a:t>. </a:t>
            </a:r>
            <a:r>
              <a:rPr lang="sk-SK" noProof="0" err="1"/>
              <a:t>Fusce</a:t>
            </a:r>
            <a:r>
              <a:rPr lang="sk-SK" noProof="0"/>
              <a:t> </a:t>
            </a:r>
            <a:r>
              <a:rPr lang="sk-SK" noProof="0" err="1"/>
              <a:t>posuere</a:t>
            </a:r>
            <a:r>
              <a:rPr lang="sk-SK" noProof="0"/>
              <a:t>, </a:t>
            </a:r>
            <a:r>
              <a:rPr lang="sk-SK" noProof="0" err="1"/>
              <a:t>magna</a:t>
            </a:r>
            <a:r>
              <a:rPr lang="sk-SK" noProof="0"/>
              <a:t> sed </a:t>
            </a:r>
            <a:r>
              <a:rPr lang="sk-SK" noProof="0" err="1"/>
              <a:t>pulvinar</a:t>
            </a:r>
            <a:r>
              <a:rPr lang="sk-SK" noProof="0"/>
              <a:t> </a:t>
            </a:r>
            <a:r>
              <a:rPr lang="sk-SK" noProof="0" err="1"/>
              <a:t>ultricies</a:t>
            </a:r>
            <a:r>
              <a:rPr lang="sk-SK" noProof="0"/>
              <a:t>, </a:t>
            </a:r>
            <a:r>
              <a:rPr lang="sk-SK" noProof="0" err="1"/>
              <a:t>purus</a:t>
            </a:r>
            <a:r>
              <a:rPr lang="sk-SK" noProof="0"/>
              <a:t> </a:t>
            </a:r>
            <a:r>
              <a:rPr lang="sk-SK" noProof="0" err="1"/>
              <a:t>lectus</a:t>
            </a:r>
            <a:r>
              <a:rPr lang="sk-SK" noProof="0"/>
              <a:t> </a:t>
            </a:r>
            <a:r>
              <a:rPr lang="sk-SK" noProof="0" err="1"/>
              <a:t>malesuada</a:t>
            </a:r>
            <a:r>
              <a:rPr lang="sk-SK" noProof="0"/>
              <a:t> libero,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 </a:t>
            </a:r>
            <a:r>
              <a:rPr lang="sk-SK" noProof="0" err="1"/>
              <a:t>commodo</a:t>
            </a:r>
            <a:r>
              <a:rPr lang="sk-SK" noProof="0"/>
              <a:t> </a:t>
            </a:r>
            <a:r>
              <a:rPr lang="sk-SK" noProof="0" err="1"/>
              <a:t>magna</a:t>
            </a:r>
            <a:r>
              <a:rPr lang="sk-SK" noProof="0"/>
              <a:t> eros </a:t>
            </a:r>
            <a:r>
              <a:rPr lang="sk-SK" noProof="0" err="1"/>
              <a:t>quis</a:t>
            </a:r>
            <a:r>
              <a:rPr lang="sk-SK" noProof="0"/>
              <a:t> urna. </a:t>
            </a:r>
          </a:p>
        </p:txBody>
      </p:sp>
      <p:pic>
        <p:nvPicPr>
          <p:cNvPr id="33" name="Grafický objekt 32">
            <a:extLst>
              <a:ext uri="{FF2B5EF4-FFF2-40B4-BE49-F238E27FC236}">
                <a16:creationId xmlns:a16="http://schemas.microsoft.com/office/drawing/2014/main" id="{91F39D45-CEA2-4B8A-8F16-97F575FEC1C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rcRect/>
          <a:stretch/>
        </p:blipFill>
        <p:spPr>
          <a:xfrm>
            <a:off x="691117" y="5885304"/>
            <a:ext cx="8197697" cy="452780"/>
          </a:xfrm>
          <a:prstGeom prst="rect">
            <a:avLst/>
          </a:prstGeom>
        </p:spPr>
      </p:pic>
      <p:sp>
        <p:nvSpPr>
          <p:cNvPr id="36" name="Title Placeholder 1">
            <a:extLst>
              <a:ext uri="{FF2B5EF4-FFF2-40B4-BE49-F238E27FC236}">
                <a16:creationId xmlns:a16="http://schemas.microsoft.com/office/drawing/2014/main" id="{6F32A1ED-B65E-473D-9EB5-DF3E1F345B20}"/>
              </a:ext>
            </a:extLst>
          </p:cNvPr>
          <p:cNvSpPr txBox="1">
            <a:spLocks/>
          </p:cNvSpPr>
          <p:nvPr userDrawn="1"/>
        </p:nvSpPr>
        <p:spPr>
          <a:xfrm>
            <a:off x="1524001" y="2176285"/>
            <a:ext cx="3845439" cy="110597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004C9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err="1"/>
              <a:t>Investície</a:t>
            </a:r>
            <a:endParaRPr lang="en-US"/>
          </a:p>
        </p:txBody>
      </p:sp>
      <p:cxnSp>
        <p:nvCxnSpPr>
          <p:cNvPr id="34" name="Straight Connector 9">
            <a:extLst>
              <a:ext uri="{FF2B5EF4-FFF2-40B4-BE49-F238E27FC236}">
                <a16:creationId xmlns:a16="http://schemas.microsoft.com/office/drawing/2014/main" id="{EB1C874A-1CB4-4CF1-BF6B-B339EB885674}"/>
              </a:ext>
            </a:extLst>
          </p:cNvPr>
          <p:cNvCxnSpPr>
            <a:cxnSpLocks/>
          </p:cNvCxnSpPr>
          <p:nvPr userDrawn="1"/>
        </p:nvCxnSpPr>
        <p:spPr>
          <a:xfrm>
            <a:off x="1531620" y="3552396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Pentagon 6">
            <a:extLst>
              <a:ext uri="{FF2B5EF4-FFF2-40B4-BE49-F238E27FC236}">
                <a16:creationId xmlns:a16="http://schemas.microsoft.com/office/drawing/2014/main" id="{5149D558-7E21-407B-8D02-EC5DA30A8C65}"/>
              </a:ext>
            </a:extLst>
          </p:cNvPr>
          <p:cNvSpPr/>
          <p:nvPr userDrawn="1"/>
        </p:nvSpPr>
        <p:spPr>
          <a:xfrm>
            <a:off x="6106152" y="0"/>
            <a:ext cx="6085847" cy="6865513"/>
          </a:xfrm>
          <a:prstGeom prst="homePlate">
            <a:avLst>
              <a:gd name="adj" fmla="val 0"/>
            </a:avLst>
          </a:prstGeom>
          <a:solidFill>
            <a:srgbClr val="ECECEC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0" tIns="0" rIns="91440" bIns="91440" rtlCol="0" anchor="ctr" anchorCtr="0"/>
          <a:lstStyle/>
          <a:p>
            <a:endParaRPr lang="en-US" sz="1333">
              <a:solidFill>
                <a:schemeClr val="bg2"/>
              </a:solidFill>
              <a:latin typeface="Roboto Regular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624DB3-FC00-4D9D-B3FF-CA0940FAAC8D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3FDE092-858E-477F-8CB1-3C2657CDAE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011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xit" presetSubtype="4" accel="10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xit" presetSubtype="4" accel="10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xit" presetSubtype="4" accel="10000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xit" presetSubtype="4" accel="10000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ntr" presetSubtype="1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xit" presetSubtype="4" accel="10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xit" presetSubtype="4" accel="10000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" presetClass="entr" presetSubtype="1" decel="10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xit" presetSubtype="4" accel="10000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" presetClass="entr" presetSubtype="1" decel="10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xit" presetSubtype="4" accel="10000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5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9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3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9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0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" presetClass="entr" presetSubtype="4" decel="10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2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2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/>
      <p:bldP spid="41" grpId="0" animBg="1"/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 Reg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>
            <a:extLst>
              <a:ext uri="{FF2B5EF4-FFF2-40B4-BE49-F238E27FC236}">
                <a16:creationId xmlns:a16="http://schemas.microsoft.com/office/drawing/2014/main" id="{D8E59352-0AC4-45C1-A133-892C0F9BD61E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1" name="Straight Connector 12">
            <a:extLst>
              <a:ext uri="{FF2B5EF4-FFF2-40B4-BE49-F238E27FC236}">
                <a16:creationId xmlns:a16="http://schemas.microsoft.com/office/drawing/2014/main" id="{F7134F0D-241A-45D2-8056-495DD87206F6}"/>
              </a:ext>
            </a:extLst>
          </p:cNvPr>
          <p:cNvCxnSpPr/>
          <p:nvPr userDrawn="1"/>
        </p:nvCxnSpPr>
        <p:spPr>
          <a:xfrm>
            <a:off x="1524847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4">
            <a:extLst>
              <a:ext uri="{FF2B5EF4-FFF2-40B4-BE49-F238E27FC236}">
                <a16:creationId xmlns:a16="http://schemas.microsoft.com/office/drawing/2014/main" id="{1836676D-7ABE-4F56-8DA0-65EE8F5F6745}"/>
              </a:ext>
            </a:extLst>
          </p:cNvPr>
          <p:cNvCxnSpPr/>
          <p:nvPr userDrawn="1"/>
        </p:nvCxnSpPr>
        <p:spPr>
          <a:xfrm>
            <a:off x="3049694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5">
            <a:extLst>
              <a:ext uri="{FF2B5EF4-FFF2-40B4-BE49-F238E27FC236}">
                <a16:creationId xmlns:a16="http://schemas.microsoft.com/office/drawing/2014/main" id="{7BFB9894-A480-4151-81F5-494D28BC99F8}"/>
              </a:ext>
            </a:extLst>
          </p:cNvPr>
          <p:cNvCxnSpPr/>
          <p:nvPr userDrawn="1"/>
        </p:nvCxnSpPr>
        <p:spPr>
          <a:xfrm>
            <a:off x="4574541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6">
            <a:extLst>
              <a:ext uri="{FF2B5EF4-FFF2-40B4-BE49-F238E27FC236}">
                <a16:creationId xmlns:a16="http://schemas.microsoft.com/office/drawing/2014/main" id="{522CFEE7-3E18-4D64-BDBB-F4265EA512B1}"/>
              </a:ext>
            </a:extLst>
          </p:cNvPr>
          <p:cNvCxnSpPr/>
          <p:nvPr userDrawn="1"/>
        </p:nvCxnSpPr>
        <p:spPr>
          <a:xfrm>
            <a:off x="6099388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7">
            <a:extLst>
              <a:ext uri="{FF2B5EF4-FFF2-40B4-BE49-F238E27FC236}">
                <a16:creationId xmlns:a16="http://schemas.microsoft.com/office/drawing/2014/main" id="{3449DEE6-7DA9-47C1-A064-40C4434C3D0A}"/>
              </a:ext>
            </a:extLst>
          </p:cNvPr>
          <p:cNvCxnSpPr/>
          <p:nvPr userDrawn="1"/>
        </p:nvCxnSpPr>
        <p:spPr>
          <a:xfrm>
            <a:off x="7624235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8">
            <a:extLst>
              <a:ext uri="{FF2B5EF4-FFF2-40B4-BE49-F238E27FC236}">
                <a16:creationId xmlns:a16="http://schemas.microsoft.com/office/drawing/2014/main" id="{5495C77B-C0C3-4511-8860-8D7AE6AEF41F}"/>
              </a:ext>
            </a:extLst>
          </p:cNvPr>
          <p:cNvCxnSpPr/>
          <p:nvPr userDrawn="1"/>
        </p:nvCxnSpPr>
        <p:spPr>
          <a:xfrm>
            <a:off x="9149082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9">
            <a:extLst>
              <a:ext uri="{FF2B5EF4-FFF2-40B4-BE49-F238E27FC236}">
                <a16:creationId xmlns:a16="http://schemas.microsoft.com/office/drawing/2014/main" id="{5F6A47D0-3833-45CB-9869-C7E855800AB2}"/>
              </a:ext>
            </a:extLst>
          </p:cNvPr>
          <p:cNvCxnSpPr/>
          <p:nvPr userDrawn="1"/>
        </p:nvCxnSpPr>
        <p:spPr>
          <a:xfrm>
            <a:off x="10673929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">
            <a:extLst>
              <a:ext uri="{FF2B5EF4-FFF2-40B4-BE49-F238E27FC236}">
                <a16:creationId xmlns:a16="http://schemas.microsoft.com/office/drawing/2014/main" id="{089D10B3-E2A0-4207-9569-7D4A774BA52B}"/>
              </a:ext>
            </a:extLst>
          </p:cNvPr>
          <p:cNvSpPr/>
          <p:nvPr userDrawn="1"/>
        </p:nvSpPr>
        <p:spPr>
          <a:xfrm>
            <a:off x="-6772" y="-7514"/>
            <a:ext cx="1524842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0B17F310-923A-47F5-9C01-B0014FE71717}"/>
              </a:ext>
            </a:extLst>
          </p:cNvPr>
          <p:cNvSpPr/>
          <p:nvPr userDrawn="1"/>
        </p:nvSpPr>
        <p:spPr>
          <a:xfrm>
            <a:off x="1531624" y="-7514"/>
            <a:ext cx="151679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13">
            <a:extLst>
              <a:ext uri="{FF2B5EF4-FFF2-40B4-BE49-F238E27FC236}">
                <a16:creationId xmlns:a16="http://schemas.microsoft.com/office/drawing/2014/main" id="{5D5E6E97-8B78-44DE-8173-471E1FE3ADDE}"/>
              </a:ext>
            </a:extLst>
          </p:cNvPr>
          <p:cNvSpPr/>
          <p:nvPr userDrawn="1"/>
        </p:nvSpPr>
        <p:spPr>
          <a:xfrm>
            <a:off x="3049690" y="-7514"/>
            <a:ext cx="152484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0">
            <a:extLst>
              <a:ext uri="{FF2B5EF4-FFF2-40B4-BE49-F238E27FC236}">
                <a16:creationId xmlns:a16="http://schemas.microsoft.com/office/drawing/2014/main" id="{DDA3F6E9-1B63-4D76-831B-B9F97D9894DF}"/>
              </a:ext>
            </a:extLst>
          </p:cNvPr>
          <p:cNvSpPr/>
          <p:nvPr userDrawn="1"/>
        </p:nvSpPr>
        <p:spPr>
          <a:xfrm>
            <a:off x="4574537" y="-7514"/>
            <a:ext cx="152484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1">
            <a:extLst>
              <a:ext uri="{FF2B5EF4-FFF2-40B4-BE49-F238E27FC236}">
                <a16:creationId xmlns:a16="http://schemas.microsoft.com/office/drawing/2014/main" id="{DAF98F05-DDAF-4362-B890-6B8365D6CFF2}"/>
              </a:ext>
            </a:extLst>
          </p:cNvPr>
          <p:cNvSpPr/>
          <p:nvPr userDrawn="1"/>
        </p:nvSpPr>
        <p:spPr>
          <a:xfrm>
            <a:off x="6099388" y="-7514"/>
            <a:ext cx="151891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3">
            <a:extLst>
              <a:ext uri="{FF2B5EF4-FFF2-40B4-BE49-F238E27FC236}">
                <a16:creationId xmlns:a16="http://schemas.microsoft.com/office/drawing/2014/main" id="{FEF194C2-62D4-4F82-AB5A-D3BB0C8FE234}"/>
              </a:ext>
            </a:extLst>
          </p:cNvPr>
          <p:cNvSpPr/>
          <p:nvPr userDrawn="1"/>
        </p:nvSpPr>
        <p:spPr>
          <a:xfrm>
            <a:off x="7633129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4">
            <a:extLst>
              <a:ext uri="{FF2B5EF4-FFF2-40B4-BE49-F238E27FC236}">
                <a16:creationId xmlns:a16="http://schemas.microsoft.com/office/drawing/2014/main" id="{FA7E97F0-EB80-4639-976F-A5AA7C97A552}"/>
              </a:ext>
            </a:extLst>
          </p:cNvPr>
          <p:cNvSpPr/>
          <p:nvPr userDrawn="1"/>
        </p:nvSpPr>
        <p:spPr>
          <a:xfrm>
            <a:off x="9157981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5">
            <a:extLst>
              <a:ext uri="{FF2B5EF4-FFF2-40B4-BE49-F238E27FC236}">
                <a16:creationId xmlns:a16="http://schemas.microsoft.com/office/drawing/2014/main" id="{322A328E-6E64-4A7E-BDA8-4D798E2B566F}"/>
              </a:ext>
            </a:extLst>
          </p:cNvPr>
          <p:cNvSpPr/>
          <p:nvPr userDrawn="1"/>
        </p:nvSpPr>
        <p:spPr>
          <a:xfrm>
            <a:off x="10667152" y="-7514"/>
            <a:ext cx="1524847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Grafický objekt 18">
            <a:extLst>
              <a:ext uri="{FF2B5EF4-FFF2-40B4-BE49-F238E27FC236}">
                <a16:creationId xmlns:a16="http://schemas.microsoft.com/office/drawing/2014/main" id="{00097501-0D8B-4D48-BDE8-634A9B63EEE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070006" y="765175"/>
            <a:ext cx="2985391" cy="684376"/>
          </a:xfrm>
          <a:prstGeom prst="rect">
            <a:avLst/>
          </a:prstGeom>
        </p:spPr>
      </p:pic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E9DC03EB-AA4C-4E90-9889-EB015FF8F8C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531620" y="3802173"/>
            <a:ext cx="2650647" cy="135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50000"/>
              </a:lnSpc>
              <a:buNone/>
              <a:defRPr sz="1200" baseline="0">
                <a:solidFill>
                  <a:srgbClr val="22222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sk-SK" noProof="0" err="1"/>
              <a:t>Lorem</a:t>
            </a:r>
            <a:r>
              <a:rPr lang="sk-SK" noProof="0"/>
              <a:t> </a:t>
            </a:r>
            <a:r>
              <a:rPr lang="sk-SK" noProof="0" err="1"/>
              <a:t>ipsum</a:t>
            </a:r>
            <a:r>
              <a:rPr lang="sk-SK" noProof="0"/>
              <a:t> </a:t>
            </a:r>
            <a:r>
              <a:rPr lang="sk-SK" noProof="0" err="1"/>
              <a:t>dolor</a:t>
            </a:r>
            <a:r>
              <a:rPr lang="sk-SK" noProof="0"/>
              <a:t>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, </a:t>
            </a:r>
            <a:r>
              <a:rPr lang="sk-SK" noProof="0" err="1"/>
              <a:t>consectetuer</a:t>
            </a:r>
            <a:r>
              <a:rPr lang="sk-SK" noProof="0"/>
              <a:t> </a:t>
            </a:r>
            <a:r>
              <a:rPr lang="sk-SK" noProof="0" err="1"/>
              <a:t>adipiscing</a:t>
            </a:r>
            <a:r>
              <a:rPr lang="sk-SK" noProof="0"/>
              <a:t> </a:t>
            </a:r>
            <a:r>
              <a:rPr lang="sk-SK" noProof="0" err="1"/>
              <a:t>elit</a:t>
            </a:r>
            <a:r>
              <a:rPr lang="sk-SK" noProof="0"/>
              <a:t>. </a:t>
            </a:r>
            <a:r>
              <a:rPr lang="sk-SK" noProof="0" err="1"/>
              <a:t>Maecenas</a:t>
            </a:r>
            <a:r>
              <a:rPr lang="sk-SK" noProof="0"/>
              <a:t> </a:t>
            </a:r>
            <a:r>
              <a:rPr lang="sk-SK" noProof="0" err="1"/>
              <a:t>porttitor</a:t>
            </a:r>
            <a:r>
              <a:rPr lang="sk-SK" noProof="0"/>
              <a:t> </a:t>
            </a:r>
            <a:r>
              <a:rPr lang="sk-SK" noProof="0" err="1"/>
              <a:t>congue</a:t>
            </a:r>
            <a:r>
              <a:rPr lang="sk-SK" noProof="0"/>
              <a:t> </a:t>
            </a:r>
            <a:r>
              <a:rPr lang="sk-SK" noProof="0" err="1"/>
              <a:t>massa</a:t>
            </a:r>
            <a:r>
              <a:rPr lang="sk-SK" noProof="0"/>
              <a:t>. </a:t>
            </a:r>
            <a:r>
              <a:rPr lang="sk-SK" noProof="0" err="1"/>
              <a:t>Fusce</a:t>
            </a:r>
            <a:r>
              <a:rPr lang="sk-SK" noProof="0"/>
              <a:t> </a:t>
            </a:r>
            <a:r>
              <a:rPr lang="sk-SK" noProof="0" err="1"/>
              <a:t>posuere</a:t>
            </a:r>
            <a:r>
              <a:rPr lang="sk-SK" noProof="0"/>
              <a:t>, </a:t>
            </a:r>
            <a:r>
              <a:rPr lang="sk-SK" noProof="0" err="1"/>
              <a:t>magna</a:t>
            </a:r>
            <a:r>
              <a:rPr lang="sk-SK" noProof="0"/>
              <a:t> sed </a:t>
            </a:r>
            <a:r>
              <a:rPr lang="sk-SK" noProof="0" err="1"/>
              <a:t>pulvinar</a:t>
            </a:r>
            <a:r>
              <a:rPr lang="sk-SK" noProof="0"/>
              <a:t> </a:t>
            </a:r>
            <a:r>
              <a:rPr lang="sk-SK" noProof="0" err="1"/>
              <a:t>ultricies</a:t>
            </a:r>
            <a:r>
              <a:rPr lang="sk-SK" noProof="0"/>
              <a:t>, </a:t>
            </a:r>
            <a:r>
              <a:rPr lang="sk-SK" noProof="0" err="1"/>
              <a:t>purus</a:t>
            </a:r>
            <a:r>
              <a:rPr lang="sk-SK" noProof="0"/>
              <a:t> </a:t>
            </a:r>
            <a:r>
              <a:rPr lang="sk-SK" noProof="0" err="1"/>
              <a:t>lectus</a:t>
            </a:r>
            <a:r>
              <a:rPr lang="sk-SK" noProof="0"/>
              <a:t> </a:t>
            </a:r>
            <a:r>
              <a:rPr lang="sk-SK" noProof="0" err="1"/>
              <a:t>malesuada</a:t>
            </a:r>
            <a:r>
              <a:rPr lang="sk-SK" noProof="0"/>
              <a:t> libero,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 </a:t>
            </a:r>
            <a:r>
              <a:rPr lang="sk-SK" noProof="0" err="1"/>
              <a:t>commodo</a:t>
            </a:r>
            <a:r>
              <a:rPr lang="sk-SK" noProof="0"/>
              <a:t> </a:t>
            </a:r>
            <a:r>
              <a:rPr lang="sk-SK" noProof="0" err="1"/>
              <a:t>magna</a:t>
            </a:r>
            <a:r>
              <a:rPr lang="sk-SK" noProof="0"/>
              <a:t> eros </a:t>
            </a:r>
            <a:r>
              <a:rPr lang="sk-SK" noProof="0" err="1"/>
              <a:t>quis</a:t>
            </a:r>
            <a:r>
              <a:rPr lang="sk-SK" noProof="0"/>
              <a:t> urna. </a:t>
            </a:r>
          </a:p>
        </p:txBody>
      </p:sp>
      <p:pic>
        <p:nvPicPr>
          <p:cNvPr id="34" name="Obrázek 33">
            <a:extLst>
              <a:ext uri="{FF2B5EF4-FFF2-40B4-BE49-F238E27FC236}">
                <a16:creationId xmlns:a16="http://schemas.microsoft.com/office/drawing/2014/main" id="{4F3DE261-5C22-4F87-989A-9FA491F5E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05" t="9594" r="12226"/>
          <a:stretch/>
        </p:blipFill>
        <p:spPr>
          <a:xfrm>
            <a:off x="6111527" y="-1720"/>
            <a:ext cx="6082444" cy="6858000"/>
          </a:xfrm>
          <a:prstGeom prst="rect">
            <a:avLst/>
          </a:prstGeom>
        </p:spPr>
      </p:pic>
      <p:cxnSp>
        <p:nvCxnSpPr>
          <p:cNvPr id="35" name="Straight Connector 9">
            <a:extLst>
              <a:ext uri="{FF2B5EF4-FFF2-40B4-BE49-F238E27FC236}">
                <a16:creationId xmlns:a16="http://schemas.microsoft.com/office/drawing/2014/main" id="{84579C18-5088-4758-B03F-5C1F67DE6E37}"/>
              </a:ext>
            </a:extLst>
          </p:cNvPr>
          <p:cNvCxnSpPr>
            <a:cxnSpLocks/>
          </p:cNvCxnSpPr>
          <p:nvPr userDrawn="1"/>
        </p:nvCxnSpPr>
        <p:spPr>
          <a:xfrm>
            <a:off x="1531620" y="3552396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itle Placeholder 1">
            <a:extLst>
              <a:ext uri="{FF2B5EF4-FFF2-40B4-BE49-F238E27FC236}">
                <a16:creationId xmlns:a16="http://schemas.microsoft.com/office/drawing/2014/main" id="{822360B7-446A-426F-8AE5-F405DE5CEAFA}"/>
              </a:ext>
            </a:extLst>
          </p:cNvPr>
          <p:cNvSpPr txBox="1">
            <a:spLocks/>
          </p:cNvSpPr>
          <p:nvPr userDrawn="1"/>
        </p:nvSpPr>
        <p:spPr>
          <a:xfrm>
            <a:off x="1524001" y="2176285"/>
            <a:ext cx="3845439" cy="110597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004C9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err="1"/>
              <a:t>Regionálny</a:t>
            </a:r>
            <a:r>
              <a:rPr lang="en-US" baseline="0"/>
              <a:t> </a:t>
            </a:r>
            <a:br>
              <a:rPr lang="en-US" baseline="0"/>
            </a:br>
            <a:r>
              <a:rPr lang="en-US" baseline="0" err="1"/>
              <a:t>rozvoj</a:t>
            </a:r>
            <a:endParaRPr lang="en-US"/>
          </a:p>
        </p:txBody>
      </p:sp>
      <p:pic>
        <p:nvPicPr>
          <p:cNvPr id="33" name="Grafický objekt 32">
            <a:extLst>
              <a:ext uri="{FF2B5EF4-FFF2-40B4-BE49-F238E27FC236}">
                <a16:creationId xmlns:a16="http://schemas.microsoft.com/office/drawing/2014/main" id="{91F39D45-CEA2-4B8A-8F16-97F575FEC1C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rcRect/>
          <a:stretch/>
        </p:blipFill>
        <p:spPr>
          <a:xfrm>
            <a:off x="691117" y="5885304"/>
            <a:ext cx="8197697" cy="452780"/>
          </a:xfrm>
          <a:prstGeom prst="rect">
            <a:avLst/>
          </a:prstGeom>
        </p:spPr>
      </p:pic>
      <p:sp>
        <p:nvSpPr>
          <p:cNvPr id="31" name="Pentagon 6">
            <a:extLst>
              <a:ext uri="{FF2B5EF4-FFF2-40B4-BE49-F238E27FC236}">
                <a16:creationId xmlns:a16="http://schemas.microsoft.com/office/drawing/2014/main" id="{5149D558-7E21-407B-8D02-EC5DA30A8C65}"/>
              </a:ext>
            </a:extLst>
          </p:cNvPr>
          <p:cNvSpPr/>
          <p:nvPr userDrawn="1"/>
        </p:nvSpPr>
        <p:spPr>
          <a:xfrm>
            <a:off x="6108124" y="-3756"/>
            <a:ext cx="6085847" cy="6865513"/>
          </a:xfrm>
          <a:prstGeom prst="homePlate">
            <a:avLst>
              <a:gd name="adj" fmla="val 0"/>
            </a:avLst>
          </a:prstGeom>
          <a:solidFill>
            <a:srgbClr val="ECECEC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0" tIns="0" rIns="91440" bIns="91440" rtlCol="0" anchor="ctr" anchorCtr="0"/>
          <a:lstStyle>
            <a:defPPr>
              <a:defRPr lang="sk-SK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333">
              <a:solidFill>
                <a:schemeClr val="bg2"/>
              </a:solidFill>
              <a:latin typeface="Roboto Regular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BE2D61B-BB08-4E8B-AEDA-7B437B2C1632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3FDE092-858E-477F-8CB1-3C2657CDAE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463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xit" presetSubtype="4" accel="10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xit" presetSubtype="4" accel="10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xit" presetSubtype="4" accel="10000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xit" presetSubtype="4" accel="10000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ntr" presetSubtype="1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xit" presetSubtype="4" accel="10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xit" presetSubtype="4" accel="10000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" presetClass="entr" presetSubtype="1" decel="10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xit" presetSubtype="4" accel="10000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" presetClass="entr" presetSubtype="1" decel="10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xit" presetSubtype="4" accel="10000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5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9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3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9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0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" presetClass="entr" presetSubtype="4" decel="10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2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2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/>
      <p:bldP spid="31" grpId="0" animBg="1"/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 Informatizac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>
            <a:extLst>
              <a:ext uri="{FF2B5EF4-FFF2-40B4-BE49-F238E27FC236}">
                <a16:creationId xmlns:a16="http://schemas.microsoft.com/office/drawing/2014/main" id="{D8E59352-0AC4-45C1-A133-892C0F9BD61E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1" name="Straight Connector 12">
            <a:extLst>
              <a:ext uri="{FF2B5EF4-FFF2-40B4-BE49-F238E27FC236}">
                <a16:creationId xmlns:a16="http://schemas.microsoft.com/office/drawing/2014/main" id="{F7134F0D-241A-45D2-8056-495DD87206F6}"/>
              </a:ext>
            </a:extLst>
          </p:cNvPr>
          <p:cNvCxnSpPr/>
          <p:nvPr userDrawn="1"/>
        </p:nvCxnSpPr>
        <p:spPr>
          <a:xfrm>
            <a:off x="1524847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4">
            <a:extLst>
              <a:ext uri="{FF2B5EF4-FFF2-40B4-BE49-F238E27FC236}">
                <a16:creationId xmlns:a16="http://schemas.microsoft.com/office/drawing/2014/main" id="{1836676D-7ABE-4F56-8DA0-65EE8F5F6745}"/>
              </a:ext>
            </a:extLst>
          </p:cNvPr>
          <p:cNvCxnSpPr/>
          <p:nvPr userDrawn="1"/>
        </p:nvCxnSpPr>
        <p:spPr>
          <a:xfrm>
            <a:off x="3049694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5">
            <a:extLst>
              <a:ext uri="{FF2B5EF4-FFF2-40B4-BE49-F238E27FC236}">
                <a16:creationId xmlns:a16="http://schemas.microsoft.com/office/drawing/2014/main" id="{7BFB9894-A480-4151-81F5-494D28BC99F8}"/>
              </a:ext>
            </a:extLst>
          </p:cNvPr>
          <p:cNvCxnSpPr/>
          <p:nvPr userDrawn="1"/>
        </p:nvCxnSpPr>
        <p:spPr>
          <a:xfrm>
            <a:off x="4574541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6">
            <a:extLst>
              <a:ext uri="{FF2B5EF4-FFF2-40B4-BE49-F238E27FC236}">
                <a16:creationId xmlns:a16="http://schemas.microsoft.com/office/drawing/2014/main" id="{522CFEE7-3E18-4D64-BDBB-F4265EA512B1}"/>
              </a:ext>
            </a:extLst>
          </p:cNvPr>
          <p:cNvCxnSpPr/>
          <p:nvPr userDrawn="1"/>
        </p:nvCxnSpPr>
        <p:spPr>
          <a:xfrm>
            <a:off x="6099388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7">
            <a:extLst>
              <a:ext uri="{FF2B5EF4-FFF2-40B4-BE49-F238E27FC236}">
                <a16:creationId xmlns:a16="http://schemas.microsoft.com/office/drawing/2014/main" id="{3449DEE6-7DA9-47C1-A064-40C4434C3D0A}"/>
              </a:ext>
            </a:extLst>
          </p:cNvPr>
          <p:cNvCxnSpPr/>
          <p:nvPr userDrawn="1"/>
        </p:nvCxnSpPr>
        <p:spPr>
          <a:xfrm>
            <a:off x="7624235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8">
            <a:extLst>
              <a:ext uri="{FF2B5EF4-FFF2-40B4-BE49-F238E27FC236}">
                <a16:creationId xmlns:a16="http://schemas.microsoft.com/office/drawing/2014/main" id="{5495C77B-C0C3-4511-8860-8D7AE6AEF41F}"/>
              </a:ext>
            </a:extLst>
          </p:cNvPr>
          <p:cNvCxnSpPr/>
          <p:nvPr userDrawn="1"/>
        </p:nvCxnSpPr>
        <p:spPr>
          <a:xfrm>
            <a:off x="9149082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9">
            <a:extLst>
              <a:ext uri="{FF2B5EF4-FFF2-40B4-BE49-F238E27FC236}">
                <a16:creationId xmlns:a16="http://schemas.microsoft.com/office/drawing/2014/main" id="{5F6A47D0-3833-45CB-9869-C7E855800AB2}"/>
              </a:ext>
            </a:extLst>
          </p:cNvPr>
          <p:cNvCxnSpPr/>
          <p:nvPr userDrawn="1"/>
        </p:nvCxnSpPr>
        <p:spPr>
          <a:xfrm>
            <a:off x="10673929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">
            <a:extLst>
              <a:ext uri="{FF2B5EF4-FFF2-40B4-BE49-F238E27FC236}">
                <a16:creationId xmlns:a16="http://schemas.microsoft.com/office/drawing/2014/main" id="{089D10B3-E2A0-4207-9569-7D4A774BA52B}"/>
              </a:ext>
            </a:extLst>
          </p:cNvPr>
          <p:cNvSpPr/>
          <p:nvPr userDrawn="1"/>
        </p:nvSpPr>
        <p:spPr>
          <a:xfrm>
            <a:off x="-6772" y="-7514"/>
            <a:ext cx="1524842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0B17F310-923A-47F5-9C01-B0014FE71717}"/>
              </a:ext>
            </a:extLst>
          </p:cNvPr>
          <p:cNvSpPr/>
          <p:nvPr userDrawn="1"/>
        </p:nvSpPr>
        <p:spPr>
          <a:xfrm>
            <a:off x="1531624" y="-7514"/>
            <a:ext cx="151679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13">
            <a:extLst>
              <a:ext uri="{FF2B5EF4-FFF2-40B4-BE49-F238E27FC236}">
                <a16:creationId xmlns:a16="http://schemas.microsoft.com/office/drawing/2014/main" id="{5D5E6E97-8B78-44DE-8173-471E1FE3ADDE}"/>
              </a:ext>
            </a:extLst>
          </p:cNvPr>
          <p:cNvSpPr/>
          <p:nvPr userDrawn="1"/>
        </p:nvSpPr>
        <p:spPr>
          <a:xfrm>
            <a:off x="3049690" y="-7514"/>
            <a:ext cx="152484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0">
            <a:extLst>
              <a:ext uri="{FF2B5EF4-FFF2-40B4-BE49-F238E27FC236}">
                <a16:creationId xmlns:a16="http://schemas.microsoft.com/office/drawing/2014/main" id="{DDA3F6E9-1B63-4D76-831B-B9F97D9894DF}"/>
              </a:ext>
            </a:extLst>
          </p:cNvPr>
          <p:cNvSpPr/>
          <p:nvPr userDrawn="1"/>
        </p:nvSpPr>
        <p:spPr>
          <a:xfrm>
            <a:off x="4574537" y="-7514"/>
            <a:ext cx="152484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1">
            <a:extLst>
              <a:ext uri="{FF2B5EF4-FFF2-40B4-BE49-F238E27FC236}">
                <a16:creationId xmlns:a16="http://schemas.microsoft.com/office/drawing/2014/main" id="{DAF98F05-DDAF-4362-B890-6B8365D6CFF2}"/>
              </a:ext>
            </a:extLst>
          </p:cNvPr>
          <p:cNvSpPr/>
          <p:nvPr userDrawn="1"/>
        </p:nvSpPr>
        <p:spPr>
          <a:xfrm>
            <a:off x="6099388" y="-7514"/>
            <a:ext cx="151891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3">
            <a:extLst>
              <a:ext uri="{FF2B5EF4-FFF2-40B4-BE49-F238E27FC236}">
                <a16:creationId xmlns:a16="http://schemas.microsoft.com/office/drawing/2014/main" id="{FEF194C2-62D4-4F82-AB5A-D3BB0C8FE234}"/>
              </a:ext>
            </a:extLst>
          </p:cNvPr>
          <p:cNvSpPr/>
          <p:nvPr userDrawn="1"/>
        </p:nvSpPr>
        <p:spPr>
          <a:xfrm>
            <a:off x="7633129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4">
            <a:extLst>
              <a:ext uri="{FF2B5EF4-FFF2-40B4-BE49-F238E27FC236}">
                <a16:creationId xmlns:a16="http://schemas.microsoft.com/office/drawing/2014/main" id="{FA7E97F0-EB80-4639-976F-A5AA7C97A552}"/>
              </a:ext>
            </a:extLst>
          </p:cNvPr>
          <p:cNvSpPr/>
          <p:nvPr userDrawn="1"/>
        </p:nvSpPr>
        <p:spPr>
          <a:xfrm>
            <a:off x="9157981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5">
            <a:extLst>
              <a:ext uri="{FF2B5EF4-FFF2-40B4-BE49-F238E27FC236}">
                <a16:creationId xmlns:a16="http://schemas.microsoft.com/office/drawing/2014/main" id="{322A328E-6E64-4A7E-BDA8-4D798E2B566F}"/>
              </a:ext>
            </a:extLst>
          </p:cNvPr>
          <p:cNvSpPr/>
          <p:nvPr userDrawn="1"/>
        </p:nvSpPr>
        <p:spPr>
          <a:xfrm>
            <a:off x="10667152" y="-7514"/>
            <a:ext cx="1524847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Grafický objekt 18">
            <a:extLst>
              <a:ext uri="{FF2B5EF4-FFF2-40B4-BE49-F238E27FC236}">
                <a16:creationId xmlns:a16="http://schemas.microsoft.com/office/drawing/2014/main" id="{00097501-0D8B-4D48-BDE8-634A9B63EEE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070006" y="765175"/>
            <a:ext cx="2985391" cy="684376"/>
          </a:xfrm>
          <a:prstGeom prst="rect">
            <a:avLst/>
          </a:prstGeom>
        </p:spPr>
      </p:pic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E9DC03EB-AA4C-4E90-9889-EB015FF8F8C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531620" y="3802173"/>
            <a:ext cx="2650647" cy="135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50000"/>
              </a:lnSpc>
              <a:buNone/>
              <a:defRPr sz="1200" baseline="0">
                <a:solidFill>
                  <a:srgbClr val="22222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sk-SK" noProof="0" err="1"/>
              <a:t>Lorem</a:t>
            </a:r>
            <a:r>
              <a:rPr lang="sk-SK" noProof="0"/>
              <a:t> </a:t>
            </a:r>
            <a:r>
              <a:rPr lang="sk-SK" noProof="0" err="1"/>
              <a:t>ipsum</a:t>
            </a:r>
            <a:r>
              <a:rPr lang="sk-SK" noProof="0"/>
              <a:t> </a:t>
            </a:r>
            <a:r>
              <a:rPr lang="sk-SK" noProof="0" err="1"/>
              <a:t>dolor</a:t>
            </a:r>
            <a:r>
              <a:rPr lang="sk-SK" noProof="0"/>
              <a:t>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, </a:t>
            </a:r>
            <a:r>
              <a:rPr lang="sk-SK" noProof="0" err="1"/>
              <a:t>consectetuer</a:t>
            </a:r>
            <a:r>
              <a:rPr lang="sk-SK" noProof="0"/>
              <a:t> </a:t>
            </a:r>
            <a:r>
              <a:rPr lang="sk-SK" noProof="0" err="1"/>
              <a:t>adipiscing</a:t>
            </a:r>
            <a:r>
              <a:rPr lang="sk-SK" noProof="0"/>
              <a:t> </a:t>
            </a:r>
            <a:r>
              <a:rPr lang="sk-SK" noProof="0" err="1"/>
              <a:t>elit</a:t>
            </a:r>
            <a:r>
              <a:rPr lang="sk-SK" noProof="0"/>
              <a:t>. </a:t>
            </a:r>
            <a:r>
              <a:rPr lang="sk-SK" noProof="0" err="1"/>
              <a:t>Maecenas</a:t>
            </a:r>
            <a:r>
              <a:rPr lang="sk-SK" noProof="0"/>
              <a:t> </a:t>
            </a:r>
            <a:r>
              <a:rPr lang="sk-SK" noProof="0" err="1"/>
              <a:t>porttitor</a:t>
            </a:r>
            <a:r>
              <a:rPr lang="sk-SK" noProof="0"/>
              <a:t> </a:t>
            </a:r>
            <a:r>
              <a:rPr lang="sk-SK" noProof="0" err="1"/>
              <a:t>congue</a:t>
            </a:r>
            <a:r>
              <a:rPr lang="sk-SK" noProof="0"/>
              <a:t> </a:t>
            </a:r>
            <a:r>
              <a:rPr lang="sk-SK" noProof="0" err="1"/>
              <a:t>massa</a:t>
            </a:r>
            <a:r>
              <a:rPr lang="sk-SK" noProof="0"/>
              <a:t>. </a:t>
            </a:r>
            <a:r>
              <a:rPr lang="sk-SK" noProof="0" err="1"/>
              <a:t>Fusce</a:t>
            </a:r>
            <a:r>
              <a:rPr lang="sk-SK" noProof="0"/>
              <a:t> </a:t>
            </a:r>
            <a:r>
              <a:rPr lang="sk-SK" noProof="0" err="1"/>
              <a:t>posuere</a:t>
            </a:r>
            <a:r>
              <a:rPr lang="sk-SK" noProof="0"/>
              <a:t>, </a:t>
            </a:r>
            <a:r>
              <a:rPr lang="sk-SK" noProof="0" err="1"/>
              <a:t>magna</a:t>
            </a:r>
            <a:r>
              <a:rPr lang="sk-SK" noProof="0"/>
              <a:t> sed </a:t>
            </a:r>
            <a:r>
              <a:rPr lang="sk-SK" noProof="0" err="1"/>
              <a:t>pulvinar</a:t>
            </a:r>
            <a:r>
              <a:rPr lang="sk-SK" noProof="0"/>
              <a:t> </a:t>
            </a:r>
            <a:r>
              <a:rPr lang="sk-SK" noProof="0" err="1"/>
              <a:t>ultricies</a:t>
            </a:r>
            <a:r>
              <a:rPr lang="sk-SK" noProof="0"/>
              <a:t>, </a:t>
            </a:r>
            <a:r>
              <a:rPr lang="sk-SK" noProof="0" err="1"/>
              <a:t>purus</a:t>
            </a:r>
            <a:r>
              <a:rPr lang="sk-SK" noProof="0"/>
              <a:t> </a:t>
            </a:r>
            <a:r>
              <a:rPr lang="sk-SK" noProof="0" err="1"/>
              <a:t>lectus</a:t>
            </a:r>
            <a:r>
              <a:rPr lang="sk-SK" noProof="0"/>
              <a:t> </a:t>
            </a:r>
            <a:r>
              <a:rPr lang="sk-SK" noProof="0" err="1"/>
              <a:t>malesuada</a:t>
            </a:r>
            <a:r>
              <a:rPr lang="sk-SK" noProof="0"/>
              <a:t> libero,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 </a:t>
            </a:r>
            <a:r>
              <a:rPr lang="sk-SK" noProof="0" err="1"/>
              <a:t>commodo</a:t>
            </a:r>
            <a:r>
              <a:rPr lang="sk-SK" noProof="0"/>
              <a:t> </a:t>
            </a:r>
            <a:r>
              <a:rPr lang="sk-SK" noProof="0" err="1"/>
              <a:t>magna</a:t>
            </a:r>
            <a:r>
              <a:rPr lang="sk-SK" noProof="0"/>
              <a:t> eros </a:t>
            </a:r>
            <a:r>
              <a:rPr lang="sk-SK" noProof="0" err="1"/>
              <a:t>quis</a:t>
            </a:r>
            <a:r>
              <a:rPr lang="sk-SK" noProof="0"/>
              <a:t> urna. </a:t>
            </a:r>
          </a:p>
        </p:txBody>
      </p:sp>
      <p:pic>
        <p:nvPicPr>
          <p:cNvPr id="31" name="Obrázek 30">
            <a:extLst>
              <a:ext uri="{FF2B5EF4-FFF2-40B4-BE49-F238E27FC236}">
                <a16:creationId xmlns:a16="http://schemas.microsoft.com/office/drawing/2014/main" id="{F6954960-60CE-45E5-8C16-E1719FE343C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37" t="1" r="29344" b="-1"/>
          <a:stretch/>
        </p:blipFill>
        <p:spPr>
          <a:xfrm>
            <a:off x="6099379" y="-3439"/>
            <a:ext cx="6092621" cy="6857998"/>
          </a:xfrm>
          <a:prstGeom prst="rect">
            <a:avLst/>
          </a:prstGeom>
        </p:spPr>
      </p:pic>
      <p:cxnSp>
        <p:nvCxnSpPr>
          <p:cNvPr id="35" name="Straight Connector 9">
            <a:extLst>
              <a:ext uri="{FF2B5EF4-FFF2-40B4-BE49-F238E27FC236}">
                <a16:creationId xmlns:a16="http://schemas.microsoft.com/office/drawing/2014/main" id="{DE901E82-2BF5-4B8F-AACF-0855F107255E}"/>
              </a:ext>
            </a:extLst>
          </p:cNvPr>
          <p:cNvCxnSpPr>
            <a:cxnSpLocks/>
          </p:cNvCxnSpPr>
          <p:nvPr userDrawn="1"/>
        </p:nvCxnSpPr>
        <p:spPr>
          <a:xfrm>
            <a:off x="1531620" y="3552396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itle Placeholder 1">
            <a:extLst>
              <a:ext uri="{FF2B5EF4-FFF2-40B4-BE49-F238E27FC236}">
                <a16:creationId xmlns:a16="http://schemas.microsoft.com/office/drawing/2014/main" id="{C39EA938-6B65-44E2-82AE-3AE4D4F160B5}"/>
              </a:ext>
            </a:extLst>
          </p:cNvPr>
          <p:cNvSpPr txBox="1">
            <a:spLocks/>
          </p:cNvSpPr>
          <p:nvPr userDrawn="1"/>
        </p:nvSpPr>
        <p:spPr>
          <a:xfrm>
            <a:off x="1524001" y="2176285"/>
            <a:ext cx="3845439" cy="110597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004C9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err="1"/>
              <a:t>Informatizácia</a:t>
            </a:r>
            <a:endParaRPr lang="en-US"/>
          </a:p>
        </p:txBody>
      </p:sp>
      <p:pic>
        <p:nvPicPr>
          <p:cNvPr id="33" name="Grafický objekt 32">
            <a:extLst>
              <a:ext uri="{FF2B5EF4-FFF2-40B4-BE49-F238E27FC236}">
                <a16:creationId xmlns:a16="http://schemas.microsoft.com/office/drawing/2014/main" id="{91F39D45-CEA2-4B8A-8F16-97F575FEC1C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rcRect/>
          <a:stretch/>
        </p:blipFill>
        <p:spPr>
          <a:xfrm>
            <a:off x="691117" y="5885304"/>
            <a:ext cx="8197697" cy="452780"/>
          </a:xfrm>
          <a:prstGeom prst="rect">
            <a:avLst/>
          </a:prstGeom>
        </p:spPr>
      </p:pic>
      <p:sp>
        <p:nvSpPr>
          <p:cNvPr id="34" name="Pentagon 6">
            <a:extLst>
              <a:ext uri="{FF2B5EF4-FFF2-40B4-BE49-F238E27FC236}">
                <a16:creationId xmlns:a16="http://schemas.microsoft.com/office/drawing/2014/main" id="{5149D558-7E21-407B-8D02-EC5DA30A8C65}"/>
              </a:ext>
            </a:extLst>
          </p:cNvPr>
          <p:cNvSpPr/>
          <p:nvPr userDrawn="1"/>
        </p:nvSpPr>
        <p:spPr>
          <a:xfrm>
            <a:off x="6099379" y="-3756"/>
            <a:ext cx="6092615" cy="6865513"/>
          </a:xfrm>
          <a:prstGeom prst="homePlate">
            <a:avLst>
              <a:gd name="adj" fmla="val 0"/>
            </a:avLst>
          </a:prstGeom>
          <a:solidFill>
            <a:srgbClr val="ECECEC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0" tIns="0" rIns="91440" bIns="91440" rtlCol="0" anchor="ctr" anchorCtr="0"/>
          <a:lstStyle>
            <a:defPPr>
              <a:defRPr lang="sk-SK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333">
              <a:solidFill>
                <a:schemeClr val="bg2"/>
              </a:solidFill>
              <a:latin typeface="Roboto Regular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055A8D3-CF5F-4761-A24F-A955385C7A8E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3FDE092-858E-477F-8CB1-3C2657CDAE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27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xit" presetSubtype="4" accel="10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xit" presetSubtype="4" accel="10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xit" presetSubtype="4" accel="10000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xit" presetSubtype="4" accel="10000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ntr" presetSubtype="1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xit" presetSubtype="4" accel="10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xit" presetSubtype="4" accel="10000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" presetClass="entr" presetSubtype="1" decel="10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xit" presetSubtype="4" accel="10000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" presetClass="entr" presetSubtype="1" decel="10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xit" presetSubtype="4" accel="10000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5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9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3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9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0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" presetClass="entr" presetSubtype="4" decel="10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2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2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/>
      <p:bldP spid="34" grpId="0" animBg="1"/>
    </p:bld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nfografika 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E9DC03EB-AA4C-4E90-9889-EB015FF8F8C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531620" y="3429000"/>
            <a:ext cx="2650647" cy="135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50000"/>
              </a:lnSpc>
              <a:buNone/>
              <a:defRPr sz="1200" baseline="0">
                <a:solidFill>
                  <a:srgbClr val="22222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sk-SK" noProof="0" err="1"/>
              <a:t>Lorem</a:t>
            </a:r>
            <a:r>
              <a:rPr lang="sk-SK" noProof="0"/>
              <a:t> </a:t>
            </a:r>
            <a:r>
              <a:rPr lang="sk-SK" noProof="0" err="1"/>
              <a:t>ipsum</a:t>
            </a:r>
            <a:r>
              <a:rPr lang="sk-SK" noProof="0"/>
              <a:t> </a:t>
            </a:r>
            <a:r>
              <a:rPr lang="sk-SK" noProof="0" err="1"/>
              <a:t>dolor</a:t>
            </a:r>
            <a:r>
              <a:rPr lang="sk-SK" noProof="0"/>
              <a:t>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, </a:t>
            </a:r>
            <a:r>
              <a:rPr lang="sk-SK" noProof="0" err="1"/>
              <a:t>consectetuer</a:t>
            </a:r>
            <a:r>
              <a:rPr lang="sk-SK" noProof="0"/>
              <a:t> </a:t>
            </a:r>
            <a:r>
              <a:rPr lang="sk-SK" noProof="0" err="1"/>
              <a:t>adipiscing</a:t>
            </a:r>
            <a:r>
              <a:rPr lang="sk-SK" noProof="0"/>
              <a:t> </a:t>
            </a:r>
            <a:r>
              <a:rPr lang="sk-SK" noProof="0" err="1"/>
              <a:t>elit</a:t>
            </a:r>
            <a:r>
              <a:rPr lang="sk-SK" noProof="0"/>
              <a:t>. </a:t>
            </a:r>
            <a:r>
              <a:rPr lang="sk-SK" noProof="0" err="1"/>
              <a:t>Maecenas</a:t>
            </a:r>
            <a:r>
              <a:rPr lang="sk-SK" noProof="0"/>
              <a:t> </a:t>
            </a:r>
            <a:r>
              <a:rPr lang="sk-SK" noProof="0" err="1"/>
              <a:t>porttitor</a:t>
            </a:r>
            <a:r>
              <a:rPr lang="sk-SK" noProof="0"/>
              <a:t> </a:t>
            </a:r>
            <a:r>
              <a:rPr lang="sk-SK" noProof="0" err="1"/>
              <a:t>congue</a:t>
            </a:r>
            <a:r>
              <a:rPr lang="sk-SK" noProof="0"/>
              <a:t> </a:t>
            </a:r>
            <a:r>
              <a:rPr lang="sk-SK" noProof="0" err="1"/>
              <a:t>massa</a:t>
            </a:r>
            <a:r>
              <a:rPr lang="sk-SK" noProof="0"/>
              <a:t>. </a:t>
            </a:r>
            <a:r>
              <a:rPr lang="sk-SK" noProof="0" err="1"/>
              <a:t>Fusce</a:t>
            </a:r>
            <a:r>
              <a:rPr lang="sk-SK" noProof="0"/>
              <a:t> </a:t>
            </a:r>
            <a:r>
              <a:rPr lang="sk-SK" noProof="0" err="1"/>
              <a:t>posuere</a:t>
            </a:r>
            <a:r>
              <a:rPr lang="sk-SK" noProof="0"/>
              <a:t>, </a:t>
            </a:r>
            <a:r>
              <a:rPr lang="sk-SK" noProof="0" err="1"/>
              <a:t>magna</a:t>
            </a:r>
            <a:r>
              <a:rPr lang="sk-SK" noProof="0"/>
              <a:t> sed </a:t>
            </a:r>
            <a:r>
              <a:rPr lang="sk-SK" noProof="0" err="1"/>
              <a:t>pulvinar</a:t>
            </a:r>
            <a:r>
              <a:rPr lang="sk-SK" noProof="0"/>
              <a:t> </a:t>
            </a:r>
            <a:r>
              <a:rPr lang="sk-SK" noProof="0" err="1"/>
              <a:t>ultricies</a:t>
            </a:r>
            <a:r>
              <a:rPr lang="sk-SK" noProof="0"/>
              <a:t>, </a:t>
            </a:r>
            <a:r>
              <a:rPr lang="sk-SK" noProof="0" err="1"/>
              <a:t>purus</a:t>
            </a:r>
            <a:r>
              <a:rPr lang="sk-SK" noProof="0"/>
              <a:t> </a:t>
            </a:r>
            <a:r>
              <a:rPr lang="sk-SK" noProof="0" err="1"/>
              <a:t>lectus</a:t>
            </a:r>
            <a:r>
              <a:rPr lang="sk-SK" noProof="0"/>
              <a:t> </a:t>
            </a:r>
            <a:r>
              <a:rPr lang="sk-SK" noProof="0" err="1"/>
              <a:t>malesuada</a:t>
            </a:r>
            <a:r>
              <a:rPr lang="sk-SK" noProof="0"/>
              <a:t> libero,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 </a:t>
            </a:r>
            <a:r>
              <a:rPr lang="sk-SK" noProof="0" err="1"/>
              <a:t>commodo</a:t>
            </a:r>
            <a:r>
              <a:rPr lang="sk-SK" noProof="0"/>
              <a:t> </a:t>
            </a:r>
            <a:r>
              <a:rPr lang="sk-SK" noProof="0" err="1"/>
              <a:t>magna</a:t>
            </a:r>
            <a:r>
              <a:rPr lang="sk-SK" noProof="0"/>
              <a:t> eros </a:t>
            </a:r>
            <a:r>
              <a:rPr lang="sk-SK" noProof="0" err="1"/>
              <a:t>quis</a:t>
            </a:r>
            <a:r>
              <a:rPr lang="sk-SK" noProof="0"/>
              <a:t> urna. </a:t>
            </a:r>
          </a:p>
        </p:txBody>
      </p:sp>
      <p:cxnSp>
        <p:nvCxnSpPr>
          <p:cNvPr id="35" name="Straight Connector 9">
            <a:extLst>
              <a:ext uri="{FF2B5EF4-FFF2-40B4-BE49-F238E27FC236}">
                <a16:creationId xmlns:a16="http://schemas.microsoft.com/office/drawing/2014/main" id="{DE901E82-2BF5-4B8F-AACF-0855F107255E}"/>
              </a:ext>
            </a:extLst>
          </p:cNvPr>
          <p:cNvCxnSpPr>
            <a:cxnSpLocks/>
          </p:cNvCxnSpPr>
          <p:nvPr userDrawn="1"/>
        </p:nvCxnSpPr>
        <p:spPr>
          <a:xfrm>
            <a:off x="1531620" y="3179223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itle Placeholder 1">
            <a:extLst>
              <a:ext uri="{FF2B5EF4-FFF2-40B4-BE49-F238E27FC236}">
                <a16:creationId xmlns:a16="http://schemas.microsoft.com/office/drawing/2014/main" id="{9A72E966-6432-4405-B575-A25FA487D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1621" y="1253007"/>
            <a:ext cx="3082910" cy="74878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>
              <a:defRPr sz="3200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aphicFrame>
        <p:nvGraphicFramePr>
          <p:cNvPr id="37" name="Chart 5">
            <a:extLst>
              <a:ext uri="{FF2B5EF4-FFF2-40B4-BE49-F238E27FC236}">
                <a16:creationId xmlns:a16="http://schemas.microsoft.com/office/drawing/2014/main" id="{D05C5C8E-F625-496B-A446-FFF93EE1D32D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777942167"/>
              </p:ext>
            </p:extLst>
          </p:nvPr>
        </p:nvGraphicFramePr>
        <p:xfrm>
          <a:off x="5611420" y="1082502"/>
          <a:ext cx="6095999" cy="51178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30248E9-D59D-4448-8319-7111BC6A5ECA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3FDE092-858E-477F-8CB1-3C2657CDAE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620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75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25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7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75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7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25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7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75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7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>
        <p:tmplLst>
          <p:tmpl>
            <p:tnLst>
              <p:par>
                <p:cTn presetID="22" presetClass="entr" presetSubtype="4" fill="hold" nodeType="withEffect">
                  <p:stCondLst>
                    <p:cond delay="2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/>
      <p:bldGraphic spid="37" grpId="0" uiExpand="1">
        <p:bldSub>
          <a:bldChart bld="seriesEl"/>
        </p:bldSub>
      </p:bldGraphic>
    </p:bld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nfografika M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délník 17">
            <a:extLst>
              <a:ext uri="{FF2B5EF4-FFF2-40B4-BE49-F238E27FC236}">
                <a16:creationId xmlns:a16="http://schemas.microsoft.com/office/drawing/2014/main" id="{84662AB8-19B8-490B-AFEC-F1F55D01BAB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grpSp>
        <p:nvGrpSpPr>
          <p:cNvPr id="6" name="Skupina 5">
            <a:extLst>
              <a:ext uri="{FF2B5EF4-FFF2-40B4-BE49-F238E27FC236}">
                <a16:creationId xmlns:a16="http://schemas.microsoft.com/office/drawing/2014/main" id="{E3CE2D03-5D8F-4968-8734-88AF15842792}"/>
              </a:ext>
            </a:extLst>
          </p:cNvPr>
          <p:cNvGrpSpPr/>
          <p:nvPr userDrawn="1"/>
        </p:nvGrpSpPr>
        <p:grpSpPr>
          <a:xfrm>
            <a:off x="4472535" y="1637211"/>
            <a:ext cx="7214368" cy="3583579"/>
            <a:chOff x="4472535" y="1637211"/>
            <a:chExt cx="7214368" cy="3583579"/>
          </a:xfrm>
        </p:grpSpPr>
        <p:pic>
          <p:nvPicPr>
            <p:cNvPr id="7" name="Grafický objekt 6">
              <a:extLst>
                <a:ext uri="{FF2B5EF4-FFF2-40B4-BE49-F238E27FC236}">
                  <a16:creationId xmlns:a16="http://schemas.microsoft.com/office/drawing/2014/main" id="{B4FF89EC-326B-4B73-A086-9301B7A80899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rcRect t="49471" r="87635" b="19578"/>
            <a:stretch/>
          </p:blipFill>
          <p:spPr>
            <a:xfrm>
              <a:off x="4472535" y="3426435"/>
              <a:ext cx="909364" cy="1197817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51DB65C7-AE52-4CEE-A6A2-5B3DD213A52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rcRect l="2418" t="38567" r="79464" b="6976"/>
            <a:stretch/>
          </p:blipFill>
          <p:spPr>
            <a:xfrm>
              <a:off x="4650377" y="3004457"/>
              <a:ext cx="1332412" cy="2107474"/>
            </a:xfrm>
            <a:prstGeom prst="rect">
              <a:avLst/>
            </a:prstGeom>
          </p:spPr>
        </p:pic>
        <p:pic>
          <p:nvPicPr>
            <p:cNvPr id="9" name="Grafický objekt 8">
              <a:extLst>
                <a:ext uri="{FF2B5EF4-FFF2-40B4-BE49-F238E27FC236}">
                  <a16:creationId xmlns:a16="http://schemas.microsoft.com/office/drawing/2014/main" id="{BEBFDE2B-F54B-4C44-8029-E2BFFC89E86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rcRect l="9015" t="16066" r="65018" b="42078"/>
            <a:stretch/>
          </p:blipFill>
          <p:spPr>
            <a:xfrm>
              <a:off x="5135527" y="2133600"/>
              <a:ext cx="1909707" cy="1619795"/>
            </a:xfrm>
            <a:prstGeom prst="rect">
              <a:avLst/>
            </a:prstGeom>
          </p:spPr>
        </p:pic>
        <p:pic>
          <p:nvPicPr>
            <p:cNvPr id="10" name="Grafický objekt 9">
              <a:extLst>
                <a:ext uri="{FF2B5EF4-FFF2-40B4-BE49-F238E27FC236}">
                  <a16:creationId xmlns:a16="http://schemas.microsoft.com/office/drawing/2014/main" id="{3A102862-A403-4E31-B205-C03F4F73DED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rcRect l="15443" t="46668" r="61348" b="4163"/>
            <a:stretch/>
          </p:blipFill>
          <p:spPr>
            <a:xfrm>
              <a:off x="5608321" y="3317966"/>
              <a:ext cx="1706880" cy="1902824"/>
            </a:xfrm>
            <a:prstGeom prst="rect">
              <a:avLst/>
            </a:prstGeom>
          </p:spPr>
        </p:pic>
        <p:pic>
          <p:nvPicPr>
            <p:cNvPr id="11" name="Grafický objekt 10">
              <a:extLst>
                <a:ext uri="{FF2B5EF4-FFF2-40B4-BE49-F238E27FC236}">
                  <a16:creationId xmlns:a16="http://schemas.microsoft.com/office/drawing/2014/main" id="{A91F3C43-01A9-4500-9731-C32538F6D05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rcRect l="26812" t="3238" r="44730" b="54907"/>
            <a:stretch/>
          </p:blipFill>
          <p:spPr>
            <a:xfrm>
              <a:off x="6444343" y="1637211"/>
              <a:ext cx="2092906" cy="1619795"/>
            </a:xfrm>
            <a:prstGeom prst="rect">
              <a:avLst/>
            </a:prstGeom>
          </p:spPr>
        </p:pic>
        <p:pic>
          <p:nvPicPr>
            <p:cNvPr id="12" name="Grafický objekt 11">
              <a:extLst>
                <a:ext uri="{FF2B5EF4-FFF2-40B4-BE49-F238E27FC236}">
                  <a16:creationId xmlns:a16="http://schemas.microsoft.com/office/drawing/2014/main" id="{E6BFD6B4-995B-4516-93BE-644B5F77E20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3"/>
                </a:ext>
              </a:extLst>
            </a:blip>
            <a:srcRect l="28660" t="33617" r="37103" b="21153"/>
            <a:stretch/>
          </p:blipFill>
          <p:spPr>
            <a:xfrm>
              <a:off x="6580262" y="2812869"/>
              <a:ext cx="2517897" cy="1750422"/>
            </a:xfrm>
            <a:prstGeom prst="rect">
              <a:avLst/>
            </a:prstGeom>
          </p:spPr>
        </p:pic>
        <p:pic>
          <p:nvPicPr>
            <p:cNvPr id="13" name="Grafický objekt 12">
              <a:extLst>
                <a:ext uri="{FF2B5EF4-FFF2-40B4-BE49-F238E27FC236}">
                  <a16:creationId xmlns:a16="http://schemas.microsoft.com/office/drawing/2014/main" id="{5468CECA-669D-4794-82C5-D9C09C5652A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5"/>
                </a:ext>
              </a:extLst>
            </a:blip>
            <a:srcRect l="51915" t="9989" r="1903" b="54908"/>
            <a:stretch/>
          </p:blipFill>
          <p:spPr>
            <a:xfrm>
              <a:off x="8290560" y="1898469"/>
              <a:ext cx="3396343" cy="1358537"/>
            </a:xfrm>
            <a:prstGeom prst="rect">
              <a:avLst/>
            </a:prstGeom>
          </p:spPr>
        </p:pic>
        <p:pic>
          <p:nvPicPr>
            <p:cNvPr id="14" name="Grafický objekt 13">
              <a:extLst>
                <a:ext uri="{FF2B5EF4-FFF2-40B4-BE49-F238E27FC236}">
                  <a16:creationId xmlns:a16="http://schemas.microsoft.com/office/drawing/2014/main" id="{4DA55103-1845-4F21-B571-29D2B6972BB1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7"/>
                </a:ext>
              </a:extLst>
            </a:blip>
            <a:srcRect l="56680" t="32042" r="4982" b="34429"/>
            <a:stretch/>
          </p:blipFill>
          <p:spPr>
            <a:xfrm>
              <a:off x="8640959" y="2751909"/>
              <a:ext cx="2819521" cy="1297577"/>
            </a:xfrm>
            <a:prstGeom prst="rect">
              <a:avLst/>
            </a:prstGeom>
          </p:spPr>
        </p:pic>
      </p:grpSp>
      <p:cxnSp>
        <p:nvCxnSpPr>
          <p:cNvPr id="15" name="Straight Connector 69">
            <a:extLst>
              <a:ext uri="{FF2B5EF4-FFF2-40B4-BE49-F238E27FC236}">
                <a16:creationId xmlns:a16="http://schemas.microsoft.com/office/drawing/2014/main" id="{B98935E4-66F2-4424-A60C-49B03B2C4A2F}"/>
              </a:ext>
            </a:extLst>
          </p:cNvPr>
          <p:cNvCxnSpPr>
            <a:cxnSpLocks/>
          </p:cNvCxnSpPr>
          <p:nvPr userDrawn="1"/>
        </p:nvCxnSpPr>
        <p:spPr>
          <a:xfrm>
            <a:off x="1029523" y="3193387"/>
            <a:ext cx="0" cy="203479"/>
          </a:xfrm>
          <a:prstGeom prst="line">
            <a:avLst/>
          </a:prstGeom>
          <a:ln w="508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70">
            <a:extLst>
              <a:ext uri="{FF2B5EF4-FFF2-40B4-BE49-F238E27FC236}">
                <a16:creationId xmlns:a16="http://schemas.microsoft.com/office/drawing/2014/main" id="{FE98719B-E598-4530-A7A9-20B65B93D97B}"/>
              </a:ext>
            </a:extLst>
          </p:cNvPr>
          <p:cNvCxnSpPr>
            <a:cxnSpLocks/>
          </p:cNvCxnSpPr>
          <p:nvPr userDrawn="1"/>
        </p:nvCxnSpPr>
        <p:spPr>
          <a:xfrm>
            <a:off x="1029523" y="4266576"/>
            <a:ext cx="0" cy="203479"/>
          </a:xfrm>
          <a:prstGeom prst="line">
            <a:avLst/>
          </a:prstGeom>
          <a:ln w="50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71">
            <a:extLst>
              <a:ext uri="{FF2B5EF4-FFF2-40B4-BE49-F238E27FC236}">
                <a16:creationId xmlns:a16="http://schemas.microsoft.com/office/drawing/2014/main" id="{861970CD-C0C0-47E6-8324-18E7244810E4}"/>
              </a:ext>
            </a:extLst>
          </p:cNvPr>
          <p:cNvCxnSpPr>
            <a:cxnSpLocks/>
          </p:cNvCxnSpPr>
          <p:nvPr userDrawn="1"/>
        </p:nvCxnSpPr>
        <p:spPr>
          <a:xfrm>
            <a:off x="1029523" y="5352955"/>
            <a:ext cx="0" cy="203479"/>
          </a:xfrm>
          <a:prstGeom prst="line">
            <a:avLst/>
          </a:prstGeom>
          <a:ln w="508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7D005C88-A829-445E-A9A6-041125D3595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467498" y="3116628"/>
            <a:ext cx="1915708" cy="525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50000"/>
              </a:lnSpc>
              <a:buNone/>
              <a:defRPr sz="1200" baseline="0">
                <a:solidFill>
                  <a:srgbClr val="22222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sk-SK" noProof="0" err="1"/>
              <a:t>Lorem</a:t>
            </a:r>
            <a:r>
              <a:rPr lang="sk-SK" noProof="0"/>
              <a:t> </a:t>
            </a:r>
            <a:r>
              <a:rPr lang="sk-SK" noProof="0" err="1"/>
              <a:t>ipsum</a:t>
            </a:r>
            <a:r>
              <a:rPr lang="sk-SK" noProof="0"/>
              <a:t> </a:t>
            </a:r>
            <a:r>
              <a:rPr lang="sk-SK" noProof="0" err="1"/>
              <a:t>dolor</a:t>
            </a:r>
            <a:r>
              <a:rPr lang="sk-SK" noProof="0"/>
              <a:t>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, </a:t>
            </a:r>
            <a:r>
              <a:rPr lang="sk-SK" noProof="0" err="1"/>
              <a:t>consectetuer</a:t>
            </a:r>
            <a:r>
              <a:rPr lang="sk-SK" noProof="0"/>
              <a:t> </a:t>
            </a:r>
            <a:r>
              <a:rPr lang="sk-SK" noProof="0" err="1"/>
              <a:t>adipiscing</a:t>
            </a:r>
            <a:r>
              <a:rPr lang="sk-SK" noProof="0"/>
              <a:t> </a:t>
            </a:r>
            <a:r>
              <a:rPr lang="sk-SK" noProof="0" err="1"/>
              <a:t>elit</a:t>
            </a:r>
            <a:r>
              <a:rPr lang="sk-SK" noProof="0"/>
              <a:t>. 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2B6F91EF-E003-4DD2-BBFC-148DFAC8F8C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443404" y="4147443"/>
            <a:ext cx="1915708" cy="525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50000"/>
              </a:lnSpc>
              <a:buNone/>
              <a:defRPr sz="1200" baseline="0">
                <a:solidFill>
                  <a:srgbClr val="22222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sk-SK" noProof="0" err="1"/>
              <a:t>Lorem</a:t>
            </a:r>
            <a:r>
              <a:rPr lang="sk-SK" noProof="0"/>
              <a:t> </a:t>
            </a:r>
            <a:r>
              <a:rPr lang="sk-SK" noProof="0" err="1"/>
              <a:t>ipsum</a:t>
            </a:r>
            <a:r>
              <a:rPr lang="sk-SK" noProof="0"/>
              <a:t> </a:t>
            </a:r>
            <a:r>
              <a:rPr lang="sk-SK" noProof="0" err="1"/>
              <a:t>dolor</a:t>
            </a:r>
            <a:r>
              <a:rPr lang="sk-SK" noProof="0"/>
              <a:t>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, </a:t>
            </a:r>
            <a:r>
              <a:rPr lang="sk-SK" noProof="0" err="1"/>
              <a:t>consectetuer</a:t>
            </a:r>
            <a:r>
              <a:rPr lang="sk-SK" noProof="0"/>
              <a:t> </a:t>
            </a:r>
            <a:r>
              <a:rPr lang="sk-SK" noProof="0" err="1"/>
              <a:t>adipiscing</a:t>
            </a:r>
            <a:r>
              <a:rPr lang="sk-SK" noProof="0"/>
              <a:t> </a:t>
            </a:r>
            <a:r>
              <a:rPr lang="sk-SK" noProof="0" err="1"/>
              <a:t>elit</a:t>
            </a:r>
            <a:r>
              <a:rPr lang="sk-SK" noProof="0"/>
              <a:t>. 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97B281E2-0FB4-44F2-B304-9B7DEE41BE5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419310" y="5220790"/>
            <a:ext cx="1915708" cy="525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50000"/>
              </a:lnSpc>
              <a:buNone/>
              <a:defRPr sz="1200" baseline="0">
                <a:solidFill>
                  <a:srgbClr val="22222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sk-SK" noProof="0" err="1"/>
              <a:t>Lorem</a:t>
            </a:r>
            <a:r>
              <a:rPr lang="sk-SK" noProof="0"/>
              <a:t> </a:t>
            </a:r>
            <a:r>
              <a:rPr lang="sk-SK" noProof="0" err="1"/>
              <a:t>ipsum</a:t>
            </a:r>
            <a:r>
              <a:rPr lang="sk-SK" noProof="0"/>
              <a:t> </a:t>
            </a:r>
            <a:r>
              <a:rPr lang="sk-SK" noProof="0" err="1"/>
              <a:t>dolor</a:t>
            </a:r>
            <a:r>
              <a:rPr lang="sk-SK" noProof="0"/>
              <a:t>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, </a:t>
            </a:r>
            <a:r>
              <a:rPr lang="sk-SK" noProof="0" err="1"/>
              <a:t>consectetuer</a:t>
            </a:r>
            <a:r>
              <a:rPr lang="sk-SK" noProof="0"/>
              <a:t> </a:t>
            </a:r>
            <a:r>
              <a:rPr lang="sk-SK" noProof="0" err="1"/>
              <a:t>adipiscing</a:t>
            </a:r>
            <a:r>
              <a:rPr lang="sk-SK" noProof="0"/>
              <a:t> </a:t>
            </a:r>
            <a:r>
              <a:rPr lang="sk-SK" noProof="0" err="1"/>
              <a:t>elit</a:t>
            </a:r>
            <a:r>
              <a:rPr lang="sk-SK" noProof="0"/>
              <a:t>. </a:t>
            </a:r>
          </a:p>
        </p:txBody>
      </p:sp>
      <p:pic>
        <p:nvPicPr>
          <p:cNvPr id="24" name="Grafický objekt 23">
            <a:extLst>
              <a:ext uri="{FF2B5EF4-FFF2-40B4-BE49-F238E27FC236}">
                <a16:creationId xmlns:a16="http://schemas.microsoft.com/office/drawing/2014/main" id="{D307CDFE-021D-483F-A272-D3A5D0227912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9"/>
              </a:ext>
            </a:extLst>
          </a:blip>
          <a:stretch>
            <a:fillRect/>
          </a:stretch>
        </p:blipFill>
        <p:spPr>
          <a:xfrm>
            <a:off x="1070006" y="765175"/>
            <a:ext cx="2985391" cy="684376"/>
          </a:xfrm>
          <a:prstGeom prst="rect">
            <a:avLst/>
          </a:prstGeom>
        </p:spPr>
      </p:pic>
      <p:sp>
        <p:nvSpPr>
          <p:cNvPr id="25" name="Title Placeholder 1">
            <a:extLst>
              <a:ext uri="{FF2B5EF4-FFF2-40B4-BE49-F238E27FC236}">
                <a16:creationId xmlns:a16="http://schemas.microsoft.com/office/drawing/2014/main" id="{EC5C63F1-687D-4A57-872F-A01D5FA898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1" y="1985241"/>
            <a:ext cx="2985391" cy="74878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>
              <a:defRPr sz="2800">
                <a:latin typeface="+mn-lt"/>
              </a:defRPr>
            </a:lvl1pPr>
          </a:lstStyle>
          <a:p>
            <a:r>
              <a:rPr lang="en-US" err="1"/>
              <a:t>Infografika</a:t>
            </a:r>
            <a:r>
              <a:rPr lang="en-US"/>
              <a:t/>
            </a:r>
            <a:br>
              <a:rPr lang="en-US"/>
            </a:br>
            <a:r>
              <a:rPr lang="en-US" err="1"/>
              <a:t>mapa</a:t>
            </a:r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66855BB-45C2-420D-8211-0AFB70F463B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3FDE092-858E-477F-8CB1-3C2657CDAE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73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1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2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3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3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97FD9-6246-4EDE-B718-439C6539946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88399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D22174B4-2DC4-4FCE-BAB8-29FC846DC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1" y="1253008"/>
            <a:ext cx="9144000" cy="74878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>
              <a:defRPr sz="2800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22">
            <a:extLst>
              <a:ext uri="{FF2B5EF4-FFF2-40B4-BE49-F238E27FC236}">
                <a16:creationId xmlns:a16="http://schemas.microsoft.com/office/drawing/2014/main" id="{DE194E43-B19E-4E13-9FF9-6580522981B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524000" y="2276475"/>
            <a:ext cx="9144000" cy="332851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>
              <a:buFontTx/>
              <a:buNone/>
              <a:defRPr sz="2400">
                <a:solidFill>
                  <a:srgbClr val="222222"/>
                </a:solidFill>
              </a:defRPr>
            </a:lvl1pPr>
            <a:lvl2pPr marL="0" indent="0">
              <a:buFontTx/>
              <a:buNone/>
              <a:defRPr sz="2000">
                <a:solidFill>
                  <a:srgbClr val="222222"/>
                </a:solidFill>
              </a:defRPr>
            </a:lvl2pPr>
            <a:lvl3pPr marL="0" indent="0">
              <a:buFontTx/>
              <a:buNone/>
              <a:defRPr sz="1800">
                <a:solidFill>
                  <a:srgbClr val="222222"/>
                </a:solidFill>
              </a:defRPr>
            </a:lvl3pPr>
            <a:lvl4pPr marL="0" indent="0">
              <a:buFontTx/>
              <a:buNone/>
              <a:defRPr sz="1400">
                <a:solidFill>
                  <a:srgbClr val="222222"/>
                </a:solidFill>
              </a:defRPr>
            </a:lvl4pPr>
            <a:lvl5pPr marL="0" indent="0">
              <a:buFontTx/>
              <a:buNone/>
              <a:defRPr sz="1200">
                <a:solidFill>
                  <a:srgbClr val="22222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810EEC9-0FA9-4C0C-9457-D860255F677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DE092-858E-477F-8CB1-3C2657CDAE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988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>
        <p:tmplLst>
          <p:tmpl>
            <p:tnLst>
              <p:par>
                <p:cTn presetID="22" presetClass="entr" presetSubtype="4" fill="hold" nodeType="withEffect">
                  <p:stCondLst>
                    <p:cond delay="2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A12C88C-2536-4BF7-8495-A5E598703A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D59A2E39-B6F3-4093-B175-89D29CA4B1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sk-S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C6E5A7-D4A9-428A-AC8D-02B55B00A95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DE092-858E-477F-8CB1-3C2657CDAE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49407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FCAD967-6D68-4E94-91F8-5AC1AB458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D07EF76-7E4E-43AC-B9A3-81962DA7B4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000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616105-2448-457C-86ED-C4CB9070775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DE092-858E-477F-8CB1-3C2657CDAE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13705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B889EF6-DE8F-4D01-8788-A337DA6C0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7AEDC469-9C6E-46A8-B7C5-3784C33A1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12767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FE3FD3-CCEE-4F92-AC1B-BC7ACCDC4C5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DE092-858E-477F-8CB1-3C2657CDAE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16429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3F6CDF0-B55A-46F5-BBC3-46A15B0D9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426027C-6050-4F73-BACF-A8173105BA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9086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8E04305F-6346-4A43-AFCD-5BDB416271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9086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0A4E70-92FF-4614-B7BF-C2323EE8C62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DE092-858E-477F-8CB1-3C2657CDAE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766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913BE06-4846-4800-9760-F30D5345A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7767B59-5D43-4AF8-95FA-A65835BD36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1E054A1-A974-499C-ACD3-2741CD7CF7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1778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5327004E-AD7E-4E54-86CC-DAE2999310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256B3D07-38EE-4A67-B0F7-7EA3BBEB44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1778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5362A2-EDA9-4EC6-B18D-848A5922AA9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DE092-858E-477F-8CB1-3C2657CDAE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3455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D769371-DDF5-4E47-AA84-A3E0847F6D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600" b="1"/>
            </a:lvl1pPr>
          </a:lstStyle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70C814A-DF1D-49C6-A611-4DA8595D43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DE092-858E-477F-8CB1-3C2657CDAE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34754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56A9C86-E123-4F1A-AF81-0179C0D51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5A372C5-448B-4C80-809B-12181FBC15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E652D144-339D-4B12-A416-E2A3C45602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288D9B-121D-4D82-9E84-3BE14C9E01C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DE092-858E-477F-8CB1-3C2657CDAE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91799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FE2F001-1F57-4FA4-A773-6B161944E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278B4A24-DDB1-4CFF-BD3D-424BB50789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8C49F650-5C99-4427-9637-B09CEC7281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DB30BC-7B72-44CC-B5B6-504F6C730E5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DE092-858E-477F-8CB1-3C2657CDAE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731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6" name="Zástupný objekt pre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objekt pre dá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8" name="Zástupný objekt pre pät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objekt pre číslo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97FD9-6246-4EDE-B718-439C6539946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55187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dá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pät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97FD9-6246-4EDE-B718-439C6539946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91692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Zástupný objekt pre pät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97FD9-6246-4EDE-B718-439C6539946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74083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97FD9-6246-4EDE-B718-439C6539946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81429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obrázo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97FD9-6246-4EDE-B718-439C6539946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66742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hyperlink" Target="mailto:kontakt@mirri.gov.sk" TargetMode="Externa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image" Target="../media/image4.svg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image" Target="../media/image2.sv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1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17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2.xml"/><Relationship Id="rId16" Type="http://schemas.openxmlformats.org/officeDocument/2006/relationships/slideLayout" Target="../slideLayouts/slideLayout46.xml"/><Relationship Id="rId20" Type="http://schemas.openxmlformats.org/officeDocument/2006/relationships/hyperlink" Target="mailto:plan.obnovy@mirri.gov.sk" TargetMode="Externa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24" Type="http://schemas.openxmlformats.org/officeDocument/2006/relationships/image" Target="../media/image4.svg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40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Relationship Id="rId22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97FD9-6246-4EDE-B718-439C6539946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94249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BD5A6328-ECAF-432C-A26D-0C51D446A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CBAF2EA-5329-42DE-979C-AD832255CA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780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8C93544-6C3A-495A-AB83-7008BE393B2C}"/>
              </a:ext>
            </a:extLst>
          </p:cNvPr>
          <p:cNvSpPr txBox="1">
            <a:spLocks/>
          </p:cNvSpPr>
          <p:nvPr userDrawn="1"/>
        </p:nvSpPr>
        <p:spPr>
          <a:xfrm>
            <a:off x="6953266" y="6091739"/>
            <a:ext cx="47577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1200" b="0" i="0" u="none" strike="noStrike" kern="1200" spc="30" baseline="0">
              <a:solidFill>
                <a:srgbClr val="004C96"/>
              </a:solidFill>
              <a:latin typeface="+mn-lt"/>
              <a:ea typeface="+mn-ea"/>
              <a:cs typeface="+mn-cs"/>
            </a:endParaRPr>
          </a:p>
          <a:p>
            <a:pPr algn="r"/>
            <a:r>
              <a:rPr lang="sk-SK" sz="1200" b="1" i="0" u="none" strike="noStrike" kern="1200" spc="30" baseline="0" noProof="0">
                <a:solidFill>
                  <a:srgbClr val="004C96"/>
                </a:solidFill>
                <a:latin typeface="+mn-lt"/>
                <a:ea typeface="+mn-ea"/>
                <a:cs typeface="+mn-cs"/>
              </a:rPr>
              <a:t>Štefánikova 15</a:t>
            </a:r>
            <a:r>
              <a:rPr lang="en-US" sz="1200" b="1" i="0" u="none" strike="noStrike" kern="1200" spc="30" baseline="0" noProof="0">
                <a:solidFill>
                  <a:srgbClr val="004C96"/>
                </a:solidFill>
                <a:latin typeface="+mn-lt"/>
                <a:ea typeface="+mn-ea"/>
                <a:cs typeface="+mn-cs"/>
              </a:rPr>
              <a:t>,</a:t>
            </a:r>
            <a:r>
              <a:rPr lang="sk-SK" sz="1200" b="1" i="0" u="none" strike="noStrike" kern="1200" spc="30" baseline="0" noProof="0">
                <a:solidFill>
                  <a:srgbClr val="004C96"/>
                </a:solidFill>
                <a:latin typeface="+mn-lt"/>
                <a:ea typeface="+mn-ea"/>
                <a:cs typeface="+mn-cs"/>
              </a:rPr>
              <a:t> 811 05 Bratislava </a:t>
            </a:r>
            <a:endParaRPr lang="sk-SK" sz="1200" b="0" i="0" u="none" strike="noStrike" kern="1200" spc="30" baseline="0" noProof="0">
              <a:solidFill>
                <a:srgbClr val="004C96"/>
              </a:solidFill>
              <a:latin typeface="+mn-lt"/>
              <a:ea typeface="+mn-ea"/>
              <a:cs typeface="+mn-cs"/>
            </a:endParaRPr>
          </a:p>
          <a:p>
            <a:pPr algn="r"/>
            <a:r>
              <a:rPr lang="en-US" sz="1200" b="0" i="0" u="none" strike="noStrike" kern="1200" spc="30" baseline="0" noProof="0">
                <a:solidFill>
                  <a:srgbClr val="004C96"/>
                </a:solidFill>
                <a:latin typeface="+mn-lt"/>
                <a:ea typeface="+mn-ea"/>
                <a:cs typeface="+mn-cs"/>
              </a:rPr>
              <a:t> </a:t>
            </a:r>
            <a:r>
              <a:rPr lang="sk-SK" sz="1200" b="0" i="0" u="sng" strike="noStrike" kern="1200" spc="30" baseline="0" noProof="0">
                <a:solidFill>
                  <a:srgbClr val="004C96"/>
                </a:solidFill>
                <a:latin typeface="+mn-lt"/>
                <a:ea typeface="+mn-ea"/>
                <a:cs typeface="+mn-cs"/>
              </a:rPr>
              <a:t>plan.obnovy</a:t>
            </a:r>
            <a:r>
              <a:rPr lang="sk-SK" sz="1200" b="0" i="0" u="sng" strike="noStrike" kern="1200" spc="30" baseline="0" noProof="0">
                <a:solidFill>
                  <a:srgbClr val="004C96"/>
                </a:solidFill>
                <a:latin typeface="+mn-lt"/>
                <a:ea typeface="+mn-ea"/>
                <a:cs typeface="+mn-cs"/>
                <a:hlinkClick r:id="rId21"/>
              </a:rPr>
              <a:t>@mirri.gov.sk</a:t>
            </a:r>
            <a:r>
              <a:rPr lang="sk-SK" sz="1200" b="0" i="0" u="sng" strike="noStrike" kern="1200" spc="30" baseline="0" noProof="0">
                <a:solidFill>
                  <a:srgbClr val="004C96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algn="r"/>
            <a:endParaRPr lang="en-US" sz="1200" spc="30" baseline="0">
              <a:solidFill>
                <a:srgbClr val="004C96"/>
              </a:solidFill>
            </a:endParaRPr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5F99FCA-685F-44C5-9888-DCBDD8596BE1}"/>
              </a:ext>
            </a:extLst>
          </p:cNvPr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3"/>
              </a:ext>
            </a:extLst>
          </a:blip>
          <a:srcRect/>
          <a:stretch/>
        </p:blipFill>
        <p:spPr>
          <a:xfrm>
            <a:off x="3059234" y="6136018"/>
            <a:ext cx="4931827" cy="272397"/>
          </a:xfrm>
          <a:prstGeom prst="rect">
            <a:avLst/>
          </a:prstGeom>
        </p:spPr>
      </p:pic>
      <p:pic>
        <p:nvPicPr>
          <p:cNvPr id="9" name="Grafický objekt 8">
            <a:extLst>
              <a:ext uri="{FF2B5EF4-FFF2-40B4-BE49-F238E27FC236}">
                <a16:creationId xmlns:a16="http://schemas.microsoft.com/office/drawing/2014/main" id="{84F4C259-7917-4317-94C2-FF74271F4310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5"/>
              </a:ext>
            </a:extLst>
          </a:blip>
          <a:stretch>
            <a:fillRect/>
          </a:stretch>
        </p:blipFill>
        <p:spPr>
          <a:xfrm>
            <a:off x="436278" y="6091739"/>
            <a:ext cx="2316970" cy="53114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47DD1D-11D7-48A2-B72A-40C1C9A412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22222"/>
                </a:solidFill>
              </a:defRPr>
            </a:lvl1pPr>
          </a:lstStyle>
          <a:p>
            <a:fld id="{265BA0C8-C6A8-4C07-95EF-48CE9B086E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55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  <p:sldLayoutId id="2147483888" r:id="rId12"/>
    <p:sldLayoutId id="2147483889" r:id="rId13"/>
    <p:sldLayoutId id="2147483890" r:id="rId14"/>
    <p:sldLayoutId id="2147483891" r:id="rId15"/>
    <p:sldLayoutId id="2147483892" r:id="rId16"/>
    <p:sldLayoutId id="2147483893" r:id="rId17"/>
    <p:sldLayoutId id="2147483894" r:id="rId18"/>
    <p:sldLayoutId id="2147483914" r:id="rId19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C9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rgbClr val="22222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rgbClr val="22222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rgbClr val="222222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1050" kern="1200">
          <a:solidFill>
            <a:srgbClr val="22222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BD5A6328-ECAF-432C-A26D-0C51D446A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CBAF2EA-5329-42DE-979C-AD832255CA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780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8C93544-6C3A-495A-AB83-7008BE393B2C}"/>
              </a:ext>
            </a:extLst>
          </p:cNvPr>
          <p:cNvSpPr txBox="1">
            <a:spLocks/>
          </p:cNvSpPr>
          <p:nvPr userDrawn="1"/>
        </p:nvSpPr>
        <p:spPr>
          <a:xfrm>
            <a:off x="6922093" y="6079365"/>
            <a:ext cx="47577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1200" b="0" i="0" u="none" strike="noStrike" kern="1200" spc="30" baseline="0">
              <a:solidFill>
                <a:srgbClr val="004C96"/>
              </a:solidFill>
              <a:latin typeface="+mn-lt"/>
              <a:ea typeface="+mn-ea"/>
              <a:cs typeface="+mn-cs"/>
            </a:endParaRPr>
          </a:p>
          <a:p>
            <a:pPr algn="r"/>
            <a:r>
              <a:rPr lang="sk-SK" sz="1200" b="1" i="0" u="none" strike="noStrike" kern="1200" spc="30" baseline="0" noProof="0">
                <a:solidFill>
                  <a:srgbClr val="004C96"/>
                </a:solidFill>
                <a:latin typeface="+mn-lt"/>
                <a:ea typeface="+mn-ea"/>
                <a:cs typeface="+mn-cs"/>
              </a:rPr>
              <a:t>Štefánikova 15</a:t>
            </a:r>
            <a:r>
              <a:rPr lang="en-US" sz="1200" b="1" i="0" u="none" strike="noStrike" kern="1200" spc="30" baseline="0" noProof="0">
                <a:solidFill>
                  <a:srgbClr val="004C96"/>
                </a:solidFill>
                <a:latin typeface="+mn-lt"/>
                <a:ea typeface="+mn-ea"/>
                <a:cs typeface="+mn-cs"/>
              </a:rPr>
              <a:t>,</a:t>
            </a:r>
            <a:r>
              <a:rPr lang="sk-SK" sz="1200" b="1" i="0" u="none" strike="noStrike" kern="1200" spc="30" baseline="0" noProof="0">
                <a:solidFill>
                  <a:srgbClr val="004C96"/>
                </a:solidFill>
                <a:latin typeface="+mn-lt"/>
                <a:ea typeface="+mn-ea"/>
                <a:cs typeface="+mn-cs"/>
              </a:rPr>
              <a:t> 811 05 Bratislava </a:t>
            </a:r>
            <a:endParaRPr lang="sk-SK" sz="1200" b="0" i="0" u="none" strike="noStrike" kern="1200" spc="30" baseline="0" noProof="0">
              <a:solidFill>
                <a:srgbClr val="004C96"/>
              </a:solidFill>
              <a:latin typeface="+mn-lt"/>
              <a:ea typeface="+mn-ea"/>
              <a:cs typeface="+mn-cs"/>
            </a:endParaRPr>
          </a:p>
          <a:p>
            <a:pPr algn="r"/>
            <a:r>
              <a:rPr lang="sk-SK" sz="1200" b="0" i="0" u="none" strike="noStrike" kern="1200" spc="30" baseline="0" noProof="0">
                <a:solidFill>
                  <a:srgbClr val="004C96"/>
                </a:solidFill>
                <a:latin typeface="+mn-lt"/>
                <a:ea typeface="+mn-ea"/>
                <a:cs typeface="+mn-cs"/>
                <a:hlinkClick r:id="rId20"/>
              </a:rPr>
              <a:t>plan.obnovy@mirri.gov.sk</a:t>
            </a:r>
            <a:r>
              <a:rPr lang="sk-SK" sz="1200" b="0" i="0" u="none" strike="noStrike" kern="1200" spc="30" baseline="0" noProof="0">
                <a:solidFill>
                  <a:srgbClr val="004C96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algn="r"/>
            <a:endParaRPr lang="en-US" sz="1200" spc="30" baseline="0">
              <a:solidFill>
                <a:srgbClr val="004C96"/>
              </a:solidFill>
            </a:endParaRPr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5F99FCA-685F-44C5-9888-DCBDD8596BE1}"/>
              </a:ext>
            </a:extLst>
          </p:cNvPr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2"/>
              </a:ext>
            </a:extLst>
          </a:blip>
          <a:srcRect/>
          <a:stretch/>
        </p:blipFill>
        <p:spPr>
          <a:xfrm>
            <a:off x="3059234" y="6136018"/>
            <a:ext cx="4931827" cy="272397"/>
          </a:xfrm>
          <a:prstGeom prst="rect">
            <a:avLst/>
          </a:prstGeom>
        </p:spPr>
      </p:pic>
      <p:pic>
        <p:nvPicPr>
          <p:cNvPr id="9" name="Grafický objekt 8">
            <a:extLst>
              <a:ext uri="{FF2B5EF4-FFF2-40B4-BE49-F238E27FC236}">
                <a16:creationId xmlns:a16="http://schemas.microsoft.com/office/drawing/2014/main" id="{84F4C259-7917-4317-94C2-FF74271F4310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4"/>
              </a:ext>
            </a:extLst>
          </a:blip>
          <a:stretch>
            <a:fillRect/>
          </a:stretch>
        </p:blipFill>
        <p:spPr>
          <a:xfrm>
            <a:off x="436278" y="6091739"/>
            <a:ext cx="2316970" cy="53114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C1A216-EFA4-4CC2-86F7-725E447C4A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1031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22222"/>
                </a:solidFill>
              </a:defRPr>
            </a:lvl1pPr>
          </a:lstStyle>
          <a:p>
            <a:fld id="{A3FDE092-858E-477F-8CB1-3C2657CDAE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783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  <p:sldLayoutId id="2147483907" r:id="rId12"/>
    <p:sldLayoutId id="2147483908" r:id="rId13"/>
    <p:sldLayoutId id="2147483909" r:id="rId14"/>
    <p:sldLayoutId id="2147483910" r:id="rId15"/>
    <p:sldLayoutId id="2147483911" r:id="rId16"/>
    <p:sldLayoutId id="2147483912" r:id="rId17"/>
    <p:sldLayoutId id="2147483913" r:id="rId18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C9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rgbClr val="22222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rgbClr val="22222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rgbClr val="222222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1050" kern="1200">
          <a:solidFill>
            <a:srgbClr val="22222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1">
            <a:extLst>
              <a:ext uri="{FF2B5EF4-FFF2-40B4-BE49-F238E27FC236}">
                <a16:creationId xmlns:a16="http://schemas.microsoft.com/office/drawing/2014/main" id="{83843D2D-6F11-410F-A1D2-FED0757E46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31202" y="2463284"/>
            <a:ext cx="6520375" cy="1236236"/>
          </a:xfrm>
        </p:spPr>
        <p:txBody>
          <a:bodyPr vert="horz" wrap="none" lIns="0" tIns="0" rIns="0" bIns="0" rtlCol="0" anchor="t">
            <a:spAutoFit/>
          </a:bodyPr>
          <a:lstStyle/>
          <a:p>
            <a:pPr algn="ctr"/>
            <a:r>
              <a:rPr lang="sk-SK" sz="3600" b="1" dirty="0"/>
              <a:t>Plán obnovy a odolnosti (POO)</a:t>
            </a:r>
          </a:p>
          <a:p>
            <a:pPr algn="ctr"/>
            <a:r>
              <a:rPr lang="en-US" sz="3600" b="1" dirty="0" err="1"/>
              <a:t>Komponent</a:t>
            </a:r>
            <a:r>
              <a:rPr lang="sk-SK" sz="3600" b="1" dirty="0"/>
              <a:t> 17 - Digitálne Slovensko</a:t>
            </a:r>
            <a:endParaRPr lang="sk-SK" sz="3600" b="1" dirty="0">
              <a:cs typeface="Calibri Light"/>
            </a:endParaRP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1DEEF92A-D1A4-4B09-B719-967F372559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sk-SK" dirty="0" smtClean="0">
                <a:solidFill>
                  <a:schemeClr val="tx2"/>
                </a:solidFill>
              </a:rPr>
              <a:t>21.0</a:t>
            </a:r>
            <a:r>
              <a:rPr lang="sk-SK" dirty="0">
                <a:solidFill>
                  <a:schemeClr val="tx2"/>
                </a:solidFill>
              </a:rPr>
              <a:t>7</a:t>
            </a:r>
            <a:r>
              <a:rPr lang="sk-SK" dirty="0" smtClean="0">
                <a:solidFill>
                  <a:schemeClr val="tx2"/>
                </a:solidFill>
              </a:rPr>
              <a:t>.2022</a:t>
            </a:r>
            <a:endParaRPr lang="en-US" dirty="0">
              <a:solidFill>
                <a:schemeClr val="tx2"/>
              </a:solidFill>
              <a:cs typeface="Calibri"/>
            </a:endParaRPr>
          </a:p>
        </p:txBody>
      </p:sp>
      <p:pic>
        <p:nvPicPr>
          <p:cNvPr id="3" name="Obrázo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2358" y="5458600"/>
            <a:ext cx="3340114" cy="1284206"/>
          </a:xfrm>
          <a:prstGeom prst="rect">
            <a:avLst/>
          </a:prstGeom>
        </p:spPr>
      </p:pic>
      <p:pic>
        <p:nvPicPr>
          <p:cNvPr id="6" name="Obrázok 6">
            <a:extLst>
              <a:ext uri="{FF2B5EF4-FFF2-40B4-BE49-F238E27FC236}">
                <a16:creationId xmlns:a16="http://schemas.microsoft.com/office/drawing/2014/main" id="{CAA3BCBA-4D82-4AE4-BCBB-EE11D3AF38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966" y="5758513"/>
            <a:ext cx="2743200" cy="689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18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551472" y="461961"/>
            <a:ext cx="8761046" cy="9656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4C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2400" dirty="0"/>
              <a:t>POO - Komponent 17, Reforma č. 4:  Štandardizácia</a:t>
            </a:r>
          </a:p>
          <a:p>
            <a:r>
              <a:rPr lang="sk-SK" sz="2400" dirty="0"/>
              <a:t>Aktivita A4</a:t>
            </a:r>
          </a:p>
        </p:txBody>
      </p:sp>
      <p:sp>
        <p:nvSpPr>
          <p:cNvPr id="3" name="Obdĺžnik 2"/>
          <p:cNvSpPr/>
          <p:nvPr/>
        </p:nvSpPr>
        <p:spPr>
          <a:xfrm>
            <a:off x="551472" y="1663203"/>
            <a:ext cx="892419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dirty="0"/>
              <a:t>Program „Bug </a:t>
            </a:r>
            <a:r>
              <a:rPr lang="sk-SK" dirty="0" err="1"/>
              <a:t>Bounty</a:t>
            </a:r>
            <a:r>
              <a:rPr lang="sk-SK" dirty="0"/>
              <a:t>“ predstavuje výzvu pre študentov informatiky alebo príbuzných odborov a odbornú verejnosť na vyhľadávanie a nahlasovanie zraniteľností v informačných systémoch verejnej správy alebo aplikáciách</a:t>
            </a:r>
            <a:r>
              <a:rPr lang="sk-SK" dirty="0" smtClean="0"/>
              <a:t>.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endParaRPr lang="sk-SK" dirty="0"/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dirty="0"/>
              <a:t>P</a:t>
            </a:r>
            <a:r>
              <a:rPr lang="sk-SK" dirty="0" smtClean="0"/>
              <a:t>rogram </a:t>
            </a:r>
            <a:r>
              <a:rPr lang="sk-SK" dirty="0"/>
              <a:t>bude realizovaný formou súťaže s peňažnými alebo nepeňažnými </a:t>
            </a:r>
            <a:r>
              <a:rPr lang="sk-SK" dirty="0" smtClean="0"/>
              <a:t>odmenami.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endParaRPr lang="sk-SK" dirty="0"/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dirty="0"/>
              <a:t>Trvanie programu je plánované na tri roky (2023 – 2025</a:t>
            </a:r>
            <a:r>
              <a:rPr lang="sk-SK" dirty="0" smtClean="0"/>
              <a:t>).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endParaRPr lang="sk-SK" dirty="0"/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dirty="0"/>
              <a:t>Hlavným cieľom je zvýšiť záujem študentov o kybernetickú bezpečnosť, odmeniť talenty a propagovať našu činnosť, poslúži ako časť kampane na zvýšenie publicity o našich aktivitách a povedomí o kybernetickej </a:t>
            </a:r>
            <a:r>
              <a:rPr lang="sk-SK" dirty="0" smtClean="0"/>
              <a:t>bezpečnosti.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endParaRPr lang="sk-SK" dirty="0"/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dirty="0"/>
              <a:t>Z</a:t>
            </a:r>
            <a:r>
              <a:rPr lang="sk-SK" dirty="0" smtClean="0"/>
              <a:t>ískané </a:t>
            </a:r>
            <a:r>
              <a:rPr lang="sk-SK" dirty="0"/>
              <a:t>informácie o zraniteľnostiach budú odovzdané príslušným orgánom, aby zabezpečili svoje informačné systémy alebo aplikácie.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endParaRPr lang="sk-SK" sz="2000" dirty="0">
              <a:solidFill>
                <a:srgbClr val="002060"/>
              </a:solidFill>
              <a:highlight>
                <a:srgbClr val="FF0000"/>
              </a:highlight>
              <a:latin typeface="Calibri" panose="020F0502020204030204" pitchFamily="34" charset="0"/>
            </a:endParaRPr>
          </a:p>
        </p:txBody>
      </p:sp>
      <p:sp>
        <p:nvSpPr>
          <p:cNvPr id="4" name="Obdĺžnik 3">
            <a:extLst>
              <a:ext uri="{FF2B5EF4-FFF2-40B4-BE49-F238E27FC236}">
                <a16:creationId xmlns:a16="http://schemas.microsoft.com/office/drawing/2014/main" id="{E0F78283-DA89-46FE-9018-14C87FBFCF15}"/>
              </a:ext>
            </a:extLst>
          </p:cNvPr>
          <p:cNvSpPr/>
          <p:nvPr/>
        </p:nvSpPr>
        <p:spPr>
          <a:xfrm>
            <a:off x="551472" y="461961"/>
            <a:ext cx="9040000" cy="9656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4C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2400" dirty="0"/>
              <a:t>POO </a:t>
            </a:r>
            <a:r>
              <a:rPr lang="sk-SK" sz="2400" dirty="0" smtClean="0"/>
              <a:t>– Komponent </a:t>
            </a:r>
            <a:r>
              <a:rPr lang="sk-SK" sz="2400" dirty="0"/>
              <a:t>17, Investícia č. 6: Posilnenie preventívnych opatrení</a:t>
            </a:r>
          </a:p>
          <a:p>
            <a:r>
              <a:rPr lang="sk-SK" sz="2400" i="1" dirty="0"/>
              <a:t>Aktivita č. 5</a:t>
            </a:r>
            <a:r>
              <a:rPr lang="sk-SK" sz="2400" i="1" dirty="0" smtClean="0"/>
              <a:t> </a:t>
            </a:r>
            <a:r>
              <a:rPr lang="sk-SK" sz="2400" i="1" dirty="0"/>
              <a:t>– Program „Bug </a:t>
            </a:r>
            <a:r>
              <a:rPr lang="sk-SK" sz="2400" i="1" dirty="0" err="1"/>
              <a:t>Bounty</a:t>
            </a:r>
            <a:r>
              <a:rPr lang="sk-SK" sz="2400" i="1" dirty="0"/>
              <a:t>“</a:t>
            </a:r>
          </a:p>
        </p:txBody>
      </p:sp>
      <p:graphicFrame>
        <p:nvGraphicFramePr>
          <p:cNvPr id="5" name="Graf 4"/>
          <p:cNvGraphicFramePr/>
          <p:nvPr>
            <p:extLst>
              <p:ext uri="{D42A27DB-BD31-4B8C-83A1-F6EECF244321}">
                <p14:modId xmlns:p14="http://schemas.microsoft.com/office/powerpoint/2010/main" val="1090562046"/>
              </p:ext>
            </p:extLst>
          </p:nvPr>
        </p:nvGraphicFramePr>
        <p:xfrm>
          <a:off x="9591472" y="1156100"/>
          <a:ext cx="2600528" cy="4794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7723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551472" y="461961"/>
            <a:ext cx="9138628" cy="9656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4C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2400" dirty="0"/>
              <a:t>POO </a:t>
            </a:r>
            <a:r>
              <a:rPr lang="sk-SK" sz="2400" dirty="0" smtClean="0"/>
              <a:t>– Komponent </a:t>
            </a:r>
            <a:r>
              <a:rPr lang="sk-SK" sz="2400" dirty="0"/>
              <a:t>17, Investícia č. 6: Posilnenie preventívnych opatrení</a:t>
            </a:r>
          </a:p>
          <a:p>
            <a:r>
              <a:rPr lang="sk-SK" sz="2400" dirty="0"/>
              <a:t>Aktuálne prebiehajúce aktivity</a:t>
            </a:r>
          </a:p>
        </p:txBody>
      </p:sp>
      <p:sp>
        <p:nvSpPr>
          <p:cNvPr id="3" name="Obdĺžnik 2"/>
          <p:cNvSpPr/>
          <p:nvPr/>
        </p:nvSpPr>
        <p:spPr>
          <a:xfrm>
            <a:off x="551472" y="1663203"/>
            <a:ext cx="892419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sz="2000" dirty="0">
                <a:latin typeface="Calibri" panose="020F0502020204030204" pitchFamily="34" charset="0"/>
              </a:rPr>
              <a:t>D</a:t>
            </a:r>
            <a:r>
              <a:rPr lang="sk-SK" sz="2000" dirty="0" smtClean="0">
                <a:latin typeface="Calibri" panose="020F0502020204030204" pitchFamily="34" charset="0"/>
              </a:rPr>
              <a:t>opracovanie </a:t>
            </a:r>
            <a:r>
              <a:rPr lang="sk-SK" sz="2000" dirty="0">
                <a:latin typeface="Calibri" panose="020F0502020204030204" pitchFamily="34" charset="0"/>
              </a:rPr>
              <a:t>Projektového zámeru</a:t>
            </a:r>
          </a:p>
          <a:p>
            <a:pPr marL="992188" lvl="2" indent="-354013" algn="just">
              <a:buFont typeface="Wingdings" panose="05000000000000000000" pitchFamily="2" charset="2"/>
              <a:buChar char="§"/>
            </a:pPr>
            <a:r>
              <a:rPr lang="sk-SK" sz="2000" dirty="0">
                <a:latin typeface="Calibri" panose="020F0502020204030204" pitchFamily="34" charset="0"/>
              </a:rPr>
              <a:t>aktualizácia harmonogramu a rozpočtu</a:t>
            </a:r>
          </a:p>
          <a:p>
            <a:pPr marL="992188" lvl="2" indent="-354013" algn="just">
              <a:buFont typeface="Wingdings" panose="05000000000000000000" pitchFamily="2" charset="2"/>
              <a:buChar char="§"/>
            </a:pPr>
            <a:r>
              <a:rPr lang="sk-SK" sz="2000" dirty="0">
                <a:latin typeface="Calibri" panose="020F0502020204030204" pitchFamily="34" charset="0"/>
              </a:rPr>
              <a:t>schválenie Projektového zámeru Riadiacim </a:t>
            </a:r>
            <a:r>
              <a:rPr lang="sk-SK" sz="2000" dirty="0" smtClean="0">
                <a:latin typeface="Calibri" panose="020F0502020204030204" pitchFamily="34" charset="0"/>
              </a:rPr>
              <a:t>výborom</a:t>
            </a:r>
          </a:p>
          <a:p>
            <a:pPr marL="638175" lvl="2" algn="just"/>
            <a:endParaRPr lang="sk-SK" sz="2000" dirty="0">
              <a:latin typeface="Calibri" panose="020F0502020204030204" pitchFamily="34" charset="0"/>
            </a:endParaRP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sz="2000" dirty="0">
                <a:latin typeface="Calibri" panose="020F0502020204030204" pitchFamily="34" charset="0"/>
              </a:rPr>
              <a:t>Príprava pre analýzu súčasného stavu a potrieb na zvýšenie úrovne kybernetickej bezpečnosti na vybraných </a:t>
            </a:r>
            <a:r>
              <a:rPr lang="sk-SK" sz="2000" dirty="0" smtClean="0">
                <a:latin typeface="Calibri" panose="020F0502020204030204" pitchFamily="34" charset="0"/>
              </a:rPr>
              <a:t>OVM</a:t>
            </a:r>
          </a:p>
          <a:p>
            <a:pPr marL="180975" lvl="1" algn="just"/>
            <a:endParaRPr lang="sk-SK" sz="2000" dirty="0">
              <a:latin typeface="Calibri" panose="020F0502020204030204" pitchFamily="34" charset="0"/>
            </a:endParaRP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sz="2000" dirty="0">
                <a:latin typeface="Calibri" panose="020F0502020204030204" pitchFamily="34" charset="0"/>
              </a:rPr>
              <a:t>Príprava plánu a metodiky pre výkon kontrol kybernetickej </a:t>
            </a:r>
            <a:r>
              <a:rPr lang="sk-SK" sz="2000" dirty="0" smtClean="0">
                <a:latin typeface="Calibri" panose="020F0502020204030204" pitchFamily="34" charset="0"/>
              </a:rPr>
              <a:t>bezpečnosti</a:t>
            </a:r>
          </a:p>
          <a:p>
            <a:pPr marL="180975" lvl="1" algn="just"/>
            <a:endParaRPr lang="sk-SK" sz="2000" dirty="0">
              <a:latin typeface="Calibri" panose="020F0502020204030204" pitchFamily="34" charset="0"/>
            </a:endParaRP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sz="2000" dirty="0">
                <a:latin typeface="Calibri" panose="020F0502020204030204" pitchFamily="34" charset="0"/>
              </a:rPr>
              <a:t>Nastavovanie </a:t>
            </a:r>
            <a:r>
              <a:rPr lang="sk-SK" sz="2000" dirty="0" err="1">
                <a:latin typeface="Calibri" panose="020F0502020204030204" pitchFamily="34" charset="0"/>
              </a:rPr>
              <a:t>KPIs</a:t>
            </a:r>
            <a:r>
              <a:rPr lang="sk-SK" sz="2000" dirty="0">
                <a:latin typeface="Calibri" panose="020F0502020204030204" pitchFamily="34" charset="0"/>
              </a:rPr>
              <a:t> </a:t>
            </a:r>
            <a:r>
              <a:rPr lang="sk-SK" sz="2000" dirty="0" smtClean="0">
                <a:latin typeface="Calibri" panose="020F0502020204030204" pitchFamily="34" charset="0"/>
              </a:rPr>
              <a:t>projektu</a:t>
            </a:r>
            <a:endParaRPr lang="sk-SK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1858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/>
              <a:t>Ďakujeme za pozornosť</a:t>
            </a:r>
          </a:p>
        </p:txBody>
      </p:sp>
    </p:spTree>
    <p:extLst>
      <p:ext uri="{BB962C8B-B14F-4D97-AF65-F5344CB8AC3E}">
        <p14:creationId xmlns:p14="http://schemas.microsoft.com/office/powerpoint/2010/main" val="1104082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 3"/>
          <p:cNvSpPr/>
          <p:nvPr/>
        </p:nvSpPr>
        <p:spPr>
          <a:xfrm>
            <a:off x="551472" y="461960"/>
            <a:ext cx="8761046" cy="128371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4C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2400" dirty="0"/>
              <a:t>POO </a:t>
            </a:r>
            <a:r>
              <a:rPr lang="sk-SK" sz="2400" dirty="0" smtClean="0"/>
              <a:t>– Komponent </a:t>
            </a:r>
            <a:r>
              <a:rPr lang="sk-SK" sz="2400" dirty="0"/>
              <a:t>17, Investícia č. 6: Posilnenie preventívnych opatrení, zvýšenie rýchlosti detekcie a riešenia </a:t>
            </a:r>
            <a:r>
              <a:rPr lang="sk-SK" sz="2400"/>
              <a:t>incidentov  </a:t>
            </a:r>
            <a:r>
              <a:rPr lang="sk-SK" sz="2400" smtClean="0"/>
              <a:t> </a:t>
            </a:r>
            <a:endParaRPr lang="sk-SK" sz="2400" dirty="0"/>
          </a:p>
        </p:txBody>
      </p:sp>
      <p:sp>
        <p:nvSpPr>
          <p:cNvPr id="5" name="Obdĺžnik 4"/>
          <p:cNvSpPr/>
          <p:nvPr/>
        </p:nvSpPr>
        <p:spPr>
          <a:xfrm>
            <a:off x="551472" y="1831154"/>
            <a:ext cx="8924194" cy="44627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dirty="0">
                <a:solidFill>
                  <a:srgbClr val="002060"/>
                </a:solidFill>
                <a:latin typeface="Calibri" panose="020F0502020204030204" pitchFamily="34" charset="0"/>
              </a:rPr>
              <a:t>Základné ciele investície podľa </a:t>
            </a:r>
            <a:r>
              <a:rPr lang="sk-SK" dirty="0" err="1">
                <a:solidFill>
                  <a:srgbClr val="002060"/>
                </a:solidFill>
                <a:latin typeface="Calibri" panose="020F0502020204030204" pitchFamily="34" charset="0"/>
              </a:rPr>
              <a:t>operational</a:t>
            </a:r>
            <a:r>
              <a:rPr lang="sk-SK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sk-SK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agreement</a:t>
            </a:r>
            <a:r>
              <a:rPr lang="sk-SK" dirty="0" smtClean="0">
                <a:solidFill>
                  <a:srgbClr val="002060"/>
                </a:solidFill>
                <a:latin typeface="Calibri" panose="020F0502020204030204" pitchFamily="34" charset="0"/>
              </a:rPr>
              <a:t>: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endParaRPr lang="sk-SK" dirty="0">
              <a:solidFill>
                <a:srgbClr val="002060"/>
              </a:solidFill>
              <a:highlight>
                <a:srgbClr val="FFFF00"/>
              </a:highlight>
              <a:latin typeface="Calibri" panose="020F0502020204030204" pitchFamily="34" charset="0"/>
            </a:endParaRPr>
          </a:p>
          <a:p>
            <a:pPr marL="992188" lvl="2" indent="-354013" algn="just">
              <a:buFont typeface="Wingdings" panose="05000000000000000000" pitchFamily="2" charset="2"/>
              <a:buChar char="§"/>
            </a:pPr>
            <a:r>
              <a:rPr lang="sk-SK" sz="1600" b="1" dirty="0">
                <a:solidFill>
                  <a:srgbClr val="002060"/>
                </a:solidFill>
                <a:latin typeface="Calibri" panose="020F0502020204030204" pitchFamily="34" charset="0"/>
              </a:rPr>
              <a:t>CID 188: </a:t>
            </a:r>
            <a:r>
              <a:rPr lang="sk-SK" sz="1600" dirty="0">
                <a:solidFill>
                  <a:srgbClr val="002060"/>
                </a:solidFill>
                <a:latin typeface="Calibri" panose="020F0502020204030204" pitchFamily="34" charset="0"/>
              </a:rPr>
              <a:t>Zabezpečenie </a:t>
            </a:r>
            <a:r>
              <a:rPr lang="sk-SK" sz="16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1 000 </a:t>
            </a:r>
            <a:r>
              <a:rPr lang="sk-SK" sz="1600" dirty="0">
                <a:solidFill>
                  <a:srgbClr val="002060"/>
                </a:solidFill>
                <a:latin typeface="Calibri" panose="020F0502020204030204" pitchFamily="34" charset="0"/>
              </a:rPr>
              <a:t>IT </a:t>
            </a:r>
            <a:r>
              <a:rPr lang="sk-SK" sz="16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systémov v prostredí VS, </a:t>
            </a:r>
            <a:r>
              <a:rPr lang="sk-SK" sz="1600" dirty="0">
                <a:solidFill>
                  <a:srgbClr val="002060"/>
                </a:solidFill>
                <a:latin typeface="Calibri" panose="020F0502020204030204" pitchFamily="34" charset="0"/>
              </a:rPr>
              <a:t>ktoré budú definované takto: nástroje systému včasného varovania (EWS) budú integrované do systému riadenia incidentov v oblasti kybernetickej bezpečnosti, pričom sa zavedú potrebné hardvérové/softvérové prvky, obojsmerná šifrovaná komunikácia a výstrahy.</a:t>
            </a:r>
          </a:p>
          <a:p>
            <a:pPr marL="638175" lvl="2" algn="just"/>
            <a:endParaRPr lang="sk-SK" sz="1600" dirty="0" smtClean="0">
              <a:solidFill>
                <a:srgbClr val="002060"/>
              </a:solidFill>
              <a:highlight>
                <a:srgbClr val="FFFF00"/>
              </a:highlight>
              <a:latin typeface="Calibri" panose="020F0502020204030204" pitchFamily="34" charset="0"/>
            </a:endParaRPr>
          </a:p>
          <a:p>
            <a:pPr marL="992188" lvl="2" indent="-354013" algn="just">
              <a:buFont typeface="Wingdings" panose="05000000000000000000" pitchFamily="2" charset="2"/>
              <a:buChar char="§"/>
            </a:pPr>
            <a:r>
              <a:rPr lang="sk-SK" sz="1600" b="1" dirty="0">
                <a:solidFill>
                  <a:srgbClr val="002060"/>
                </a:solidFill>
                <a:latin typeface="Calibri" panose="020F0502020204030204" pitchFamily="34" charset="0"/>
              </a:rPr>
              <a:t>CID 189: </a:t>
            </a:r>
            <a:r>
              <a:rPr lang="sk-SK" sz="1600" dirty="0">
                <a:solidFill>
                  <a:srgbClr val="002060"/>
                </a:solidFill>
                <a:latin typeface="Calibri" panose="020F0502020204030204" pitchFamily="34" charset="0"/>
              </a:rPr>
              <a:t>Zavádzanie nových alebo revidovaných nástrojov auditu zraniteľnosti verejných IT aplikácií v oblasti kybernetickej bezpečnosti. Posúdenie sa vykonáva prostredníctvom penetračných testov a pomocou softvéru na posúdenie zraniteľnosti, pričom overenie bezpečnostného auditu pre hodnotenie kritickej zraniteľnosti sa musí vykonať vždy pred zavedením. Uprednostnia sa informačné systémy, ktoré sú súčasťou kritickej infraštruktúry</a:t>
            </a:r>
            <a:r>
              <a:rPr lang="sk-SK" sz="16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.</a:t>
            </a:r>
          </a:p>
          <a:p>
            <a:pPr marL="638175" lvl="2" algn="just"/>
            <a:endParaRPr lang="sk-SK" sz="160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dirty="0">
                <a:solidFill>
                  <a:srgbClr val="002060"/>
                </a:solidFill>
                <a:latin typeface="Calibri" panose="020F0502020204030204" pitchFamily="34" charset="0"/>
              </a:rPr>
              <a:t>C</a:t>
            </a:r>
            <a:r>
              <a:rPr lang="sk-SK" dirty="0" smtClean="0">
                <a:solidFill>
                  <a:srgbClr val="002060"/>
                </a:solidFill>
                <a:latin typeface="Calibri" panose="020F0502020204030204" pitchFamily="34" charset="0"/>
              </a:rPr>
              <a:t>ieľová </a:t>
            </a:r>
            <a:r>
              <a:rPr lang="sk-SK" dirty="0">
                <a:solidFill>
                  <a:srgbClr val="002060"/>
                </a:solidFill>
                <a:latin typeface="Calibri" panose="020F0502020204030204" pitchFamily="34" charset="0"/>
              </a:rPr>
              <a:t>skupina: orgány verejnej </a:t>
            </a:r>
            <a:r>
              <a:rPr lang="sk-SK" dirty="0" smtClean="0">
                <a:solidFill>
                  <a:srgbClr val="002060"/>
                </a:solidFill>
                <a:latin typeface="Calibri" panose="020F0502020204030204" pitchFamily="34" charset="0"/>
              </a:rPr>
              <a:t>správy</a:t>
            </a:r>
            <a:endParaRPr lang="sk-SK" dirty="0" smtClean="0">
              <a:solidFill>
                <a:srgbClr val="002060"/>
              </a:solidFill>
              <a:highlight>
                <a:srgbClr val="FFFF00"/>
              </a:highlight>
              <a:latin typeface="Calibri" panose="020F0502020204030204" pitchFamily="34" charset="0"/>
            </a:endParaRP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dirty="0">
                <a:solidFill>
                  <a:srgbClr val="002060"/>
                </a:solidFill>
                <a:latin typeface="Calibri" panose="020F0502020204030204" pitchFamily="34" charset="0"/>
              </a:rPr>
              <a:t>U</a:t>
            </a:r>
            <a:r>
              <a:rPr lang="sk-SK" dirty="0" smtClean="0">
                <a:solidFill>
                  <a:srgbClr val="002060"/>
                </a:solidFill>
                <a:latin typeface="Calibri" panose="020F0502020204030204" pitchFamily="34" charset="0"/>
              </a:rPr>
              <a:t>končenie </a:t>
            </a:r>
            <a:r>
              <a:rPr lang="sk-SK" dirty="0">
                <a:solidFill>
                  <a:srgbClr val="002060"/>
                </a:solidFill>
                <a:latin typeface="Calibri" panose="020F0502020204030204" pitchFamily="34" charset="0"/>
              </a:rPr>
              <a:t>projektu: 12/2025</a:t>
            </a:r>
          </a:p>
          <a:p>
            <a:pPr lvl="1" algn="just"/>
            <a:endParaRPr lang="sk-SK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lvl="1" algn="just"/>
            <a:endParaRPr lang="sk-SK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7225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ĺžnik 5"/>
          <p:cNvSpPr/>
          <p:nvPr/>
        </p:nvSpPr>
        <p:spPr>
          <a:xfrm>
            <a:off x="551472" y="461961"/>
            <a:ext cx="8761046" cy="9656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4C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2400" dirty="0"/>
              <a:t>POO </a:t>
            </a:r>
            <a:r>
              <a:rPr lang="sk-SK" sz="2400" dirty="0" smtClean="0"/>
              <a:t>– Komponent </a:t>
            </a:r>
            <a:r>
              <a:rPr lang="sk-SK" sz="2400" dirty="0"/>
              <a:t>17, Investícia č. 6: Posilnenie preventívnych opatrení, zvýšenie rýchlosti detekcie a riešenia incidentov  </a:t>
            </a:r>
          </a:p>
          <a:p>
            <a:r>
              <a:rPr lang="sk-SK" sz="2400" i="1" dirty="0"/>
              <a:t>Vnútroštátne míľniky 1/2</a:t>
            </a:r>
          </a:p>
        </p:txBody>
      </p:sp>
      <p:graphicFrame>
        <p:nvGraphicFramePr>
          <p:cNvPr id="7" name="Tabuľ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430874"/>
              </p:ext>
            </p:extLst>
          </p:nvPr>
        </p:nvGraphicFramePr>
        <p:xfrm>
          <a:off x="551470" y="1539875"/>
          <a:ext cx="8761047" cy="44033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1350">
                  <a:extLst>
                    <a:ext uri="{9D8B030D-6E8A-4147-A177-3AD203B41FA5}">
                      <a16:colId xmlns:a16="http://schemas.microsoft.com/office/drawing/2014/main" val="2269867546"/>
                    </a:ext>
                  </a:extLst>
                </a:gridCol>
                <a:gridCol w="2298871">
                  <a:extLst>
                    <a:ext uri="{9D8B030D-6E8A-4147-A177-3AD203B41FA5}">
                      <a16:colId xmlns:a16="http://schemas.microsoft.com/office/drawing/2014/main" val="2010091345"/>
                    </a:ext>
                  </a:extLst>
                </a:gridCol>
                <a:gridCol w="868075">
                  <a:extLst>
                    <a:ext uri="{9D8B030D-6E8A-4147-A177-3AD203B41FA5}">
                      <a16:colId xmlns:a16="http://schemas.microsoft.com/office/drawing/2014/main" val="2889766923"/>
                    </a:ext>
                  </a:extLst>
                </a:gridCol>
                <a:gridCol w="3010829">
                  <a:extLst>
                    <a:ext uri="{9D8B030D-6E8A-4147-A177-3AD203B41FA5}">
                      <a16:colId xmlns:a16="http://schemas.microsoft.com/office/drawing/2014/main" val="2296542670"/>
                    </a:ext>
                  </a:extLst>
                </a:gridCol>
                <a:gridCol w="568712">
                  <a:extLst>
                    <a:ext uri="{9D8B030D-6E8A-4147-A177-3AD203B41FA5}">
                      <a16:colId xmlns:a16="http://schemas.microsoft.com/office/drawing/2014/main" val="3635146084"/>
                    </a:ext>
                  </a:extLst>
                </a:gridCol>
                <a:gridCol w="446049">
                  <a:extLst>
                    <a:ext uri="{9D8B030D-6E8A-4147-A177-3AD203B41FA5}">
                      <a16:colId xmlns:a16="http://schemas.microsoft.com/office/drawing/2014/main" val="603681596"/>
                    </a:ext>
                  </a:extLst>
                </a:gridCol>
                <a:gridCol w="1027161">
                  <a:extLst>
                    <a:ext uri="{9D8B030D-6E8A-4147-A177-3AD203B41FA5}">
                      <a16:colId xmlns:a16="http://schemas.microsoft.com/office/drawing/2014/main" val="4224946969"/>
                    </a:ext>
                  </a:extLst>
                </a:gridCol>
              </a:tblGrid>
              <a:tr h="432942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1" u="none" strike="noStrike" dirty="0">
                          <a:effectLst/>
                          <a:latin typeface="Arial Narrow" panose="020B0606020202030204" pitchFamily="34" charset="0"/>
                        </a:rPr>
                        <a:t>Číslo míľnika</a:t>
                      </a:r>
                      <a:endParaRPr lang="sk-SK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1" u="none" strike="noStrike" dirty="0">
                          <a:effectLst/>
                          <a:latin typeface="Arial Narrow" panose="020B0606020202030204" pitchFamily="34" charset="0"/>
                        </a:rPr>
                        <a:t>Názov míľnika/cieľa</a:t>
                      </a:r>
                      <a:endParaRPr lang="sk-SK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1" u="none" strike="noStrike" dirty="0">
                          <a:effectLst/>
                          <a:latin typeface="Arial Narrow" panose="020B0606020202030204" pitchFamily="34" charset="0"/>
                        </a:rPr>
                        <a:t>Typ míľnika/cieľa</a:t>
                      </a:r>
                      <a:endParaRPr lang="sk-SK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1" u="none" strike="noStrike" dirty="0">
                          <a:effectLst/>
                          <a:latin typeface="Arial Narrow" panose="020B0606020202030204" pitchFamily="34" charset="0"/>
                        </a:rPr>
                        <a:t>Ukazovatele pre míľniky</a:t>
                      </a:r>
                      <a:endParaRPr lang="sk-SK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1" u="none" strike="noStrike" dirty="0">
                          <a:effectLst/>
                          <a:latin typeface="Arial Narrow" panose="020B0606020202030204" pitchFamily="34" charset="0"/>
                        </a:rPr>
                        <a:t>Štvrťrok</a:t>
                      </a:r>
                      <a:endParaRPr lang="sk-SK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1" u="none" strike="noStrike" dirty="0">
                          <a:effectLst/>
                          <a:latin typeface="Arial Narrow" panose="020B0606020202030204" pitchFamily="34" charset="0"/>
                        </a:rPr>
                        <a:t>Rok</a:t>
                      </a:r>
                      <a:endParaRPr lang="sk-SK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1" u="none" strike="noStrike" dirty="0">
                          <a:effectLst/>
                          <a:latin typeface="Arial Narrow" panose="020B0606020202030204" pitchFamily="34" charset="0"/>
                        </a:rPr>
                        <a:t>Stav</a:t>
                      </a:r>
                      <a:endParaRPr lang="sk-SK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793372754"/>
                  </a:ext>
                </a:extLst>
              </a:tr>
              <a:tr h="614191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188_1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Príprava projektového zámeru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monitorovací krok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Projektový zámer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Q2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2022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dirty="0">
                          <a:effectLst/>
                          <a:latin typeface="Arial Narrow" panose="020B0606020202030204" pitchFamily="34" charset="0"/>
                        </a:rPr>
                        <a:t>Posun o 1 mesiac</a:t>
                      </a:r>
                      <a:endParaRPr lang="sk-SK" sz="1100" b="0" i="0" u="none" strike="noStrike" dirty="0">
                        <a:solidFill>
                          <a:srgbClr val="9C0006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79646847"/>
                  </a:ext>
                </a:extLst>
              </a:tr>
              <a:tr h="553903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188_2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Verejné obstarávanie (príprava)</a:t>
                      </a:r>
                      <a:br>
                        <a:rPr lang="sk-SK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</a:br>
                      <a:r>
                        <a:rPr lang="sk-SK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Analýza a návrh potrieb pre definovanie opisu verejného </a:t>
                      </a:r>
                      <a:r>
                        <a:rPr lang="sk-SK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obstarávania.</a:t>
                      </a:r>
                      <a:endParaRPr lang="sk-SK" sz="11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monitorovací krok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GAP analýza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Q3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2022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(Riziko posunu o 1 mesiac)</a:t>
                      </a:r>
                      <a:endParaRPr lang="sk-SK" sz="11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93314336"/>
                  </a:ext>
                </a:extLst>
              </a:tr>
              <a:tr h="856307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188_3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Ukončenie verejného obstarávania, </a:t>
                      </a:r>
                      <a:br>
                        <a:rPr lang="sk-SK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</a:br>
                      <a:r>
                        <a:rPr lang="sk-SK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oznámenie o zadaní zákazky, realizácia zmluvných vzťahov pre vzdelávacie činnosti.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EÚ monitorovací krok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Uzatvorenie a zverejnenie zmlúv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Q1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2023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sk-SK" sz="1100" b="0" i="0" u="none" strike="noStrike" dirty="0">
                        <a:solidFill>
                          <a:srgbClr val="9C0006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81220995"/>
                  </a:ext>
                </a:extLst>
              </a:tr>
              <a:tr h="553903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188_4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Realizácia dobudovania technického a technologického vybavenia systému včasnej reakcie na identifikovaných úrovniach v rámci siete systémov na zachytávanie, zber a vyhodnocovanie informácií.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monitorovací krok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Postupné sprevádzkovanie systémov na zachytávanie, zber a vyhodnocovanie informácií (tok informácií do SOC vrátane praktickej integrácie a zavedenia efektívneho a merateľného systému na riadenie úrovne a kvality služieb systému včasnej reakcie).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Q4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2023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sk-SK" sz="1100" b="0" i="0" u="none" strike="noStrike" dirty="0">
                        <a:solidFill>
                          <a:srgbClr val="262626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77467157"/>
                  </a:ext>
                </a:extLst>
              </a:tr>
              <a:tr h="553903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188_5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Počet zabezpečených informačných systémov v prostredí verejnej správy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EÚ monitorovací krok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Q1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2024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sk-SK" sz="1100" b="0" i="0" u="none" strike="noStrike" dirty="0">
                        <a:solidFill>
                          <a:srgbClr val="262626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18556628"/>
                  </a:ext>
                </a:extLst>
              </a:tr>
              <a:tr h="553903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188_6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Počet zabezpečených informačných systémov v prostredí verejnej správy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monitorovací krok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Q2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2024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sk-SK" sz="1100" b="0" i="0" u="none" strike="noStrike" dirty="0">
                        <a:solidFill>
                          <a:srgbClr val="262626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667081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1556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ĺžnik 5"/>
          <p:cNvSpPr/>
          <p:nvPr/>
        </p:nvSpPr>
        <p:spPr>
          <a:xfrm>
            <a:off x="551472" y="461961"/>
            <a:ext cx="8761046" cy="9656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4C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2400" dirty="0"/>
              <a:t>POO </a:t>
            </a:r>
            <a:r>
              <a:rPr lang="sk-SK" sz="2400" dirty="0" smtClean="0"/>
              <a:t>– Komponent </a:t>
            </a:r>
            <a:r>
              <a:rPr lang="sk-SK" sz="2400" dirty="0"/>
              <a:t>17</a:t>
            </a:r>
            <a:r>
              <a:rPr lang="sk-SK" sz="2400" dirty="0" smtClean="0"/>
              <a:t>, </a:t>
            </a:r>
            <a:r>
              <a:rPr lang="sk-SK" sz="2400" dirty="0"/>
              <a:t>Investícia č. 6: Posilnenie preventívnych opatrení, zvýšenie rýchlosti detekcie a riešenia incidentov  </a:t>
            </a:r>
          </a:p>
          <a:p>
            <a:r>
              <a:rPr lang="sk-SK" sz="2400" i="1" dirty="0"/>
              <a:t>Vnútroštátne míľniky 2/2</a:t>
            </a:r>
          </a:p>
        </p:txBody>
      </p:sp>
      <p:graphicFrame>
        <p:nvGraphicFramePr>
          <p:cNvPr id="7" name="Tabuľ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7178585"/>
              </p:ext>
            </p:extLst>
          </p:nvPr>
        </p:nvGraphicFramePr>
        <p:xfrm>
          <a:off x="551470" y="1539875"/>
          <a:ext cx="8761047" cy="30112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1350">
                  <a:extLst>
                    <a:ext uri="{9D8B030D-6E8A-4147-A177-3AD203B41FA5}">
                      <a16:colId xmlns:a16="http://schemas.microsoft.com/office/drawing/2014/main" val="2269867546"/>
                    </a:ext>
                  </a:extLst>
                </a:gridCol>
                <a:gridCol w="2298871">
                  <a:extLst>
                    <a:ext uri="{9D8B030D-6E8A-4147-A177-3AD203B41FA5}">
                      <a16:colId xmlns:a16="http://schemas.microsoft.com/office/drawing/2014/main" val="2010091345"/>
                    </a:ext>
                  </a:extLst>
                </a:gridCol>
                <a:gridCol w="868075">
                  <a:extLst>
                    <a:ext uri="{9D8B030D-6E8A-4147-A177-3AD203B41FA5}">
                      <a16:colId xmlns:a16="http://schemas.microsoft.com/office/drawing/2014/main" val="2889766923"/>
                    </a:ext>
                  </a:extLst>
                </a:gridCol>
                <a:gridCol w="3010829">
                  <a:extLst>
                    <a:ext uri="{9D8B030D-6E8A-4147-A177-3AD203B41FA5}">
                      <a16:colId xmlns:a16="http://schemas.microsoft.com/office/drawing/2014/main" val="2296542670"/>
                    </a:ext>
                  </a:extLst>
                </a:gridCol>
                <a:gridCol w="568712">
                  <a:extLst>
                    <a:ext uri="{9D8B030D-6E8A-4147-A177-3AD203B41FA5}">
                      <a16:colId xmlns:a16="http://schemas.microsoft.com/office/drawing/2014/main" val="3635146084"/>
                    </a:ext>
                  </a:extLst>
                </a:gridCol>
                <a:gridCol w="446049">
                  <a:extLst>
                    <a:ext uri="{9D8B030D-6E8A-4147-A177-3AD203B41FA5}">
                      <a16:colId xmlns:a16="http://schemas.microsoft.com/office/drawing/2014/main" val="603681596"/>
                    </a:ext>
                  </a:extLst>
                </a:gridCol>
                <a:gridCol w="1027161">
                  <a:extLst>
                    <a:ext uri="{9D8B030D-6E8A-4147-A177-3AD203B41FA5}">
                      <a16:colId xmlns:a16="http://schemas.microsoft.com/office/drawing/2014/main" val="4224946969"/>
                    </a:ext>
                  </a:extLst>
                </a:gridCol>
              </a:tblGrid>
              <a:tr h="432942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1" u="none" strike="noStrike" dirty="0">
                          <a:effectLst/>
                          <a:latin typeface="Arial Narrow" panose="020B0606020202030204" pitchFamily="34" charset="0"/>
                        </a:rPr>
                        <a:t>Číslo míľnika</a:t>
                      </a:r>
                      <a:endParaRPr lang="sk-SK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1" u="none" strike="noStrike" dirty="0">
                          <a:effectLst/>
                          <a:latin typeface="Arial Narrow" panose="020B0606020202030204" pitchFamily="34" charset="0"/>
                        </a:rPr>
                        <a:t>Názov míľnika/cieľa</a:t>
                      </a:r>
                      <a:endParaRPr lang="sk-SK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1" u="none" strike="noStrike" dirty="0">
                          <a:effectLst/>
                          <a:latin typeface="Arial Narrow" panose="020B0606020202030204" pitchFamily="34" charset="0"/>
                        </a:rPr>
                        <a:t>Typ míľnika/cieľa</a:t>
                      </a:r>
                      <a:endParaRPr lang="sk-SK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1" u="none" strike="noStrike" dirty="0">
                          <a:effectLst/>
                          <a:latin typeface="Arial Narrow" panose="020B0606020202030204" pitchFamily="34" charset="0"/>
                        </a:rPr>
                        <a:t>Ukazovatele pre míľniky</a:t>
                      </a:r>
                      <a:endParaRPr lang="sk-SK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1" u="none" strike="noStrike" dirty="0">
                          <a:effectLst/>
                          <a:latin typeface="Arial Narrow" panose="020B0606020202030204" pitchFamily="34" charset="0"/>
                        </a:rPr>
                        <a:t>Štvrťrok</a:t>
                      </a:r>
                      <a:endParaRPr lang="sk-SK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1" u="none" strike="noStrike" dirty="0">
                          <a:effectLst/>
                          <a:latin typeface="Arial Narrow" panose="020B0606020202030204" pitchFamily="34" charset="0"/>
                        </a:rPr>
                        <a:t>Rok</a:t>
                      </a:r>
                      <a:endParaRPr lang="sk-SK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1" u="none" strike="noStrike" dirty="0">
                          <a:effectLst/>
                          <a:latin typeface="Arial Narrow" panose="020B0606020202030204" pitchFamily="34" charset="0"/>
                        </a:rPr>
                        <a:t>Stav</a:t>
                      </a:r>
                      <a:endParaRPr lang="sk-SK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793372754"/>
                  </a:ext>
                </a:extLst>
              </a:tr>
              <a:tr h="614191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189_1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Prípravná fáza projektu a jeho čiastkových aktivít (projektový zámer a prístup k projektu, atď.) Schválenie projektu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monitorovací krok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Rámcové funkčné a </a:t>
                      </a:r>
                      <a:r>
                        <a:rPr lang="sk-SK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technické požiadavky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Q1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2022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1" u="none" strike="noStrike" dirty="0">
                          <a:solidFill>
                            <a:srgbClr val="00B050"/>
                          </a:solidFill>
                          <a:effectLst/>
                          <a:latin typeface="Arial Narrow" panose="020B0606020202030204" pitchFamily="34" charset="0"/>
                        </a:rPr>
                        <a:t>Splnený</a:t>
                      </a:r>
                      <a:endParaRPr lang="sk-SK" sz="1100" b="1" i="0" u="none" strike="noStrike" dirty="0">
                        <a:solidFill>
                          <a:srgbClr val="00B05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79646847"/>
                  </a:ext>
                </a:extLst>
              </a:tr>
              <a:tr h="553903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189_2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Schvaľovací proces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monitorovací krok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Analýza nákladov a výnosov (CBA);</a:t>
                      </a:r>
                      <a:r>
                        <a:rPr lang="sk-SK" sz="11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Analýza</a:t>
                      </a:r>
                      <a:r>
                        <a:rPr lang="sk-SK" sz="11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a definovanie </a:t>
                      </a:r>
                      <a:r>
                        <a:rPr lang="sk-SK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cieľov a potrieb užívateľov, definícia požiadaviek - </a:t>
                      </a:r>
                      <a:r>
                        <a:rPr lang="sk-SK" sz="11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funcionálne</a:t>
                      </a:r>
                      <a:r>
                        <a:rPr lang="sk-SK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/</a:t>
                      </a:r>
                      <a:r>
                        <a:rPr lang="sk-SK" sz="11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nefunkcionálne</a:t>
                      </a:r>
                      <a:endParaRPr lang="sk-SK" sz="110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Q3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2022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sk-SK" sz="1100" b="0" i="0" u="none" strike="noStrike" dirty="0">
                        <a:solidFill>
                          <a:srgbClr val="9C0006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93314336"/>
                  </a:ext>
                </a:extLst>
              </a:tr>
              <a:tr h="856307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189_3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kern="120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Príprava a realizácia verejného obstarávania v súlade s legislatívou KIB.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EÚ monitorovací krok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Uzatvorenie a zverejnenie zmlúv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Q3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2023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sk-SK" sz="1100" b="0" i="0" u="none" strike="noStrike" dirty="0">
                        <a:solidFill>
                          <a:srgbClr val="9C0006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81220995"/>
                  </a:ext>
                </a:extLst>
              </a:tr>
              <a:tr h="553903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189_4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100" u="none" strike="noStrike" kern="120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Vývoj, testovanie a nasadenie do produkcie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monitorovací krok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Komplexné otestovanie vyvinutého riešenia v súlade s DFŚ, nasadenie a sprevádzkovanie do reálnej prevádzky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Q1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2025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sk-SK" sz="1100" b="0" i="0" u="none" strike="noStrike" dirty="0">
                        <a:solidFill>
                          <a:srgbClr val="262626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774671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7844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551472" y="461961"/>
            <a:ext cx="8924194" cy="9656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4C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2400" dirty="0"/>
              <a:t>POO </a:t>
            </a:r>
            <a:r>
              <a:rPr lang="sk-SK" sz="2400" dirty="0" smtClean="0"/>
              <a:t>– Komponent </a:t>
            </a:r>
            <a:r>
              <a:rPr lang="sk-SK" sz="2400" dirty="0"/>
              <a:t>17, Investícia č. 6 Posilnenie preventívnych opatrení</a:t>
            </a:r>
          </a:p>
          <a:p>
            <a:r>
              <a:rPr lang="sk-SK" sz="2400" i="1" dirty="0" smtClean="0"/>
              <a:t>Ciele investície</a:t>
            </a:r>
            <a:endParaRPr lang="sk-SK" sz="2400" i="1" dirty="0"/>
          </a:p>
        </p:txBody>
      </p:sp>
      <p:sp>
        <p:nvSpPr>
          <p:cNvPr id="4" name="Obdĺžnik 3"/>
          <p:cNvSpPr/>
          <p:nvPr/>
        </p:nvSpPr>
        <p:spPr>
          <a:xfrm>
            <a:off x="551471" y="1492576"/>
            <a:ext cx="9090469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b="1" u="sng" dirty="0"/>
              <a:t>Hlavný cieľ:</a:t>
            </a:r>
            <a:endParaRPr lang="sk-SK" b="1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sk-SK" dirty="0"/>
              <a:t>Zvyšovanie úrovne zabezpečenia informačných systémov verejnej správy</a:t>
            </a:r>
            <a:r>
              <a:rPr lang="sk-SK" dirty="0" smtClean="0"/>
              <a:t>.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sk-SK" sz="1100" dirty="0"/>
          </a:p>
          <a:p>
            <a:r>
              <a:rPr lang="sk-SK" b="1" u="sng" dirty="0" smtClean="0"/>
              <a:t>Špecifické ciele</a:t>
            </a:r>
            <a:r>
              <a:rPr lang="sk-SK" b="1" u="sng" dirty="0"/>
              <a:t>:</a:t>
            </a:r>
            <a:endParaRPr lang="sk-SK" b="1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sk-SK" dirty="0"/>
              <a:t>Dobudovanie technického a technologického vybavenia vybraných OVM za účelom zberu informácií z prevádzkovaných </a:t>
            </a:r>
            <a:r>
              <a:rPr lang="sk-SK" dirty="0" smtClean="0"/>
              <a:t>IS v prostredí VS.</a:t>
            </a:r>
            <a:endParaRPr lang="sk-SK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sk-SK" dirty="0"/>
              <a:t>Dobudovanie technického, technologického vybavenia, nástrojov a kompetencie za účelom centralizovaného prijímania, spracovania, monitoringu a vyhodnocovania informácií z pripojených </a:t>
            </a:r>
            <a:r>
              <a:rPr lang="sk-SK" dirty="0" smtClean="0"/>
              <a:t>IS v prostredí VS.</a:t>
            </a:r>
            <a:endParaRPr lang="sk-SK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sk-SK" dirty="0"/>
              <a:t>Realizácia riešení a nástrojov za účelom vylepšenia komunikácie na relevantné subjekty s cieľom včasného varovania, </a:t>
            </a:r>
            <a:r>
              <a:rPr lang="sk-SK" dirty="0" smtClean="0"/>
              <a:t>vyriešenia </a:t>
            </a:r>
            <a:r>
              <a:rPr lang="sk-SK" dirty="0"/>
              <a:t>problémov a minimalizácie </a:t>
            </a:r>
            <a:r>
              <a:rPr lang="sk-SK" dirty="0" smtClean="0"/>
              <a:t>škôd.</a:t>
            </a:r>
            <a:endParaRPr lang="sk-SK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sk-SK" dirty="0"/>
              <a:t>Rozvoj nástrojov realizujúcich vyhľadávanie </a:t>
            </a:r>
            <a:r>
              <a:rPr lang="sk-SK" dirty="0" smtClean="0"/>
              <a:t>zraniteľností.</a:t>
            </a:r>
            <a:endParaRPr lang="sk-SK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sk-SK" dirty="0"/>
              <a:t>Zavedenie pravidelných kontrol zákonných povinnosti v oblasti informačnej a kybernetickej bezpečnosti </a:t>
            </a:r>
            <a:r>
              <a:rPr lang="sk-SK" dirty="0" smtClean="0"/>
              <a:t>OVM.</a:t>
            </a:r>
            <a:endParaRPr lang="sk-SK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sk-SK" dirty="0"/>
              <a:t>Zavedenie pravidelných overovaní zraniteľnosti relevantných </a:t>
            </a:r>
            <a:r>
              <a:rPr lang="sk-SK" dirty="0" smtClean="0"/>
              <a:t>ISVS.</a:t>
            </a:r>
            <a:endParaRPr lang="sk-SK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sk-SK" dirty="0"/>
              <a:t>Zvýšenie záujmu študentov a odbornej verejnosti o kybernetickú bezpečnosť. </a:t>
            </a:r>
          </a:p>
          <a:p>
            <a:pPr lvl="1" algn="just"/>
            <a:endParaRPr lang="sk-SK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lvl="1" algn="just"/>
            <a:endParaRPr lang="sk-SK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778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551471" y="338028"/>
            <a:ext cx="9088640" cy="10926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4C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2400" dirty="0"/>
              <a:t>POO </a:t>
            </a:r>
            <a:r>
              <a:rPr lang="sk-SK" sz="2400" dirty="0" smtClean="0"/>
              <a:t>– Komponent </a:t>
            </a:r>
            <a:r>
              <a:rPr lang="sk-SK" sz="2400" dirty="0"/>
              <a:t>17, Investícia č. 6: Posilnenie preventívnych opatrení</a:t>
            </a:r>
          </a:p>
          <a:p>
            <a:r>
              <a:rPr lang="sk-SK" sz="2400" i="1" dirty="0"/>
              <a:t>Aktivita č. </a:t>
            </a:r>
            <a:r>
              <a:rPr lang="sk-SK" sz="2400" i="1" dirty="0" smtClean="0"/>
              <a:t>1 – </a:t>
            </a:r>
            <a:r>
              <a:rPr lang="sk-SK" sz="2400" i="1" dirty="0"/>
              <a:t>Vybudovanie Systému včasného varovania </a:t>
            </a:r>
            <a:r>
              <a:rPr lang="sk-SK" sz="2400" i="1" dirty="0" smtClean="0"/>
              <a:t>(</a:t>
            </a:r>
            <a:r>
              <a:rPr lang="sk-SK" sz="2400" i="1" dirty="0" err="1" smtClean="0"/>
              <a:t>Early</a:t>
            </a:r>
            <a:r>
              <a:rPr lang="sk-SK" sz="2400" i="1" dirty="0" smtClean="0"/>
              <a:t> </a:t>
            </a:r>
            <a:r>
              <a:rPr lang="sk-SK" sz="2400" i="1" dirty="0" err="1" smtClean="0"/>
              <a:t>warning</a:t>
            </a:r>
            <a:r>
              <a:rPr lang="sk-SK" sz="2400" i="1" dirty="0" smtClean="0"/>
              <a:t> </a:t>
            </a:r>
            <a:r>
              <a:rPr lang="sk-SK" sz="2400" i="1" dirty="0" err="1" smtClean="0"/>
              <a:t>system</a:t>
            </a:r>
            <a:r>
              <a:rPr lang="sk-SK" sz="2400" i="1" dirty="0" smtClean="0"/>
              <a:t>)</a:t>
            </a:r>
            <a:endParaRPr lang="sk-SK" sz="2400" i="1" dirty="0"/>
          </a:p>
        </p:txBody>
      </p:sp>
      <p:sp>
        <p:nvSpPr>
          <p:cNvPr id="3" name="Obdĺžnik 2"/>
          <p:cNvSpPr/>
          <p:nvPr/>
        </p:nvSpPr>
        <p:spPr>
          <a:xfrm>
            <a:off x="551471" y="1554561"/>
            <a:ext cx="9088640" cy="3954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sk-SK" dirty="0" smtClean="0">
                <a:latin typeface="Calibri" panose="020F0502020204030204" pitchFamily="34" charset="0"/>
              </a:rPr>
              <a:t>Aktivita </a:t>
            </a:r>
            <a:r>
              <a:rPr lang="sk-SK" dirty="0">
                <a:latin typeface="Calibri" panose="020F0502020204030204" pitchFamily="34" charset="0"/>
              </a:rPr>
              <a:t>bude realizovaná IT projektom v nasledovných </a:t>
            </a:r>
            <a:r>
              <a:rPr lang="sk-SK" dirty="0" smtClean="0">
                <a:latin typeface="Calibri" panose="020F0502020204030204" pitchFamily="34" charset="0"/>
              </a:rPr>
              <a:t>oblastiach/častiach: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sk-SK" dirty="0" smtClean="0">
              <a:latin typeface="Calibri" panose="020F0502020204030204" pitchFamily="34" charset="0"/>
            </a:endParaRP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sk-SK" dirty="0" smtClean="0">
                <a:latin typeface="Calibri" panose="020F0502020204030204" pitchFamily="34" charset="0"/>
              </a:rPr>
              <a:t>EWS bude </a:t>
            </a:r>
            <a:r>
              <a:rPr lang="sk-SK" dirty="0">
                <a:latin typeface="Calibri" panose="020F0502020204030204" pitchFamily="34" charset="0"/>
              </a:rPr>
              <a:t>zachytávať a zbierať získané informácie z IS VS napojených jednak na Vládny SOC a ďalšie budované centrá inými veľkými </a:t>
            </a:r>
            <a:r>
              <a:rPr lang="sk-SK" dirty="0" smtClean="0">
                <a:latin typeface="Calibri" panose="020F0502020204030204" pitchFamily="34" charset="0"/>
              </a:rPr>
              <a:t>rezortmi</a:t>
            </a:r>
          </a:p>
          <a:p>
            <a:pPr lvl="1" algn="just"/>
            <a:endParaRPr lang="sk-SK" sz="1200" dirty="0">
              <a:latin typeface="Calibri" panose="020F0502020204030204" pitchFamily="34" charset="0"/>
            </a:endParaRP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sk-SK" dirty="0" smtClean="0">
                <a:latin typeface="Calibri" panose="020F0502020204030204" pitchFamily="34" charset="0"/>
              </a:rPr>
              <a:t>Implementácia </a:t>
            </a:r>
            <a:r>
              <a:rPr lang="sk-SK" dirty="0">
                <a:latin typeface="Calibri" panose="020F0502020204030204" pitchFamily="34" charset="0"/>
              </a:rPr>
              <a:t>nástrojov na zvýšenie kybernetickej </a:t>
            </a:r>
            <a:r>
              <a:rPr lang="sk-SK" dirty="0" smtClean="0">
                <a:latin typeface="Calibri" panose="020F0502020204030204" pitchFamily="34" charset="0"/>
              </a:rPr>
              <a:t>bezpečnosti bude </a:t>
            </a:r>
            <a:r>
              <a:rPr lang="sk-SK" dirty="0">
                <a:latin typeface="Calibri" panose="020F0502020204030204" pitchFamily="34" charset="0"/>
              </a:rPr>
              <a:t>riešená dvomi </a:t>
            </a:r>
            <a:r>
              <a:rPr lang="sk-SK" dirty="0" smtClean="0">
                <a:latin typeface="Calibri" panose="020F0502020204030204" pitchFamily="34" charset="0"/>
              </a:rPr>
              <a:t>časťami:</a:t>
            </a:r>
          </a:p>
          <a:p>
            <a:pPr marL="1200150" lvl="2" indent="-285750" algn="just">
              <a:buFont typeface="Wingdings" panose="05000000000000000000" pitchFamily="2" charset="2"/>
              <a:buChar char="§"/>
            </a:pPr>
            <a:r>
              <a:rPr lang="sk-SK" dirty="0" smtClean="0">
                <a:latin typeface="Calibri" panose="020F0502020204030204" pitchFamily="34" charset="0"/>
              </a:rPr>
              <a:t>zavedenie </a:t>
            </a:r>
            <a:r>
              <a:rPr lang="sk-SK" dirty="0">
                <a:latin typeface="Calibri" panose="020F0502020204030204" pitchFamily="34" charset="0"/>
              </a:rPr>
              <a:t>log manažmentu na vybraných </a:t>
            </a:r>
            <a:r>
              <a:rPr lang="sk-SK" dirty="0" smtClean="0">
                <a:latin typeface="Calibri" panose="020F0502020204030204" pitchFamily="34" charset="0"/>
              </a:rPr>
              <a:t>OVM, ktoré nemajú ambíciu pre vlastné riešenie</a:t>
            </a:r>
          </a:p>
          <a:p>
            <a:pPr marL="1200150" lvl="2" indent="-285750" algn="just">
              <a:buFont typeface="Wingdings" panose="05000000000000000000" pitchFamily="2" charset="2"/>
              <a:buChar char="§"/>
            </a:pPr>
            <a:r>
              <a:rPr lang="sk-SK" dirty="0" smtClean="0">
                <a:latin typeface="Calibri" panose="020F0502020204030204" pitchFamily="34" charset="0"/>
              </a:rPr>
              <a:t>rozšírenie </a:t>
            </a:r>
            <a:r>
              <a:rPr lang="sk-SK" dirty="0">
                <a:latin typeface="Calibri" panose="020F0502020204030204" pitchFamily="34" charset="0"/>
              </a:rPr>
              <a:t>a dobudovanie bezpečnostného monitoringu prostredníctvom Vládneho </a:t>
            </a:r>
            <a:r>
              <a:rPr lang="sk-SK" dirty="0" smtClean="0">
                <a:latin typeface="Calibri" panose="020F0502020204030204" pitchFamily="34" charset="0"/>
              </a:rPr>
              <a:t>SOC-u</a:t>
            </a:r>
          </a:p>
          <a:p>
            <a:pPr marL="1200150" lvl="2" indent="-285750" algn="just">
              <a:buFont typeface="Wingdings" panose="05000000000000000000" pitchFamily="2" charset="2"/>
              <a:buChar char="§"/>
            </a:pPr>
            <a:endParaRPr lang="sk-SK" sz="900" dirty="0" smtClean="0">
              <a:latin typeface="Calibri" panose="020F0502020204030204" pitchFamily="34" charset="0"/>
            </a:endParaRP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sk-SK" dirty="0" smtClean="0">
                <a:latin typeface="Calibri" panose="020F0502020204030204" pitchFamily="34" charset="0"/>
              </a:rPr>
              <a:t>Rozvoj </a:t>
            </a:r>
            <a:r>
              <a:rPr lang="sk-SK" dirty="0">
                <a:latin typeface="Calibri" panose="020F0502020204030204" pitchFamily="34" charset="0"/>
              </a:rPr>
              <a:t>existujúceho systému na vyhľadávanie zraniteľností Achilles - </a:t>
            </a:r>
            <a:r>
              <a:rPr lang="sk-SK" dirty="0" smtClean="0">
                <a:latin typeface="Calibri" panose="020F0502020204030204" pitchFamily="34" charset="0"/>
              </a:rPr>
              <a:t>automatizácia  </a:t>
            </a:r>
            <a:r>
              <a:rPr lang="sk-SK" dirty="0">
                <a:latin typeface="Calibri" panose="020F0502020204030204" pitchFamily="34" charset="0"/>
              </a:rPr>
              <a:t>a </a:t>
            </a:r>
            <a:r>
              <a:rPr lang="sk-SK" dirty="0" smtClean="0">
                <a:latin typeface="Calibri" panose="020F0502020204030204" pitchFamily="34" charset="0"/>
              </a:rPr>
              <a:t>zrýchľovanie </a:t>
            </a:r>
            <a:r>
              <a:rPr lang="sk-SK" dirty="0">
                <a:latin typeface="Calibri" panose="020F0502020204030204" pitchFamily="34" charset="0"/>
              </a:rPr>
              <a:t>skenovania, tvorby reportov, dátovej analýzy získaných </a:t>
            </a:r>
            <a:r>
              <a:rPr lang="sk-SK" dirty="0" smtClean="0">
                <a:latin typeface="Calibri" panose="020F0502020204030204" pitchFamily="34" charset="0"/>
              </a:rPr>
              <a:t>údajov.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endParaRPr lang="sk-SK" sz="1400" dirty="0" smtClean="0">
              <a:latin typeface="Calibri" panose="020F0502020204030204" pitchFamily="34" charset="0"/>
            </a:endParaRPr>
          </a:p>
        </p:txBody>
      </p:sp>
      <p:graphicFrame>
        <p:nvGraphicFramePr>
          <p:cNvPr id="9" name="Graf 8"/>
          <p:cNvGraphicFramePr/>
          <p:nvPr>
            <p:extLst>
              <p:ext uri="{D42A27DB-BD31-4B8C-83A1-F6EECF244321}">
                <p14:modId xmlns:p14="http://schemas.microsoft.com/office/powerpoint/2010/main" val="2597269953"/>
              </p:ext>
            </p:extLst>
          </p:nvPr>
        </p:nvGraphicFramePr>
        <p:xfrm>
          <a:off x="9640111" y="1430628"/>
          <a:ext cx="2543819" cy="4596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03112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551472" y="461961"/>
            <a:ext cx="9040000" cy="9656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4C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2400" dirty="0"/>
              <a:t>POO </a:t>
            </a:r>
            <a:r>
              <a:rPr lang="sk-SK" sz="2400" dirty="0" smtClean="0"/>
              <a:t>– Komponent </a:t>
            </a:r>
            <a:r>
              <a:rPr lang="sk-SK" sz="2400" dirty="0"/>
              <a:t>17, Investícia č. 6: Posilnenie preventívnych opatrení</a:t>
            </a:r>
          </a:p>
          <a:p>
            <a:r>
              <a:rPr lang="sk-SK" sz="2400" i="1" dirty="0"/>
              <a:t>Aktivita č. </a:t>
            </a:r>
            <a:r>
              <a:rPr lang="sk-SK" sz="2400" i="1" dirty="0" smtClean="0"/>
              <a:t>2 – </a:t>
            </a:r>
            <a:r>
              <a:rPr lang="it-IT" sz="2400" i="1" dirty="0"/>
              <a:t>Podpora budovania bezpečnostných dohľadových centier</a:t>
            </a:r>
            <a:endParaRPr lang="sk-SK" sz="2400" i="1" dirty="0"/>
          </a:p>
        </p:txBody>
      </p:sp>
      <p:sp>
        <p:nvSpPr>
          <p:cNvPr id="3" name="Obdĺžnik 2"/>
          <p:cNvSpPr/>
          <p:nvPr/>
        </p:nvSpPr>
        <p:spPr>
          <a:xfrm>
            <a:off x="551472" y="1663203"/>
            <a:ext cx="892419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sz="2000" dirty="0"/>
              <a:t>N</a:t>
            </a:r>
            <a:r>
              <a:rPr lang="sk-SK" sz="2000" dirty="0" smtClean="0"/>
              <a:t>a </a:t>
            </a:r>
            <a:r>
              <a:rPr lang="sk-SK" sz="2000" dirty="0"/>
              <a:t>základne výzvy sa budú realizovať samostatné projekty, ktorými budú vybudované, prípadne dobudované </a:t>
            </a:r>
            <a:r>
              <a:rPr lang="sk-SK" sz="2000" dirty="0" err="1"/>
              <a:t>dohľadové</a:t>
            </a:r>
            <a:r>
              <a:rPr lang="sk-SK" sz="2000" dirty="0"/>
              <a:t> centrá na veľkých rezortoch (ministerstvá</a:t>
            </a:r>
            <a:r>
              <a:rPr lang="sk-SK" sz="2000" dirty="0" smtClean="0"/>
              <a:t>).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endParaRPr lang="sk-SK" sz="2000" dirty="0" smtClean="0"/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sz="2000" dirty="0"/>
              <a:t>Centrá zabezpečia zber údajov o prevádzke IT systémov v reálnom čase, rozpoznávanie anomálnych aktivít, poskytnutie možnosti skorej detekcie a prípravu protiopatrení na zabezpečenie kybernetickej bezpečnosti a predchádzanie bezpečnostným </a:t>
            </a:r>
            <a:r>
              <a:rPr lang="sk-SK" sz="2000" dirty="0" smtClean="0"/>
              <a:t>incidentom</a:t>
            </a:r>
            <a:r>
              <a:rPr lang="sk-SK" sz="2000" dirty="0"/>
              <a:t> </a:t>
            </a:r>
            <a:r>
              <a:rPr lang="sk-SK" sz="2000" dirty="0" smtClean="0"/>
              <a:t>=&gt; integrácia s EWS.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endParaRPr lang="sk-SK" sz="2000" dirty="0"/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sz="2000" dirty="0"/>
              <a:t>C</a:t>
            </a:r>
            <a:r>
              <a:rPr lang="sk-SK" sz="2000" dirty="0" smtClean="0"/>
              <a:t>ieľová </a:t>
            </a:r>
            <a:r>
              <a:rPr lang="sk-SK" sz="2000" dirty="0"/>
              <a:t>skupina budú predovšetkým OVM - sektorové rezorty (napr. MH SR, MŠ SR, MZ </a:t>
            </a:r>
            <a:r>
              <a:rPr lang="sk-SK" sz="2000" dirty="0" smtClean="0"/>
              <a:t>SR).</a:t>
            </a:r>
            <a:endParaRPr lang="sk-SK" sz="2000" dirty="0"/>
          </a:p>
        </p:txBody>
      </p:sp>
      <p:graphicFrame>
        <p:nvGraphicFramePr>
          <p:cNvPr id="6" name="Graf 5"/>
          <p:cNvGraphicFramePr/>
          <p:nvPr>
            <p:extLst>
              <p:ext uri="{D42A27DB-BD31-4B8C-83A1-F6EECF244321}">
                <p14:modId xmlns:p14="http://schemas.microsoft.com/office/powerpoint/2010/main" val="2637497913"/>
              </p:ext>
            </p:extLst>
          </p:nvPr>
        </p:nvGraphicFramePr>
        <p:xfrm>
          <a:off x="9591472" y="1427585"/>
          <a:ext cx="2516954" cy="4491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906854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551472" y="1663204"/>
            <a:ext cx="9040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dirty="0" smtClean="0"/>
              <a:t>Cieľom aktivity je </a:t>
            </a:r>
            <a:r>
              <a:rPr lang="sk-SK" dirty="0"/>
              <a:t>realizácia </a:t>
            </a:r>
            <a:r>
              <a:rPr lang="sk-SK" dirty="0" smtClean="0"/>
              <a:t>pravidelných </a:t>
            </a:r>
            <a:r>
              <a:rPr lang="sk-SK" dirty="0"/>
              <a:t>overovaní zraniteľnosti a ich vyhodnocovanie </a:t>
            </a:r>
            <a:r>
              <a:rPr lang="sk-SK" dirty="0" smtClean="0"/>
              <a:t>(obnovenie </a:t>
            </a:r>
            <a:r>
              <a:rPr lang="sk-SK" dirty="0"/>
              <a:t>služby VJ </a:t>
            </a:r>
            <a:r>
              <a:rPr lang="sk-SK" dirty="0" smtClean="0"/>
              <a:t>CSIRT).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endParaRPr lang="sk-SK" dirty="0" smtClean="0"/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dirty="0" smtClean="0"/>
              <a:t>Kombinácia </a:t>
            </a:r>
            <a:r>
              <a:rPr lang="sk-SK" dirty="0"/>
              <a:t>manuálnych a automatizovaných testovacích nástrojov</a:t>
            </a:r>
            <a:r>
              <a:rPr lang="sk-SK" dirty="0" smtClean="0"/>
              <a:t>.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endParaRPr lang="sk-SK" dirty="0" smtClean="0"/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dirty="0" smtClean="0"/>
              <a:t>Externé </a:t>
            </a:r>
            <a:r>
              <a:rPr lang="sk-SK" dirty="0"/>
              <a:t>a/alebo interné typy penetračného testovania na základe žiadosti od subjektov verejnej správy, alebo na základne plánu </a:t>
            </a:r>
            <a:r>
              <a:rPr lang="sk-SK" dirty="0" smtClean="0"/>
              <a:t>testovania.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endParaRPr lang="sk-SK" dirty="0"/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dirty="0"/>
              <a:t>Overovanie zraniteľnosti bude zamerané na testovanie </a:t>
            </a:r>
            <a:r>
              <a:rPr lang="sk-SK" dirty="0" smtClean="0"/>
              <a:t>IS, </a:t>
            </a:r>
            <a:r>
              <a:rPr lang="sk-SK" dirty="0"/>
              <a:t>ktoré sú v prevádzke (</a:t>
            </a:r>
            <a:r>
              <a:rPr lang="sk-SK" dirty="0" smtClean="0"/>
              <a:t>prioritne pre základné </a:t>
            </a:r>
            <a:r>
              <a:rPr lang="sk-SK" dirty="0"/>
              <a:t>služby, prvky kritickej infraštruktúry) a nových informačných systémov pred ich spustením</a:t>
            </a:r>
            <a:r>
              <a:rPr lang="sk-SK" dirty="0" smtClean="0"/>
              <a:t>.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endParaRPr lang="sk-SK" dirty="0" smtClean="0"/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dirty="0"/>
              <a:t>Výdavky bude tvoriť refundácia mzdových nákladov na interných zamestnancov, resp. expertov na dohodu</a:t>
            </a:r>
            <a:r>
              <a:rPr lang="sk-SK" dirty="0" smtClean="0"/>
              <a:t>.</a:t>
            </a:r>
            <a:endParaRPr lang="sk-SK" dirty="0" smtClean="0">
              <a:solidFill>
                <a:srgbClr val="002060"/>
              </a:solidFill>
              <a:highlight>
                <a:srgbClr val="FF0000"/>
              </a:highlight>
              <a:latin typeface="Calibri" panose="020F0502020204030204" pitchFamily="34" charset="0"/>
            </a:endParaRP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endParaRPr lang="sk-SK" dirty="0" smtClean="0">
              <a:solidFill>
                <a:srgbClr val="002060"/>
              </a:solidFill>
              <a:highlight>
                <a:srgbClr val="FF0000"/>
              </a:highlight>
              <a:latin typeface="Calibri" panose="020F0502020204030204" pitchFamily="34" charset="0"/>
            </a:endParaRPr>
          </a:p>
        </p:txBody>
      </p:sp>
      <p:sp>
        <p:nvSpPr>
          <p:cNvPr id="4" name="Obdĺžnik 3">
            <a:extLst>
              <a:ext uri="{FF2B5EF4-FFF2-40B4-BE49-F238E27FC236}">
                <a16:creationId xmlns:a16="http://schemas.microsoft.com/office/drawing/2014/main" id="{FEEF7EFF-E41E-4F4A-AAA1-B79DFF398920}"/>
              </a:ext>
            </a:extLst>
          </p:cNvPr>
          <p:cNvSpPr/>
          <p:nvPr/>
        </p:nvSpPr>
        <p:spPr>
          <a:xfrm>
            <a:off x="551472" y="461961"/>
            <a:ext cx="9040000" cy="9656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4C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2400" dirty="0"/>
              <a:t>POO </a:t>
            </a:r>
            <a:r>
              <a:rPr lang="sk-SK" sz="2400" dirty="0" smtClean="0"/>
              <a:t>– Komponent </a:t>
            </a:r>
            <a:r>
              <a:rPr lang="sk-SK" sz="2400" dirty="0"/>
              <a:t>17, Investícia č. 6: Posilnenie preventívnych opatrení</a:t>
            </a:r>
          </a:p>
          <a:p>
            <a:r>
              <a:rPr lang="sk-SK" sz="2400" i="1" dirty="0"/>
              <a:t>Aktivita č. 3 </a:t>
            </a:r>
            <a:r>
              <a:rPr lang="sk-SK" sz="2400" i="1" dirty="0" smtClean="0"/>
              <a:t>– </a:t>
            </a:r>
            <a:r>
              <a:rPr lang="sk-SK" sz="2400" i="1" dirty="0"/>
              <a:t>Overovanie zraniteľnosti </a:t>
            </a:r>
            <a:r>
              <a:rPr lang="sk-SK" sz="2400" i="1" dirty="0" smtClean="0"/>
              <a:t>ISVS (invazívne, neinvazívne)</a:t>
            </a:r>
            <a:endParaRPr lang="sk-SK" sz="2400" i="1" dirty="0"/>
          </a:p>
        </p:txBody>
      </p:sp>
      <p:graphicFrame>
        <p:nvGraphicFramePr>
          <p:cNvPr id="6" name="Graf 5"/>
          <p:cNvGraphicFramePr/>
          <p:nvPr>
            <p:extLst>
              <p:ext uri="{D42A27DB-BD31-4B8C-83A1-F6EECF244321}">
                <p14:modId xmlns:p14="http://schemas.microsoft.com/office/powerpoint/2010/main" val="3965117658"/>
              </p:ext>
            </p:extLst>
          </p:nvPr>
        </p:nvGraphicFramePr>
        <p:xfrm>
          <a:off x="9591472" y="1427585"/>
          <a:ext cx="2273606" cy="4224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565493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551472" y="461961"/>
            <a:ext cx="8761046" cy="9656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4C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2400" dirty="0"/>
              <a:t>POO - Komponent 17, Reforma č. 4:  Štandardizácia</a:t>
            </a:r>
          </a:p>
          <a:p>
            <a:r>
              <a:rPr lang="sk-SK" sz="2400" dirty="0"/>
              <a:t>Aktivita A4</a:t>
            </a:r>
          </a:p>
        </p:txBody>
      </p:sp>
      <p:sp>
        <p:nvSpPr>
          <p:cNvPr id="3" name="Obdĺžnik 2"/>
          <p:cNvSpPr/>
          <p:nvPr/>
        </p:nvSpPr>
        <p:spPr>
          <a:xfrm>
            <a:off x="551472" y="1663203"/>
            <a:ext cx="892419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dirty="0"/>
              <a:t>Cieľom aktivity je vykonať kontrolu bezpečnosti podľa zákona č. 95/2019 Z. z. o </a:t>
            </a:r>
            <a:r>
              <a:rPr lang="sk-SK" dirty="0" smtClean="0"/>
              <a:t>ITVS</a:t>
            </a:r>
            <a:r>
              <a:rPr lang="sk-SK" dirty="0"/>
              <a:t> </a:t>
            </a:r>
            <a:r>
              <a:rPr lang="sk-SK" dirty="0" smtClean="0"/>
              <a:t>za </a:t>
            </a:r>
            <a:r>
              <a:rPr lang="sk-SK" dirty="0"/>
              <a:t>účelom </a:t>
            </a:r>
            <a:r>
              <a:rPr lang="sk-SK" dirty="0" smtClean="0"/>
              <a:t>overiť skutočnú </a:t>
            </a:r>
            <a:r>
              <a:rPr lang="sk-SK" dirty="0"/>
              <a:t>úroveň stavu kybernetickej a informačnej bezpečnosti vo verejnej </a:t>
            </a:r>
            <a:r>
              <a:rPr lang="sk-SK" dirty="0" smtClean="0"/>
              <a:t>správe.</a:t>
            </a:r>
          </a:p>
          <a:p>
            <a:pPr marL="180975" lvl="1" algn="just"/>
            <a:endParaRPr lang="sk-SK" dirty="0"/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dirty="0"/>
              <a:t>Kontroly budú vykonávané internými zamestnancami ORKIB priamo u subjektov verejnej správy, ktorí patria napríklad do kategórie II a III podľa vyhlášky č. 179/2020 Z. z. </a:t>
            </a:r>
            <a:endParaRPr lang="sk-SK" dirty="0" smtClean="0"/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endParaRPr lang="sk-SK" dirty="0"/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dirty="0"/>
              <a:t>Okrem systematickej kontrolnej činnosti budú kontroly vykonávané na podnet alebo z vlastného podnetu (napr. podľa výsledkov zo skenovania </a:t>
            </a:r>
            <a:r>
              <a:rPr lang="sk-SK" dirty="0" smtClean="0"/>
              <a:t>zraniteľností...).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endParaRPr lang="sk-SK" dirty="0"/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dirty="0" smtClean="0"/>
              <a:t>Implementácia </a:t>
            </a:r>
            <a:r>
              <a:rPr lang="sk-SK" dirty="0"/>
              <a:t>jednotného rámca metodických postupov a štandardov pre oblasť kybernetickej a informačnej bezpečnosti vo verejnej </a:t>
            </a:r>
            <a:r>
              <a:rPr lang="sk-SK" dirty="0" smtClean="0"/>
              <a:t>správe.</a:t>
            </a:r>
            <a:endParaRPr lang="sk-SK" dirty="0"/>
          </a:p>
        </p:txBody>
      </p:sp>
      <p:sp>
        <p:nvSpPr>
          <p:cNvPr id="4" name="Obdĺžnik 3">
            <a:extLst>
              <a:ext uri="{FF2B5EF4-FFF2-40B4-BE49-F238E27FC236}">
                <a16:creationId xmlns:a16="http://schemas.microsoft.com/office/drawing/2014/main" id="{E0F78283-DA89-46FE-9018-14C87FBFCF15}"/>
              </a:ext>
            </a:extLst>
          </p:cNvPr>
          <p:cNvSpPr/>
          <p:nvPr/>
        </p:nvSpPr>
        <p:spPr>
          <a:xfrm>
            <a:off x="551472" y="461961"/>
            <a:ext cx="9040000" cy="9656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4C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2400" dirty="0"/>
              <a:t>POO </a:t>
            </a:r>
            <a:r>
              <a:rPr lang="sk-SK" sz="2400" dirty="0" smtClean="0"/>
              <a:t>– Komponent </a:t>
            </a:r>
            <a:r>
              <a:rPr lang="sk-SK" sz="2400" dirty="0"/>
              <a:t>17, Investícia č. 6: Posilnenie preventívnych opatrení</a:t>
            </a:r>
          </a:p>
          <a:p>
            <a:r>
              <a:rPr lang="sk-SK" sz="2400" i="1" dirty="0"/>
              <a:t>Aktivita č. </a:t>
            </a:r>
            <a:r>
              <a:rPr lang="sk-SK" sz="2400" i="1" dirty="0" smtClean="0"/>
              <a:t>4 – </a:t>
            </a:r>
            <a:r>
              <a:rPr lang="it-IT" sz="2400" i="1" dirty="0"/>
              <a:t>Realizácia kontroly zákonných povinností správcov ITVS</a:t>
            </a:r>
            <a:endParaRPr lang="sk-SK" sz="2400" i="1" dirty="0"/>
          </a:p>
        </p:txBody>
      </p:sp>
      <p:graphicFrame>
        <p:nvGraphicFramePr>
          <p:cNvPr id="7" name="Graf 6"/>
          <p:cNvGraphicFramePr/>
          <p:nvPr>
            <p:extLst>
              <p:ext uri="{D42A27DB-BD31-4B8C-83A1-F6EECF244321}">
                <p14:modId xmlns:p14="http://schemas.microsoft.com/office/powerpoint/2010/main" val="1467638448"/>
              </p:ext>
            </p:extLst>
          </p:nvPr>
        </p:nvGraphicFramePr>
        <p:xfrm>
          <a:off x="9591472" y="1156100"/>
          <a:ext cx="2600528" cy="4794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04854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lastný návrh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Vlastné 2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MIRRI Farebnosť PPT">
      <a:dk1>
        <a:srgbClr val="004C96"/>
      </a:dk1>
      <a:lt1>
        <a:srgbClr val="FFFFFF"/>
      </a:lt1>
      <a:dk2>
        <a:srgbClr val="004C96"/>
      </a:dk2>
      <a:lt2>
        <a:srgbClr val="FFFFFF"/>
      </a:lt2>
      <a:accent1>
        <a:srgbClr val="D1D3D4"/>
      </a:accent1>
      <a:accent2>
        <a:srgbClr val="0055A1"/>
      </a:accent2>
      <a:accent3>
        <a:srgbClr val="ED1C24"/>
      </a:accent3>
      <a:accent4>
        <a:srgbClr val="263C80"/>
      </a:accent4>
      <a:accent5>
        <a:srgbClr val="5F7BCF"/>
      </a:accent5>
      <a:accent6>
        <a:srgbClr val="F4767B"/>
      </a:accent6>
      <a:hlink>
        <a:srgbClr val="004C96"/>
      </a:hlink>
      <a:folHlink>
        <a:srgbClr val="ED1C24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MIRRI Farebnosť PPT">
      <a:dk1>
        <a:srgbClr val="004C96"/>
      </a:dk1>
      <a:lt1>
        <a:srgbClr val="FFFFFF"/>
      </a:lt1>
      <a:dk2>
        <a:srgbClr val="004C96"/>
      </a:dk2>
      <a:lt2>
        <a:srgbClr val="FFFFFF"/>
      </a:lt2>
      <a:accent1>
        <a:srgbClr val="D1D3D4"/>
      </a:accent1>
      <a:accent2>
        <a:srgbClr val="0055A1"/>
      </a:accent2>
      <a:accent3>
        <a:srgbClr val="ED1C24"/>
      </a:accent3>
      <a:accent4>
        <a:srgbClr val="263C80"/>
      </a:accent4>
      <a:accent5>
        <a:srgbClr val="5F7BCF"/>
      </a:accent5>
      <a:accent6>
        <a:srgbClr val="F4767B"/>
      </a:accent6>
      <a:hlink>
        <a:srgbClr val="004C96"/>
      </a:hlink>
      <a:folHlink>
        <a:srgbClr val="ED1C24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9911AF2A462114B92E526870CCB696F" ma:contentTypeVersion="1" ma:contentTypeDescription="Umožňuje vytvoriť nový dokument." ma:contentTypeScope="" ma:versionID="0ffef2941b46628f25d90b320eeb2deb">
  <xsd:schema xmlns:xsd="http://www.w3.org/2001/XMLSchema" xmlns:xs="http://www.w3.org/2001/XMLSchema" xmlns:p="http://schemas.microsoft.com/office/2006/metadata/properties" xmlns:ns1="http://schemas.microsoft.com/sharepoint/v3" xmlns:ns2="af457a4c-de28-4d38-bda9-e56a61b168cd" targetNamespace="http://schemas.microsoft.com/office/2006/metadata/properties" ma:root="true" ma:fieldsID="670cec3c361b9a7476bb5ceca5f219d0" ns1:_="" ns2:_="">
    <xsd:import namespace="http://schemas.microsoft.com/sharepoint/v3"/>
    <xsd:import namespace="af457a4c-de28-4d38-bda9-e56a61b168c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Dátum začatia plánovania" ma:description="Počiatočný dátum plánovania predstavuje stĺpec lokality vytvorený funkciou Publikovanie. Používa sa na stanovenie dátumu a času, kedy sa táto stránka prvý raz zobrazí návštevníkom lokality." ma:internalName="PublishingStartDate">
      <xsd:simpleType>
        <xsd:restriction base="dms:Unknown"/>
      </xsd:simpleType>
    </xsd:element>
    <xsd:element name="PublishingExpirationDate" ma:index="12" nillable="true" ma:displayName="Dátum ukončenia plánovania" ma:description="Dátum skončenia plánovania predstavuje stĺpec lokality vytvorený funkciou Publikovanie. Používa sa na zadanie dátumu a času, po uplynutí ktorých sa táto stránka nebude viac zobrazovať návštevníkom lokality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457a4c-de28-4d38-bda9-e56a61b168c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entifikátora dokumentu" ma:description="Hodnota identifikátora dokumentu priradená k tejto položke." ma:internalName="_dlc_DocId" ma:readOnly="true">
      <xsd:simpleType>
        <xsd:restriction base="dms:Text"/>
      </xsd:simpleType>
    </xsd:element>
    <xsd:element name="_dlc_DocIdUrl" ma:index="9" nillable="true" ma:displayName="Identifikátor dokumentu" ma:description="Trvalé prepojenie na tento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af457a4c-de28-4d38-bda9-e56a61b168cd">CTYWSUCD3UHA-2087524665-258</_dlc_DocId>
    <_dlc_DocIdUrl xmlns="af457a4c-de28-4d38-bda9-e56a61b168cd">
      <Url>https://sp.vicepremier.gov.sk/kyberneticka-bezpecnost/_layouts/15/DocIdRedir.aspx?ID=CTYWSUCD3UHA-2087524665-258</Url>
      <Description>CTYWSUCD3UHA-2087524665-258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2433CA24-B5C9-4288-B504-A5A44C86DC9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AAA1DAB-3D3F-4111-BFB5-72961BD133B7}"/>
</file>

<file path=customXml/itemProps3.xml><?xml version="1.0" encoding="utf-8"?>
<ds:datastoreItem xmlns:ds="http://schemas.openxmlformats.org/officeDocument/2006/customXml" ds:itemID="{2DD2D913-6C9B-433E-9AF9-5F9856B10131}">
  <ds:schemaRefs>
    <ds:schemaRef ds:uri="http://schemas.microsoft.com/office/2006/metadata/properties"/>
    <ds:schemaRef ds:uri="44a47b59-0fe9-4a65-8ee2-3f2ab52f776e"/>
    <ds:schemaRef ds:uri="http://schemas.microsoft.com/office/2006/documentManagement/types"/>
    <ds:schemaRef ds:uri="http://schemas.microsoft.com/office/infopath/2007/PartnerControls"/>
    <ds:schemaRef ds:uri="a28c9353-25e1-4d66-9686-f7158e24fc65"/>
    <ds:schemaRef ds:uri="http://purl.org/dc/dcmitype/"/>
    <ds:schemaRef ds:uri="http://schemas.openxmlformats.org/package/2006/metadata/core-properties"/>
    <ds:schemaRef ds:uri="http://purl.org/dc/elements/1.1/"/>
    <ds:schemaRef ds:uri="http://www.w3.org/XML/1998/namespace"/>
    <ds:schemaRef ds:uri="http://purl.org/dc/terms/"/>
  </ds:schemaRefs>
</ds:datastoreItem>
</file>

<file path=customXml/itemProps4.xml><?xml version="1.0" encoding="utf-8"?>
<ds:datastoreItem xmlns:ds="http://schemas.openxmlformats.org/officeDocument/2006/customXml" ds:itemID="{9DAEEA93-9E01-4DCB-804C-E1FA40570371}"/>
</file>

<file path=docProps/app.xml><?xml version="1.0" encoding="utf-8"?>
<Properties xmlns="http://schemas.openxmlformats.org/officeDocument/2006/extended-properties" xmlns:vt="http://schemas.openxmlformats.org/officeDocument/2006/docPropsVTypes">
  <TotalTime>2766</TotalTime>
  <Words>1327</Words>
  <Application>Microsoft Office PowerPoint</Application>
  <PresentationFormat>Širokouhlá</PresentationFormat>
  <Paragraphs>191</Paragraphs>
  <Slides>12</Slides>
  <Notes>10</Notes>
  <HiddenSlides>0</HiddenSlides>
  <MMClips>0</MMClips>
  <ScaleCrop>false</ScaleCrop>
  <HeadingPairs>
    <vt:vector size="6" baseType="variant">
      <vt:variant>
        <vt:lpstr>Použité písma</vt:lpstr>
      </vt:variant>
      <vt:variant>
        <vt:i4>7</vt:i4>
      </vt:variant>
      <vt:variant>
        <vt:lpstr>Motív</vt:lpstr>
      </vt:variant>
      <vt:variant>
        <vt:i4>3</vt:i4>
      </vt:variant>
      <vt:variant>
        <vt:lpstr>Nadpisy snímok</vt:lpstr>
      </vt:variant>
      <vt:variant>
        <vt:i4>12</vt:i4>
      </vt:variant>
    </vt:vector>
  </HeadingPairs>
  <TitlesOfParts>
    <vt:vector size="22" baseType="lpstr">
      <vt:lpstr>Arial</vt:lpstr>
      <vt:lpstr>Arial Narrow</vt:lpstr>
      <vt:lpstr>Calibri</vt:lpstr>
      <vt:lpstr>Calibri Light</vt:lpstr>
      <vt:lpstr>Open Sans SemiBold</vt:lpstr>
      <vt:lpstr>Roboto Regular</vt:lpstr>
      <vt:lpstr>Wingdings</vt:lpstr>
      <vt:lpstr>Vlastný návrh</vt:lpstr>
      <vt:lpstr>Motiv Office</vt:lpstr>
      <vt:lpstr>Motiv Office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Ďakujeme za pozornosť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OIPOO</dc:creator>
  <cp:lastModifiedBy>Tubler, Filip</cp:lastModifiedBy>
  <cp:revision>249</cp:revision>
  <cp:lastPrinted>2022-03-29T06:34:37Z</cp:lastPrinted>
  <dcterms:created xsi:type="dcterms:W3CDTF">2020-06-30T07:10:58Z</dcterms:created>
  <dcterms:modified xsi:type="dcterms:W3CDTF">2022-07-18T11:44:39Z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0x01010069911AF2A462114B92E526870CCB696F</vt:lpwstr>
  </property>
  <property fmtid="{D5CDD505-2E9C-101B-9397-08002B2CF9AE}" pid="3" name="_dlc_DocIdItemGuid">
    <vt:lpwstr>02611260-1d41-46bf-a7d9-bb94eed078fd</vt:lpwstr>
  </property>
</Properties>
</file>