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slides/slide10.xml" ContentType="application/vnd.openxmlformats-officedocument.presentationml.slide+xml"/>
  <Override PartName="/ppt/slides/slide11.xml" ContentType="application/vnd.openxmlformats-officedocument.presentationml.slide+xml"/>
  <Override PartName="/ppt/presentation.xml" ContentType="application/vnd.openxmlformats-officedocument.presentationml.presentation.main+xml"/>
  <Override PartName="/ppt/slides/slide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Layouts/slideLayout13.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9.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customXml/itemProps3.xml" ContentType="application/vnd.openxmlformats-officedocument.customXmlProperties+xml"/>
  <Override PartName="/customXml/itemProps1.xml" ContentType="application/vnd.openxmlformats-officedocument.customXmlProperties+xml"/>
  <Override PartName="/customXml/itemProps2.xml" ContentType="application/vnd.openxmlformats-officedocument.customXmlProperties+xml"/>
  <Override PartName="/ppt/revisionInfo.xml" ContentType="application/vnd.ms-powerpoint.revisioninfo+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9" r:id="rId4"/>
  </p:sldMasterIdLst>
  <p:notesMasterIdLst>
    <p:notesMasterId r:id="rId16"/>
  </p:notesMasterIdLst>
  <p:handoutMasterIdLst>
    <p:handoutMasterId r:id="rId17"/>
  </p:handoutMasterIdLst>
  <p:sldIdLst>
    <p:sldId id="308" r:id="rId5"/>
    <p:sldId id="317" r:id="rId6"/>
    <p:sldId id="322" r:id="rId7"/>
    <p:sldId id="325" r:id="rId8"/>
    <p:sldId id="326" r:id="rId9"/>
    <p:sldId id="318" r:id="rId10"/>
    <p:sldId id="323" r:id="rId11"/>
    <p:sldId id="319" r:id="rId12"/>
    <p:sldId id="328" r:id="rId13"/>
    <p:sldId id="327" r:id="rId14"/>
    <p:sldId id="32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jkovič, Milan" initials="AM" lastIdx="4" clrIdx="0">
    <p:extLst>
      <p:ext uri="{19B8F6BF-5375-455C-9EA6-DF929625EA0E}">
        <p15:presenceInfo xmlns:p15="http://schemas.microsoft.com/office/powerpoint/2012/main" userId="S::milan.andrejkovic@vicepremier.gov.sk::e44ed0e5-e435-4d7c-adee-78d5fd03904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6D6D6"/>
    <a:srgbClr val="FF9966"/>
    <a:srgbClr val="004C96"/>
    <a:srgbClr val="FFFFCC"/>
    <a:srgbClr val="FFFF99"/>
    <a:srgbClr val="ECECEC"/>
    <a:srgbClr val="222222"/>
    <a:srgbClr val="4747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4CBF975-29DC-4BA0-A188-20E43DDE8FCD}" v="462" dt="2021-04-30T09:09:10.2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195" autoAdjust="0"/>
    <p:restoredTop sz="94685"/>
  </p:normalViewPr>
  <p:slideViewPr>
    <p:cSldViewPr snapToGrid="0">
      <p:cViewPr varScale="1">
        <p:scale>
          <a:sx n="41" d="100"/>
          <a:sy n="41" d="100"/>
        </p:scale>
        <p:origin x="528" y="24"/>
      </p:cViewPr>
      <p:guideLst/>
    </p:cSldViewPr>
  </p:slideViewPr>
  <p:notesTextViewPr>
    <p:cViewPr>
      <p:scale>
        <a:sx n="1" d="1"/>
        <a:sy n="1" d="1"/>
      </p:scale>
      <p:origin x="0" y="0"/>
    </p:cViewPr>
  </p:notesTextViewPr>
  <p:notesViewPr>
    <p:cSldViewPr snapToGrid="0">
      <p:cViewPr>
        <p:scale>
          <a:sx n="1" d="2"/>
          <a:sy n="1" d="2"/>
        </p:scale>
        <p:origin x="2874" y="42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2" Type="http://schemas.openxmlformats.org/officeDocument/2006/relationships/customXml" Target="../customXml/item4.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H_rok_programu_Microsoft_Excel.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sk-SK"/>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5.4347285818124313E-2"/>
          <c:y val="0.13334602097016263"/>
          <c:w val="0.91874796503659895"/>
          <c:h val="0.69430989913579899"/>
        </c:manualLayout>
      </c:layout>
      <c:barChart>
        <c:barDir val="col"/>
        <c:grouping val="clustered"/>
        <c:varyColors val="0"/>
        <c:ser>
          <c:idx val="0"/>
          <c:order val="0"/>
          <c:tx>
            <c:strRef>
              <c:f>Sheet1!$B$1</c:f>
              <c:strCache>
                <c:ptCount val="1"/>
                <c:pt idx="0">
                  <c:v>Obdobie 1</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Údaj 1</c:v>
                </c:pt>
                <c:pt idx="1">
                  <c:v>Údaj 2</c:v>
                </c:pt>
                <c:pt idx="2">
                  <c:v>Údaj 3</c:v>
                </c:pt>
                <c:pt idx="3">
                  <c:v>Údaj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C862-4C19-A119-A2F918F17449}"/>
            </c:ext>
          </c:extLst>
        </c:ser>
        <c:dLbls>
          <c:showLegendKey val="0"/>
          <c:showVal val="0"/>
          <c:showCatName val="0"/>
          <c:showSerName val="0"/>
          <c:showPercent val="0"/>
          <c:showBubbleSize val="0"/>
        </c:dLbls>
        <c:gapWidth val="150"/>
        <c:axId val="866801264"/>
        <c:axId val="866803040"/>
      </c:barChart>
      <c:catAx>
        <c:axId val="866801264"/>
        <c:scaling>
          <c:orientation val="minMax"/>
        </c:scaling>
        <c:delete val="0"/>
        <c:axPos val="b"/>
        <c:numFmt formatCode="General" sourceLinked="1"/>
        <c:majorTickMark val="none"/>
        <c:minorTickMark val="none"/>
        <c:tickLblPos val="nextTo"/>
        <c:spPr>
          <a:noFill/>
          <a:ln w="9525" cap="flat" cmpd="sng" algn="ctr">
            <a:solidFill>
              <a:schemeClr val="tx1">
                <a:alpha val="40000"/>
              </a:schemeClr>
            </a:solidFill>
            <a:round/>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3040"/>
        <c:crosses val="autoZero"/>
        <c:auto val="1"/>
        <c:lblAlgn val="ctr"/>
        <c:lblOffset val="100"/>
        <c:tickMarkSkip val="2"/>
        <c:noMultiLvlLbl val="0"/>
      </c:catAx>
      <c:valAx>
        <c:axId val="866803040"/>
        <c:scaling>
          <c:orientation val="minMax"/>
        </c:scaling>
        <c:delete val="0"/>
        <c:axPos val="l"/>
        <c:majorGridlines>
          <c:spPr>
            <a:ln w="9525" cap="flat" cmpd="sng" algn="ctr">
              <a:solidFill>
                <a:schemeClr val="tx1">
                  <a:alpha val="20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crossAx val="866801264"/>
        <c:crosses val="autoZero"/>
        <c:crossBetween val="between"/>
      </c:valAx>
      <c:spPr>
        <a:noFill/>
        <a:ln>
          <a:noFill/>
        </a:ln>
        <a:effectLst/>
      </c:spPr>
    </c:plotArea>
    <c:legend>
      <c:legendPos val="b"/>
      <c:layout>
        <c:manualLayout>
          <c:xMode val="edge"/>
          <c:yMode val="edge"/>
          <c:x val="0.254455245797505"/>
          <c:y val="2.1243812687281701E-2"/>
          <c:w val="0.44301678781658699"/>
          <c:h val="6.8462969619185104E-2"/>
        </c:manualLayout>
      </c:layout>
      <c:overlay val="0"/>
      <c:spPr>
        <a:noFill/>
        <a:ln>
          <a:noFill/>
        </a:ln>
        <a:effectLst/>
      </c:spPr>
      <c:txPr>
        <a:bodyPr rot="0" spcFirstLastPara="1" vertOverflow="ellipsis" vert="horz" wrap="square" anchor="ctr" anchorCtr="1"/>
        <a:lstStyle/>
        <a:p>
          <a:pPr>
            <a:defRPr sz="1000" b="0" i="0" u="none" strike="noStrike" kern="1200" baseline="0">
              <a:solidFill>
                <a:srgbClr val="222222"/>
              </a:solidFill>
              <a:latin typeface="+mn-lt"/>
              <a:ea typeface="+mn-ea"/>
              <a:cs typeface="+mn-cs"/>
            </a:defRPr>
          </a:pPr>
          <a:endParaRPr lang="sk-SK"/>
        </a:p>
      </c:txPr>
    </c:legend>
    <c:plotVisOnly val="1"/>
    <c:dispBlanksAs val="gap"/>
    <c:showDLblsOverMax val="0"/>
  </c:chart>
  <c:spPr>
    <a:noFill/>
    <a:ln>
      <a:noFill/>
    </a:ln>
    <a:effectLst/>
  </c:spPr>
  <c:txPr>
    <a:bodyPr/>
    <a:lstStyle/>
    <a:p>
      <a:pPr>
        <a:defRPr sz="1000">
          <a:latin typeface="+mn-lt"/>
        </a:defRPr>
      </a:pPr>
      <a:endParaRPr lang="sk-SK"/>
    </a:p>
  </c:txPr>
  <c:externalData r:id="rId3">
    <c:autoUpdate val="0"/>
  </c:externalData>
</c:chartSpace>
</file>

<file path=ppt/charts/colors1.xml><?xml version="1.0" encoding="utf-8"?>
<cs:colorStyle xmlns:cs="http://schemas.microsoft.com/office/drawing/2012/chartStyle" xmlns:a="http://schemas.openxmlformats.org/drawingml/2006/main" meth="withinLinear" id="16">
  <a:schemeClr val="accent3"/>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a:extLst>
              <a:ext uri="{FF2B5EF4-FFF2-40B4-BE49-F238E27FC236}">
                <a16:creationId xmlns:a16="http://schemas.microsoft.com/office/drawing/2014/main" id="{B9347E50-12C7-41A7-8B3C-3AF23F049C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k-SK"/>
          </a:p>
        </p:txBody>
      </p:sp>
      <p:sp>
        <p:nvSpPr>
          <p:cNvPr id="3" name="Zástupný symbol pro datum 2">
            <a:extLst>
              <a:ext uri="{FF2B5EF4-FFF2-40B4-BE49-F238E27FC236}">
                <a16:creationId xmlns:a16="http://schemas.microsoft.com/office/drawing/2014/main" id="{0F1F36B4-4590-4203-BC89-C6755FB0A79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F71047-66FE-44DC-8795-20B9D72F6D91}" type="datetimeFigureOut">
              <a:rPr lang="sk-SK" smtClean="0"/>
              <a:t>23. 6. 2022</a:t>
            </a:fld>
            <a:endParaRPr lang="sk-SK"/>
          </a:p>
        </p:txBody>
      </p:sp>
      <p:sp>
        <p:nvSpPr>
          <p:cNvPr id="4" name="Zástupný symbol pro zápatí 3">
            <a:extLst>
              <a:ext uri="{FF2B5EF4-FFF2-40B4-BE49-F238E27FC236}">
                <a16:creationId xmlns:a16="http://schemas.microsoft.com/office/drawing/2014/main" id="{08B77F3A-97D1-4622-853B-D0F2804557A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sk-SK"/>
          </a:p>
        </p:txBody>
      </p:sp>
      <p:sp>
        <p:nvSpPr>
          <p:cNvPr id="5" name="Zástupný symbol pro číslo snímku 4">
            <a:extLst>
              <a:ext uri="{FF2B5EF4-FFF2-40B4-BE49-F238E27FC236}">
                <a16:creationId xmlns:a16="http://schemas.microsoft.com/office/drawing/2014/main" id="{B18A8185-CC07-420F-B52F-FD31F7366FC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CC98DED-C819-4B82-8211-2BCB6DC4F713}" type="slidenum">
              <a:rPr lang="sk-SK" smtClean="0"/>
              <a:t>‹#›</a:t>
            </a:fld>
            <a:endParaRPr lang="sk-SK"/>
          </a:p>
        </p:txBody>
      </p:sp>
    </p:spTree>
    <p:extLst>
      <p:ext uri="{BB962C8B-B14F-4D97-AF65-F5344CB8AC3E}">
        <p14:creationId xmlns:p14="http://schemas.microsoft.com/office/powerpoint/2010/main" val="14576765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17E277-1616-4E65-99CD-45DF90028C5D}" type="datetimeFigureOut">
              <a:rPr lang="cs-CZ" smtClean="0"/>
              <a:t>23.06.2022</a:t>
            </a:fld>
            <a:endParaRPr lang="cs-CZ"/>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394CD3-AEAF-48D7-8B05-1E9C27DBF935}" type="slidenum">
              <a:rPr lang="cs-CZ" smtClean="0"/>
              <a:t>‹#›</a:t>
            </a:fld>
            <a:endParaRPr lang="cs-CZ"/>
          </a:p>
        </p:txBody>
      </p:sp>
    </p:spTree>
    <p:extLst>
      <p:ext uri="{BB962C8B-B14F-4D97-AF65-F5344CB8AC3E}">
        <p14:creationId xmlns:p14="http://schemas.microsoft.com/office/powerpoint/2010/main" val="6243072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K" dirty="0"/>
          </a:p>
        </p:txBody>
      </p:sp>
      <p:sp>
        <p:nvSpPr>
          <p:cNvPr id="4" name="Slide Number Placeholder 3"/>
          <p:cNvSpPr>
            <a:spLocks noGrp="1"/>
          </p:cNvSpPr>
          <p:nvPr>
            <p:ph type="sldNum" sz="quarter" idx="5"/>
          </p:nvPr>
        </p:nvSpPr>
        <p:spPr/>
        <p:txBody>
          <a:bodyPr/>
          <a:lstStyle/>
          <a:p>
            <a:fld id="{662EE0EF-59A9-5E46-AF37-71622A1E9D8F}" type="slidenum">
              <a:rPr lang="en-SK" smtClean="0"/>
              <a:t>5</a:t>
            </a:fld>
            <a:endParaRPr lang="en-SK"/>
          </a:p>
        </p:txBody>
      </p:sp>
    </p:spTree>
    <p:extLst>
      <p:ext uri="{BB962C8B-B14F-4D97-AF65-F5344CB8AC3E}">
        <p14:creationId xmlns:p14="http://schemas.microsoft.com/office/powerpoint/2010/main" val="3616420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7.svg"/><Relationship Id="rId7"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sv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7.svg"/><Relationship Id="rId7"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svg"/><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7.svg"/><Relationship Id="rId7"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sv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7.svg"/><Relationship Id="rId7"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sv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4.png"/><Relationship Id="rId4" Type="http://schemas.openxmlformats.org/officeDocument/2006/relationships/image" Target="../media/image8.jpeg"/></Relationships>
</file>

<file path=ppt/slideLayouts/_rels/slideLayout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24.svg"/><Relationship Id="rId18" Type="http://schemas.openxmlformats.org/officeDocument/2006/relationships/image" Target="../media/image9.png"/><Relationship Id="rId3" Type="http://schemas.openxmlformats.org/officeDocument/2006/relationships/image" Target="../media/image14.svg"/><Relationship Id="rId7" Type="http://schemas.openxmlformats.org/officeDocument/2006/relationships/image" Target="../media/image18.svg"/><Relationship Id="rId12" Type="http://schemas.openxmlformats.org/officeDocument/2006/relationships/image" Target="../media/image15.png"/><Relationship Id="rId17" Type="http://schemas.openxmlformats.org/officeDocument/2006/relationships/image" Target="../media/image28.svg"/><Relationship Id="rId2" Type="http://schemas.openxmlformats.org/officeDocument/2006/relationships/image" Target="../media/image10.png"/><Relationship Id="rId16"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2.png"/><Relationship Id="rId11" Type="http://schemas.openxmlformats.org/officeDocument/2006/relationships/image" Target="../media/image22.svg"/><Relationship Id="rId5" Type="http://schemas.openxmlformats.org/officeDocument/2006/relationships/image" Target="../media/image16.svg"/><Relationship Id="rId15" Type="http://schemas.openxmlformats.org/officeDocument/2006/relationships/image" Target="../media/image26.svg"/><Relationship Id="rId10" Type="http://schemas.openxmlformats.org/officeDocument/2006/relationships/image" Target="../media/image14.png"/><Relationship Id="rId19" Type="http://schemas.openxmlformats.org/officeDocument/2006/relationships/image" Target="../media/image5.svg"/><Relationship Id="rId4" Type="http://schemas.openxmlformats.org/officeDocument/2006/relationships/image" Target="../media/image11.png"/><Relationship Id="rId9" Type="http://schemas.openxmlformats.org/officeDocument/2006/relationships/image" Target="../media/image20.svg"/><Relationship Id="rId14" Type="http://schemas.openxmlformats.org/officeDocument/2006/relationships/image" Target="../media/image1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0_Nadpis a obsah">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22174B4-2DC4-4FCE-BAB8-29FC846DCD47}"/>
              </a:ext>
            </a:extLst>
          </p:cNvPr>
          <p:cNvSpPr>
            <a:spLocks noGrp="1"/>
          </p:cNvSpPr>
          <p:nvPr>
            <p:ph type="title"/>
          </p:nvPr>
        </p:nvSpPr>
        <p:spPr>
          <a:xfrm>
            <a:off x="1524000" y="933519"/>
            <a:ext cx="9144000" cy="748788"/>
          </a:xfrm>
          <a:prstGeom prst="rect">
            <a:avLst/>
          </a:prstGeom>
        </p:spPr>
        <p:txBody>
          <a:bodyPr vert="horz" lIns="0" tIns="0" rIns="0" bIns="0" rtlCol="0" anchor="t">
            <a:normAutofit/>
          </a:bodyPr>
          <a:lstStyle>
            <a:lvl1pPr>
              <a:defRPr sz="2800">
                <a:latin typeface="+mn-lt"/>
              </a:defRPr>
            </a:lvl1pPr>
          </a:lstStyle>
          <a:p>
            <a:r>
              <a:rPr lang="en-US"/>
              <a:t>Click to edit Master title style</a:t>
            </a:r>
          </a:p>
        </p:txBody>
      </p:sp>
    </p:spTree>
    <p:extLst>
      <p:ext uri="{BB962C8B-B14F-4D97-AF65-F5344CB8AC3E}">
        <p14:creationId xmlns:p14="http://schemas.microsoft.com/office/powerpoint/2010/main" val="3942393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7_Tex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1591830"/>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Len nadpis">
    <p:spTree>
      <p:nvGrpSpPr>
        <p:cNvPr id="1" name=""/>
        <p:cNvGrpSpPr/>
        <p:nvPr/>
      </p:nvGrpSpPr>
      <p:grpSpPr>
        <a:xfrm>
          <a:off x="0" y="0"/>
          <a:ext cx="0" cy="0"/>
          <a:chOff x="0" y="0"/>
          <a:chExt cx="0" cy="0"/>
        </a:xfrm>
      </p:grpSpPr>
      <p:sp>
        <p:nvSpPr>
          <p:cNvPr id="9" name="Nadpis 8"/>
          <p:cNvSpPr>
            <a:spLocks noGrp="1"/>
          </p:cNvSpPr>
          <p:nvPr>
            <p:ph type="title"/>
          </p:nvPr>
        </p:nvSpPr>
        <p:spPr/>
        <p:txBody>
          <a:bodyPr/>
          <a:lstStyle/>
          <a:p>
            <a:r>
              <a:rPr lang="sk-SK" smtClean="0"/>
              <a:t>Upravte štýly predlohy textu</a:t>
            </a:r>
            <a:endParaRPr lang="sk-SK"/>
          </a:p>
        </p:txBody>
      </p:sp>
    </p:spTree>
    <p:extLst>
      <p:ext uri="{BB962C8B-B14F-4D97-AF65-F5344CB8AC3E}">
        <p14:creationId xmlns:p14="http://schemas.microsoft.com/office/powerpoint/2010/main" val="5376226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9_Text Slide - Plna sirka">
    <p:spTree>
      <p:nvGrpSpPr>
        <p:cNvPr id="1" name=""/>
        <p:cNvGrpSpPr/>
        <p:nvPr/>
      </p:nvGrpSpPr>
      <p:grpSpPr>
        <a:xfrm>
          <a:off x="0" y="0"/>
          <a:ext cx="0" cy="0"/>
          <a:chOff x="0" y="0"/>
          <a:chExt cx="0" cy="0"/>
        </a:xfrm>
      </p:grpSpPr>
      <p:pic>
        <p:nvPicPr>
          <p:cNvPr id="8" name="Grafický objekt 7">
            <a:extLst>
              <a:ext uri="{FF2B5EF4-FFF2-40B4-BE49-F238E27FC236}">
                <a16:creationId xmlns:a16="http://schemas.microsoft.com/office/drawing/2014/main" id="{F1EACCBF-3524-4A95-8D00-D2E2ABFEC3E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p:blipFill>
        <p:spPr>
          <a:xfrm>
            <a:off x="965573" y="1866796"/>
            <a:ext cx="8197697" cy="452780"/>
          </a:xfrm>
          <a:prstGeom prst="rect">
            <a:avLst/>
          </a:prstGeom>
        </p:spPr>
      </p:pic>
      <p:sp>
        <p:nvSpPr>
          <p:cNvPr id="10" name="Title Placeholder 1">
            <a:extLst>
              <a:ext uri="{FF2B5EF4-FFF2-40B4-BE49-F238E27FC236}">
                <a16:creationId xmlns:a16="http://schemas.microsoft.com/office/drawing/2014/main" id="{EBF691B7-F827-4DFE-BE9E-A8C2E54890B3}"/>
              </a:ext>
            </a:extLst>
          </p:cNvPr>
          <p:cNvSpPr>
            <a:spLocks noGrp="1"/>
          </p:cNvSpPr>
          <p:nvPr>
            <p:ph type="title" hasCustomPrompt="1"/>
          </p:nvPr>
        </p:nvSpPr>
        <p:spPr>
          <a:xfrm>
            <a:off x="1799617" y="990969"/>
            <a:ext cx="8569881" cy="642521"/>
          </a:xfrm>
          <a:prstGeom prst="rect">
            <a:avLst/>
          </a:prstGeom>
        </p:spPr>
        <p:txBody>
          <a:bodyPr vert="horz" lIns="0" tIns="0" rIns="0" bIns="0" rtlCol="0" anchor="t">
            <a:normAutofit/>
          </a:bodyPr>
          <a:lstStyle>
            <a:lvl1pPr algn="ctr">
              <a:defRPr sz="4000" baseline="0">
                <a:latin typeface="+mn-lt"/>
              </a:defRPr>
            </a:lvl1pPr>
          </a:lstStyle>
          <a:p>
            <a:r>
              <a:rPr lang="en-US" err="1"/>
              <a:t>Plná</a:t>
            </a:r>
            <a:r>
              <a:rPr lang="en-US"/>
              <a:t> </a:t>
            </a:r>
            <a:r>
              <a:rPr lang="en-US" err="1"/>
              <a:t>šírka</a:t>
            </a:r>
            <a:r>
              <a:rPr lang="en-US"/>
              <a:t> </a:t>
            </a:r>
            <a:r>
              <a:rPr lang="en-US" err="1"/>
              <a:t>textu</a:t>
            </a:r>
            <a:r>
              <a:rPr lang="en-US"/>
              <a:t> slide</a:t>
            </a:r>
          </a:p>
        </p:txBody>
      </p:sp>
      <p:sp>
        <p:nvSpPr>
          <p:cNvPr id="12" name="Text Placeholder 3">
            <a:extLst>
              <a:ext uri="{FF2B5EF4-FFF2-40B4-BE49-F238E27FC236}">
                <a16:creationId xmlns:a16="http://schemas.microsoft.com/office/drawing/2014/main" id="{EAFD213B-2663-4104-A524-23E7C8A744F6}"/>
              </a:ext>
            </a:extLst>
          </p:cNvPr>
          <p:cNvSpPr>
            <a:spLocks noGrp="1"/>
          </p:cNvSpPr>
          <p:nvPr>
            <p:ph type="body" sz="quarter" idx="26" hasCustomPrompt="1"/>
          </p:nvPr>
        </p:nvSpPr>
        <p:spPr>
          <a:xfrm>
            <a:off x="1858526" y="2552882"/>
            <a:ext cx="8510973" cy="3437479"/>
          </a:xfrm>
          <a:prstGeom prst="rect">
            <a:avLst/>
          </a:prstGeom>
        </p:spPr>
        <p:txBody>
          <a:bodyPr wrap="square" lIns="0" tIns="0" rIns="0" bIns="0">
            <a:spAutoFit/>
          </a:bodyPr>
          <a:lstStyle>
            <a:lvl1pPr marL="0" marR="0" indent="0" algn="l" defTabSz="914400" rtl="0" eaLnBrk="1" fontAlgn="auto" latinLnBrk="0" hangingPunct="1">
              <a:lnSpc>
                <a:spcPct val="120000"/>
              </a:lnSpc>
              <a:spcBef>
                <a:spcPts val="1200"/>
              </a:spcBef>
              <a:spcAft>
                <a:spcPts val="0"/>
              </a:spcAft>
              <a:buClrTx/>
              <a:buSzTx/>
              <a:buFontTx/>
              <a:buNone/>
              <a:tabLst/>
              <a:defRPr sz="12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There are many variations of passages of Lorem Ipsum available, but the majority have suffered alteration in some form, by injected </a:t>
            </a:r>
            <a:r>
              <a:rPr lang="en-US" noProof="0" err="1"/>
              <a:t>humour</a:t>
            </a:r>
            <a:r>
              <a:rPr lang="en-US" noProof="0"/>
              <a:t>, or </a:t>
            </a:r>
            <a:r>
              <a:rPr lang="en-US" noProof="0" err="1"/>
              <a:t>randomised</a:t>
            </a:r>
            <a:r>
              <a:rPr lang="en-US" noProof="0"/>
              <a:t> words which don’t look even slightly believable. It is a long established fact that a reader will be distracted by the readable content of a page when looking at its layout. </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 sometimes by accident, sometimes on purpose (injected </a:t>
            </a:r>
            <a:r>
              <a:rPr lang="en-US" noProof="0" err="1"/>
              <a:t>humour</a:t>
            </a:r>
            <a:r>
              <a:rPr lang="en-US" noProof="0"/>
              <a:t> and the like).Contrary to popular belief, Lorem Ipsum is not simply random text. It has roots in a piece of classical Latin literature from 45 BC, making it over 2000 years old. </a:t>
            </a:r>
          </a:p>
          <a:p>
            <a:pPr marL="0" marR="0" lvl="0" indent="0" algn="l" defTabSz="914400" rtl="0" eaLnBrk="1" fontAlgn="auto" latinLnBrk="0" hangingPunct="1">
              <a:lnSpc>
                <a:spcPct val="120000"/>
              </a:lnSpc>
              <a:spcBef>
                <a:spcPts val="500"/>
              </a:spcBef>
              <a:spcAft>
                <a:spcPts val="0"/>
              </a:spcAft>
              <a:buClrTx/>
              <a:buSzTx/>
              <a:buFontTx/>
              <a:buNone/>
              <a:tabLst/>
              <a:defRPr/>
            </a:pPr>
            <a:r>
              <a:rPr lang="en-US" noProof="0"/>
              <a:t>Richard McClintock, a Latin professor at Hampden-Sydney College in Virginia, looked up one of the more obscure Latin words, </a:t>
            </a:r>
            <a:r>
              <a:rPr lang="en-US" noProof="0" err="1"/>
              <a:t>consectetur</a:t>
            </a:r>
            <a:r>
              <a:rPr lang="en-US" noProof="0"/>
              <a:t>, from a Lorem Ipsum passage, and going through the cites of the word in classical literature, discovered the undoubtable source. Lorem Ipsum comes from sections 1.10.32 and 1.10.33 of “de </a:t>
            </a:r>
            <a:r>
              <a:rPr lang="en-US" noProof="0" err="1"/>
              <a:t>Finibus</a:t>
            </a:r>
            <a:r>
              <a:rPr lang="en-US" noProof="0"/>
              <a:t> </a:t>
            </a:r>
            <a:r>
              <a:rPr lang="en-US" noProof="0" err="1"/>
              <a:t>Bonorum</a:t>
            </a:r>
            <a:r>
              <a:rPr lang="en-US" noProof="0"/>
              <a:t> et </a:t>
            </a:r>
            <a:r>
              <a:rPr lang="en-US" noProof="0" err="1"/>
              <a:t>Malorum</a:t>
            </a:r>
            <a:r>
              <a:rPr lang="en-US" noProof="0"/>
              <a:t>” (The Extremes of Good and Evil) by Cicero, written in 45 BC. This book is a treatise on the theory of ethics, very popular during the Renaissance. The point of using Lorem Ipsum is that it has a more-or-less normal distribution of letters, as opposed to using ‘Content here, content here’, making it look like readable English. Many desktop publishing packages and web page editors now use Lorem Ipsum as their default model text, and a search for ‘lorem ipsum’ will uncover many web sites still in their infancy. Various versions have evolved over the years.</a:t>
            </a:r>
          </a:p>
        </p:txBody>
      </p:sp>
    </p:spTree>
    <p:extLst>
      <p:ext uri="{BB962C8B-B14F-4D97-AF65-F5344CB8AC3E}">
        <p14:creationId xmlns:p14="http://schemas.microsoft.com/office/powerpoint/2010/main" val="1790828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1" decel="100000" fill="hold" grpId="0" nodeType="withEffect">
                                  <p:stCondLst>
                                    <p:cond delay="225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ppt_x"/>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42" presetClass="entr" presetSubtype="0" fill="hold" grpId="0" nodeType="withEffect">
                                  <p:stCondLst>
                                    <p:cond delay="2250"/>
                                  </p:stCondLst>
                                  <p:childTnLst>
                                    <p:set>
                                      <p:cBhvr>
                                        <p:cTn id="13" dur="1" fill="hold">
                                          <p:stCondLst>
                                            <p:cond delay="0"/>
                                          </p:stCondLst>
                                        </p:cTn>
                                        <p:tgtEl>
                                          <p:spTgt spid="12">
                                            <p:txEl>
                                              <p:pRg st="0" end="0"/>
                                            </p:txEl>
                                          </p:spTgt>
                                        </p:tgtEl>
                                        <p:attrNameLst>
                                          <p:attrName>style.visibility</p:attrName>
                                        </p:attrNameLst>
                                      </p:cBhvr>
                                      <p:to>
                                        <p:strVal val="visible"/>
                                      </p:to>
                                    </p:set>
                                    <p:animEffect transition="in" filter="fade">
                                      <p:cBhvr>
                                        <p:cTn id="14" dur="1000"/>
                                        <p:tgtEl>
                                          <p:spTgt spid="12">
                                            <p:txEl>
                                              <p:pRg st="0" end="0"/>
                                            </p:txEl>
                                          </p:spTgt>
                                        </p:tgtEl>
                                      </p:cBhvr>
                                    </p:animEffect>
                                    <p:anim calcmode="lin" valueType="num">
                                      <p:cBhvr>
                                        <p:cTn id="15"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250"/>
                                  </p:stCondLst>
                                  <p:childTnLst>
                                    <p:set>
                                      <p:cBhvr>
                                        <p:cTn id="18" dur="1" fill="hold">
                                          <p:stCondLst>
                                            <p:cond delay="0"/>
                                          </p:stCondLst>
                                        </p:cTn>
                                        <p:tgtEl>
                                          <p:spTgt spid="12">
                                            <p:txEl>
                                              <p:pRg st="1" end="1"/>
                                            </p:txEl>
                                          </p:spTgt>
                                        </p:tgtEl>
                                        <p:attrNameLst>
                                          <p:attrName>style.visibility</p:attrName>
                                        </p:attrNameLst>
                                      </p:cBhvr>
                                      <p:to>
                                        <p:strVal val="visible"/>
                                      </p:to>
                                    </p:set>
                                    <p:animEffect transition="in" filter="fade">
                                      <p:cBhvr>
                                        <p:cTn id="19" dur="1000"/>
                                        <p:tgtEl>
                                          <p:spTgt spid="12">
                                            <p:txEl>
                                              <p:pRg st="1" end="1"/>
                                            </p:txEl>
                                          </p:spTgt>
                                        </p:tgtEl>
                                      </p:cBhvr>
                                    </p:animEffect>
                                    <p:anim calcmode="lin" valueType="num">
                                      <p:cBhvr>
                                        <p:cTn id="20" dur="1000" fill="hold"/>
                                        <p:tgtEl>
                                          <p:spTgt spid="12">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2">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250"/>
                                  </p:stCondLst>
                                  <p:childTnLst>
                                    <p:set>
                                      <p:cBhvr>
                                        <p:cTn id="23" dur="1" fill="hold">
                                          <p:stCondLst>
                                            <p:cond delay="0"/>
                                          </p:stCondLst>
                                        </p:cTn>
                                        <p:tgtEl>
                                          <p:spTgt spid="12">
                                            <p:txEl>
                                              <p:pRg st="2" end="2"/>
                                            </p:txEl>
                                          </p:spTgt>
                                        </p:tgtEl>
                                        <p:attrNameLst>
                                          <p:attrName>style.visibility</p:attrName>
                                        </p:attrNameLst>
                                      </p:cBhvr>
                                      <p:to>
                                        <p:strVal val="visible"/>
                                      </p:to>
                                    </p:set>
                                    <p:animEffect transition="in" filter="fade">
                                      <p:cBhvr>
                                        <p:cTn id="24" dur="1000"/>
                                        <p:tgtEl>
                                          <p:spTgt spid="12">
                                            <p:txEl>
                                              <p:pRg st="2" end="2"/>
                                            </p:txEl>
                                          </p:spTgt>
                                        </p:tgtEl>
                                      </p:cBhvr>
                                    </p:animEffect>
                                    <p:anim calcmode="lin" valueType="num">
                                      <p:cBhvr>
                                        <p:cTn id="25" dur="1000" fill="hold"/>
                                        <p:tgtEl>
                                          <p:spTgt spid="12">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12">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build="allAtOnce">
        <p:tmplLst>
          <p:tmpl lvl="1">
            <p:tnLst>
              <p:par>
                <p:cTn presetID="42" presetClass="entr" presetSubtype="0" fill="hold" nodeType="withEffect">
                  <p:stCondLst>
                    <p:cond delay="225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k-SK"/>
              <a:t>Kliknutím upravte štýl predlohy nadpisu</a:t>
            </a:r>
            <a:endParaRPr lang="en-US"/>
          </a:p>
        </p:txBody>
      </p:sp>
      <p:sp>
        <p:nvSpPr>
          <p:cNvPr id="3" name="Content Placeholder 2"/>
          <p:cNvSpPr>
            <a:spLocks noGrp="1"/>
          </p:cNvSpPr>
          <p:nvPr>
            <p:ph idx="1"/>
          </p:nvPr>
        </p:nvSpPr>
        <p:spPr/>
        <p:txBody>
          <a:bodyPr/>
          <a:lstStyle/>
          <a:p>
            <a:pPr lvl="0"/>
            <a:r>
              <a:rPr lang="sk-SK"/>
              <a:t>Kliknite sem a upravte štýly predlohy textu</a:t>
            </a:r>
          </a:p>
          <a:p>
            <a:pPr lvl="1"/>
            <a:r>
              <a:rPr lang="sk-SK"/>
              <a:t>Druhá úroveň</a:t>
            </a:r>
          </a:p>
          <a:p>
            <a:pPr lvl="2"/>
            <a:r>
              <a:rPr lang="sk-SK"/>
              <a:t>Tretia úroveň</a:t>
            </a:r>
          </a:p>
          <a:p>
            <a:pPr lvl="3"/>
            <a:r>
              <a:rPr lang="sk-SK"/>
              <a:t>Štvrtá úroveň</a:t>
            </a:r>
          </a:p>
          <a:p>
            <a:pPr lvl="4"/>
            <a:r>
              <a:rPr lang="sk-SK"/>
              <a:t>Piata úroveň</a:t>
            </a:r>
            <a:endParaRPr lang="en-US"/>
          </a:p>
        </p:txBody>
      </p:sp>
      <p:sp>
        <p:nvSpPr>
          <p:cNvPr id="4" name="Date Placeholder 3"/>
          <p:cNvSpPr>
            <a:spLocks noGrp="1"/>
          </p:cNvSpPr>
          <p:nvPr>
            <p:ph type="dt" sz="half" idx="10"/>
          </p:nvPr>
        </p:nvSpPr>
        <p:spPr/>
        <p:txBody>
          <a:bodyPr/>
          <a:lstStyle/>
          <a:p>
            <a:fld id="{60298C8C-1666-FA45-AB26-F04670AA6080}" type="datetimeFigureOut">
              <a:rPr lang="en-SK" smtClean="0"/>
              <a:t>06/23/2022</a:t>
            </a:fld>
            <a:endParaRPr lang="en-SK"/>
          </a:p>
        </p:txBody>
      </p:sp>
      <p:sp>
        <p:nvSpPr>
          <p:cNvPr id="5" name="Footer Placeholder 4"/>
          <p:cNvSpPr>
            <a:spLocks noGrp="1"/>
          </p:cNvSpPr>
          <p:nvPr>
            <p:ph type="ftr" sz="quarter" idx="11"/>
          </p:nvPr>
        </p:nvSpPr>
        <p:spPr/>
        <p:txBody>
          <a:bodyPr/>
          <a:lstStyle/>
          <a:p>
            <a:endParaRPr lang="en-SK"/>
          </a:p>
        </p:txBody>
      </p:sp>
      <p:sp>
        <p:nvSpPr>
          <p:cNvPr id="6" name="Slide Number Placeholder 5"/>
          <p:cNvSpPr>
            <a:spLocks noGrp="1"/>
          </p:cNvSpPr>
          <p:nvPr>
            <p:ph type="sldNum" sz="quarter" idx="12"/>
          </p:nvPr>
        </p:nvSpPr>
        <p:spPr/>
        <p:txBody>
          <a:bodyPr/>
          <a:lstStyle/>
          <a:p>
            <a:fld id="{2AC9D4BB-FD96-FC4A-97AF-18B7C9581D60}" type="slidenum">
              <a:rPr lang="en-SK" smtClean="0"/>
              <a:t>‹#›</a:t>
            </a:fld>
            <a:endParaRPr lang="en-SK"/>
          </a:p>
        </p:txBody>
      </p:sp>
    </p:spTree>
    <p:extLst>
      <p:ext uri="{BB962C8B-B14F-4D97-AF65-F5344CB8AC3E}">
        <p14:creationId xmlns:p14="http://schemas.microsoft.com/office/powerpoint/2010/main" val="14634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Nadpis a obsah">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22174B4-2DC4-4FCE-BAB8-29FC846DCD47}"/>
              </a:ext>
            </a:extLst>
          </p:cNvPr>
          <p:cNvSpPr>
            <a:spLocks noGrp="1"/>
          </p:cNvSpPr>
          <p:nvPr>
            <p:ph type="title"/>
          </p:nvPr>
        </p:nvSpPr>
        <p:spPr>
          <a:xfrm>
            <a:off x="1524000" y="933519"/>
            <a:ext cx="9144000" cy="748788"/>
          </a:xfrm>
          <a:prstGeom prst="rect">
            <a:avLst/>
          </a:prstGeom>
        </p:spPr>
        <p:txBody>
          <a:bodyPr vert="horz" lIns="0" tIns="0" rIns="0" bIns="0" rtlCol="0" anchor="t">
            <a:normAutofit/>
          </a:bodyPr>
          <a:lstStyle>
            <a:lvl1pPr>
              <a:defRPr sz="2800">
                <a:latin typeface="+mn-lt"/>
              </a:defRPr>
            </a:lvl1pPr>
          </a:lstStyle>
          <a:p>
            <a:r>
              <a:rPr lang="en-US"/>
              <a:t>Click to edit Master title style</a:t>
            </a:r>
          </a:p>
        </p:txBody>
      </p:sp>
      <p:sp>
        <p:nvSpPr>
          <p:cNvPr id="9" name="Text Placeholder 22">
            <a:extLst>
              <a:ext uri="{FF2B5EF4-FFF2-40B4-BE49-F238E27FC236}">
                <a16:creationId xmlns:a16="http://schemas.microsoft.com/office/drawing/2014/main" id="{DE194E43-B19E-4E13-9FF9-6580522981B0}"/>
              </a:ext>
            </a:extLst>
          </p:cNvPr>
          <p:cNvSpPr>
            <a:spLocks noGrp="1"/>
          </p:cNvSpPr>
          <p:nvPr>
            <p:ph idx="1" hasCustomPrompt="1"/>
          </p:nvPr>
        </p:nvSpPr>
        <p:spPr>
          <a:xfrm>
            <a:off x="1524000" y="1916935"/>
            <a:ext cx="9144000" cy="3688057"/>
          </a:xfrm>
          <a:prstGeom prst="rect">
            <a:avLst/>
          </a:prstGeom>
        </p:spPr>
        <p:txBody>
          <a:bodyPr vert="horz" lIns="0" tIns="0" rIns="0" bIns="0" rtlCol="0">
            <a:normAutofit/>
          </a:bodyPr>
          <a:lstStyle>
            <a:lvl1pPr marL="0" indent="0">
              <a:buFontTx/>
              <a:buNone/>
              <a:defRPr sz="2400">
                <a:solidFill>
                  <a:srgbClr val="222222"/>
                </a:solidFill>
              </a:defRPr>
            </a:lvl1pPr>
            <a:lvl2pPr marL="0" indent="0">
              <a:buFontTx/>
              <a:buNone/>
              <a:defRPr sz="2000">
                <a:solidFill>
                  <a:srgbClr val="222222"/>
                </a:solidFill>
              </a:defRPr>
            </a:lvl2pPr>
            <a:lvl3pPr marL="0" indent="0">
              <a:buFontTx/>
              <a:buNone/>
              <a:defRPr sz="1800">
                <a:solidFill>
                  <a:srgbClr val="222222"/>
                </a:solidFill>
              </a:defRPr>
            </a:lvl3pPr>
            <a:lvl4pPr marL="0" indent="0">
              <a:buFontTx/>
              <a:buNone/>
              <a:defRPr sz="1400">
                <a:solidFill>
                  <a:srgbClr val="222222"/>
                </a:solidFill>
              </a:defRPr>
            </a:lvl4pPr>
            <a:lvl5pPr marL="0" indent="0">
              <a:buFontTx/>
              <a:buNone/>
              <a:defRPr sz="1200">
                <a:solidFill>
                  <a:srgbClr val="22222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9224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125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2" presetClass="entr" presetSubtype="4" fill="hold" grpId="0" nodeType="withEffect">
                                  <p:stCondLst>
                                    <p:cond delay="225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tmplLst>
          <p:tmpl>
            <p:tnLst>
              <p:par>
                <p:cTn presetID="22" presetClass="entr" presetSubtype="4" fill="hold" nodeType="withEffect">
                  <p:stCondLst>
                    <p:cond delay="2250"/>
                  </p:stCondLst>
                  <p:childTnLst>
                    <p:set>
                      <p:cBhvr>
                        <p:cTn dur="1" fill="hold">
                          <p:stCondLst>
                            <p:cond delay="0"/>
                          </p:stCondLst>
                        </p:cTn>
                        <p:tgtEl>
                          <p:spTgt spid="9"/>
                        </p:tgtEl>
                        <p:attrNameLst>
                          <p:attrName>style.visibility</p:attrName>
                        </p:attrNameLst>
                      </p:cBhvr>
                      <p:to>
                        <p:strVal val="visible"/>
                      </p:to>
                    </p:set>
                    <p:animEffect transition="in" filter="wipe(down)">
                      <p:cBhvr>
                        <p:cTn dur="500"/>
                        <p:tgtEl>
                          <p:spTgt spid="9"/>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Slide Úvod">
    <p:spTree>
      <p:nvGrpSpPr>
        <p:cNvPr id="1" name=""/>
        <p:cNvGrpSpPr/>
        <p:nvPr/>
      </p:nvGrpSpPr>
      <p:grpSpPr>
        <a:xfrm>
          <a:off x="0" y="0"/>
          <a:ext cx="0" cy="0"/>
          <a:chOff x="0" y="0"/>
          <a:chExt cx="0" cy="0"/>
        </a:xfrm>
      </p:grpSpPr>
      <p:sp>
        <p:nvSpPr>
          <p:cNvPr id="2" name="Obdélník 1">
            <a:extLst>
              <a:ext uri="{FF2B5EF4-FFF2-40B4-BE49-F238E27FC236}">
                <a16:creationId xmlns:a16="http://schemas.microsoft.com/office/drawing/2014/main" id="{CE2ACE5B-8D46-48D8-AA1D-0094B021E53D}"/>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15" name="Straight Connector 12">
            <a:extLst>
              <a:ext uri="{FF2B5EF4-FFF2-40B4-BE49-F238E27FC236}">
                <a16:creationId xmlns:a16="http://schemas.microsoft.com/office/drawing/2014/main" id="{1E35AA56-B6B2-4612-9243-E2F38AC784C3}"/>
              </a:ext>
            </a:extLst>
          </p:cNvPr>
          <p:cNvCxnSpPr/>
          <p:nvPr userDrawn="1"/>
        </p:nvCxnSpPr>
        <p:spPr>
          <a:xfrm>
            <a:off x="1524847"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4">
            <a:extLst>
              <a:ext uri="{FF2B5EF4-FFF2-40B4-BE49-F238E27FC236}">
                <a16:creationId xmlns:a16="http://schemas.microsoft.com/office/drawing/2014/main" id="{F0B8A09A-FB5A-40C7-BFE8-E9A689CBC7F0}"/>
              </a:ext>
            </a:extLst>
          </p:cNvPr>
          <p:cNvCxnSpPr/>
          <p:nvPr userDrawn="1"/>
        </p:nvCxnSpPr>
        <p:spPr>
          <a:xfrm>
            <a:off x="3049694"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5">
            <a:extLst>
              <a:ext uri="{FF2B5EF4-FFF2-40B4-BE49-F238E27FC236}">
                <a16:creationId xmlns:a16="http://schemas.microsoft.com/office/drawing/2014/main" id="{6AF57F91-9B11-444C-A187-29390907D9B3}"/>
              </a:ext>
            </a:extLst>
          </p:cNvPr>
          <p:cNvCxnSpPr/>
          <p:nvPr userDrawn="1"/>
        </p:nvCxnSpPr>
        <p:spPr>
          <a:xfrm>
            <a:off x="4574541"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6">
            <a:extLst>
              <a:ext uri="{FF2B5EF4-FFF2-40B4-BE49-F238E27FC236}">
                <a16:creationId xmlns:a16="http://schemas.microsoft.com/office/drawing/2014/main" id="{51467D0E-9E76-4552-BEC2-1CADB3F4933D}"/>
              </a:ext>
            </a:extLst>
          </p:cNvPr>
          <p:cNvCxnSpPr/>
          <p:nvPr userDrawn="1"/>
        </p:nvCxnSpPr>
        <p:spPr>
          <a:xfrm>
            <a:off x="6099388"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17">
            <a:extLst>
              <a:ext uri="{FF2B5EF4-FFF2-40B4-BE49-F238E27FC236}">
                <a16:creationId xmlns:a16="http://schemas.microsoft.com/office/drawing/2014/main" id="{A6C1C668-F663-463E-BB4D-3065A6BA51A7}"/>
              </a:ext>
            </a:extLst>
          </p:cNvPr>
          <p:cNvCxnSpPr/>
          <p:nvPr userDrawn="1"/>
        </p:nvCxnSpPr>
        <p:spPr>
          <a:xfrm>
            <a:off x="7624235"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18">
            <a:extLst>
              <a:ext uri="{FF2B5EF4-FFF2-40B4-BE49-F238E27FC236}">
                <a16:creationId xmlns:a16="http://schemas.microsoft.com/office/drawing/2014/main" id="{010F430D-15D3-4424-BA33-282A0153DDD7}"/>
              </a:ext>
            </a:extLst>
          </p:cNvPr>
          <p:cNvCxnSpPr/>
          <p:nvPr userDrawn="1"/>
        </p:nvCxnSpPr>
        <p:spPr>
          <a:xfrm>
            <a:off x="9149082"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19">
            <a:extLst>
              <a:ext uri="{FF2B5EF4-FFF2-40B4-BE49-F238E27FC236}">
                <a16:creationId xmlns:a16="http://schemas.microsoft.com/office/drawing/2014/main" id="{FB51C709-185A-4534-997E-0DD230BBD9E0}"/>
              </a:ext>
            </a:extLst>
          </p:cNvPr>
          <p:cNvCxnSpPr/>
          <p:nvPr userDrawn="1"/>
        </p:nvCxnSpPr>
        <p:spPr>
          <a:xfrm>
            <a:off x="10673929"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24" name="Rectangle 2">
            <a:extLst>
              <a:ext uri="{FF2B5EF4-FFF2-40B4-BE49-F238E27FC236}">
                <a16:creationId xmlns:a16="http://schemas.microsoft.com/office/drawing/2014/main" id="{1A0986DE-B647-488E-9DA9-798C13A6BD9B}"/>
              </a:ext>
            </a:extLst>
          </p:cNvPr>
          <p:cNvSpPr/>
          <p:nvPr userDrawn="1"/>
        </p:nvSpPr>
        <p:spPr>
          <a:xfrm>
            <a:off x="-6772" y="-7514"/>
            <a:ext cx="1524842"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1">
            <a:extLst>
              <a:ext uri="{FF2B5EF4-FFF2-40B4-BE49-F238E27FC236}">
                <a16:creationId xmlns:a16="http://schemas.microsoft.com/office/drawing/2014/main" id="{7E9EB5BA-5F60-4490-A309-44E0C4FFE56F}"/>
              </a:ext>
            </a:extLst>
          </p:cNvPr>
          <p:cNvSpPr/>
          <p:nvPr userDrawn="1"/>
        </p:nvSpPr>
        <p:spPr>
          <a:xfrm>
            <a:off x="1531624" y="-7514"/>
            <a:ext cx="151679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13">
            <a:extLst>
              <a:ext uri="{FF2B5EF4-FFF2-40B4-BE49-F238E27FC236}">
                <a16:creationId xmlns:a16="http://schemas.microsoft.com/office/drawing/2014/main" id="{523C67D8-FAA3-4BC2-91D8-A94B80C5E3AF}"/>
              </a:ext>
            </a:extLst>
          </p:cNvPr>
          <p:cNvSpPr/>
          <p:nvPr userDrawn="1"/>
        </p:nvSpPr>
        <p:spPr>
          <a:xfrm>
            <a:off x="3049690" y="-7514"/>
            <a:ext cx="152484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0">
            <a:extLst>
              <a:ext uri="{FF2B5EF4-FFF2-40B4-BE49-F238E27FC236}">
                <a16:creationId xmlns:a16="http://schemas.microsoft.com/office/drawing/2014/main" id="{ECA9042B-717E-4B0C-8628-6BD0E1DD8EA2}"/>
              </a:ext>
            </a:extLst>
          </p:cNvPr>
          <p:cNvSpPr/>
          <p:nvPr userDrawn="1"/>
        </p:nvSpPr>
        <p:spPr>
          <a:xfrm>
            <a:off x="4574537" y="-7514"/>
            <a:ext cx="152484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21">
            <a:extLst>
              <a:ext uri="{FF2B5EF4-FFF2-40B4-BE49-F238E27FC236}">
                <a16:creationId xmlns:a16="http://schemas.microsoft.com/office/drawing/2014/main" id="{04D66E2F-204E-4B7E-B563-FBD1315DBABF}"/>
              </a:ext>
            </a:extLst>
          </p:cNvPr>
          <p:cNvSpPr/>
          <p:nvPr userDrawn="1"/>
        </p:nvSpPr>
        <p:spPr>
          <a:xfrm>
            <a:off x="6099388" y="-7514"/>
            <a:ext cx="151891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23">
            <a:extLst>
              <a:ext uri="{FF2B5EF4-FFF2-40B4-BE49-F238E27FC236}">
                <a16:creationId xmlns:a16="http://schemas.microsoft.com/office/drawing/2014/main" id="{449B4E55-EFB4-4ED5-B163-1F4F2B0C0E49}"/>
              </a:ext>
            </a:extLst>
          </p:cNvPr>
          <p:cNvSpPr/>
          <p:nvPr userDrawn="1"/>
        </p:nvSpPr>
        <p:spPr>
          <a:xfrm>
            <a:off x="7633129"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24">
            <a:extLst>
              <a:ext uri="{FF2B5EF4-FFF2-40B4-BE49-F238E27FC236}">
                <a16:creationId xmlns:a16="http://schemas.microsoft.com/office/drawing/2014/main" id="{A8AF2959-D45D-4A53-B1FD-386D832F1F8A}"/>
              </a:ext>
            </a:extLst>
          </p:cNvPr>
          <p:cNvSpPr/>
          <p:nvPr userDrawn="1"/>
        </p:nvSpPr>
        <p:spPr>
          <a:xfrm>
            <a:off x="9157981"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25">
            <a:extLst>
              <a:ext uri="{FF2B5EF4-FFF2-40B4-BE49-F238E27FC236}">
                <a16:creationId xmlns:a16="http://schemas.microsoft.com/office/drawing/2014/main" id="{3C5ECFA9-93BB-4E64-AF0D-4758A3293B30}"/>
              </a:ext>
            </a:extLst>
          </p:cNvPr>
          <p:cNvSpPr/>
          <p:nvPr userDrawn="1"/>
        </p:nvSpPr>
        <p:spPr>
          <a:xfrm>
            <a:off x="10667152" y="-7514"/>
            <a:ext cx="1524847"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Grafický objekt 37">
            <a:extLst>
              <a:ext uri="{FF2B5EF4-FFF2-40B4-BE49-F238E27FC236}">
                <a16:creationId xmlns:a16="http://schemas.microsoft.com/office/drawing/2014/main" id="{BF70DF5A-9435-46E8-A02E-ABFA8D8E5B9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4572001" y="764062"/>
            <a:ext cx="7619999" cy="420872"/>
          </a:xfrm>
          <a:prstGeom prst="rect">
            <a:avLst/>
          </a:prstGeom>
        </p:spPr>
      </p:pic>
      <p:pic>
        <p:nvPicPr>
          <p:cNvPr id="39" name="Grafický objekt 38">
            <a:extLst>
              <a:ext uri="{FF2B5EF4-FFF2-40B4-BE49-F238E27FC236}">
                <a16:creationId xmlns:a16="http://schemas.microsoft.com/office/drawing/2014/main" id="{E1AF6A8F-FA1A-4E8D-B4E8-12021CB49DEC}"/>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18290" y="639806"/>
            <a:ext cx="3173594" cy="727520"/>
          </a:xfrm>
          <a:prstGeom prst="rect">
            <a:avLst/>
          </a:prstGeom>
        </p:spPr>
      </p:pic>
      <p:sp>
        <p:nvSpPr>
          <p:cNvPr id="40" name="Text Placeholder 2">
            <a:extLst>
              <a:ext uri="{FF2B5EF4-FFF2-40B4-BE49-F238E27FC236}">
                <a16:creationId xmlns:a16="http://schemas.microsoft.com/office/drawing/2014/main" id="{66280FB4-9DED-4350-9FE3-4F210C0D0637}"/>
              </a:ext>
            </a:extLst>
          </p:cNvPr>
          <p:cNvSpPr>
            <a:spLocks noGrp="1"/>
          </p:cNvSpPr>
          <p:nvPr>
            <p:ph type="body" idx="1" hasCustomPrompt="1"/>
          </p:nvPr>
        </p:nvSpPr>
        <p:spPr>
          <a:xfrm>
            <a:off x="3729115" y="2660149"/>
            <a:ext cx="4431534" cy="1015663"/>
          </a:xfrm>
          <a:prstGeom prst="rect">
            <a:avLst/>
          </a:prstGeom>
          <a:effectLst>
            <a:outerShdw blurRad="50800" dist="50800" dir="5400000" algn="ctr" rotWithShape="0">
              <a:srgbClr val="000000">
                <a:alpha val="0"/>
              </a:srgbClr>
            </a:outerShdw>
          </a:effectLst>
        </p:spPr>
        <p:txBody>
          <a:bodyPr wrap="none" lIns="0" tIns="0" rIns="0" bIns="0">
            <a:sp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err="1"/>
              <a:t>Hlavný</a:t>
            </a:r>
            <a:r>
              <a:rPr lang="en-US" noProof="0"/>
              <a:t> </a:t>
            </a:r>
            <a:r>
              <a:rPr lang="en-US" noProof="0" err="1"/>
              <a:t>názov</a:t>
            </a:r>
            <a:endParaRPr lang="en-US" noProof="0"/>
          </a:p>
        </p:txBody>
      </p:sp>
      <p:sp>
        <p:nvSpPr>
          <p:cNvPr id="41" name="Text Placeholder 2">
            <a:extLst>
              <a:ext uri="{FF2B5EF4-FFF2-40B4-BE49-F238E27FC236}">
                <a16:creationId xmlns:a16="http://schemas.microsoft.com/office/drawing/2014/main" id="{4CD48129-80C3-4D21-A28E-1FBB8A1DC858}"/>
              </a:ext>
            </a:extLst>
          </p:cNvPr>
          <p:cNvSpPr>
            <a:spLocks noGrp="1"/>
          </p:cNvSpPr>
          <p:nvPr>
            <p:ph type="body" idx="18" hasCustomPrompt="1"/>
          </p:nvPr>
        </p:nvSpPr>
        <p:spPr>
          <a:xfrm>
            <a:off x="4883923" y="3492013"/>
            <a:ext cx="3905236" cy="1015663"/>
          </a:xfrm>
          <a:prstGeom prst="rect">
            <a:avLst/>
          </a:prstGeom>
          <a:effectLst>
            <a:outerShdw blurRad="50800" dist="50800" dir="5400000" algn="ctr" rotWithShape="0">
              <a:srgbClr val="000000">
                <a:alpha val="0"/>
              </a:srgbClr>
            </a:outerShdw>
          </a:effectLst>
        </p:spPr>
        <p:txBody>
          <a:bodyPr wrap="none" lIns="0" tIns="0" rIns="0" bIns="0">
            <a:sp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err="1"/>
              <a:t>Prezentácie</a:t>
            </a:r>
            <a:endParaRPr lang="en-US" noProof="0"/>
          </a:p>
        </p:txBody>
      </p:sp>
      <p:cxnSp>
        <p:nvCxnSpPr>
          <p:cNvPr id="42" name="Straight Connector 9">
            <a:extLst>
              <a:ext uri="{FF2B5EF4-FFF2-40B4-BE49-F238E27FC236}">
                <a16:creationId xmlns:a16="http://schemas.microsoft.com/office/drawing/2014/main" id="{1EB0D649-3A87-441C-94F1-B380B2CF1175}"/>
              </a:ext>
            </a:extLst>
          </p:cNvPr>
          <p:cNvCxnSpPr>
            <a:cxnSpLocks/>
          </p:cNvCxnSpPr>
          <p:nvPr userDrawn="1"/>
        </p:nvCxnSpPr>
        <p:spPr>
          <a:xfrm>
            <a:off x="3771845" y="4119609"/>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43" name="Obrázek 42">
            <a:extLst>
              <a:ext uri="{FF2B5EF4-FFF2-40B4-BE49-F238E27FC236}">
                <a16:creationId xmlns:a16="http://schemas.microsoft.com/office/drawing/2014/main" id="{23B3BE27-D028-4B44-A89D-50C70D24E356}"/>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9110" t="32329" r="15070" b="53337"/>
          <a:stretch/>
        </p:blipFill>
        <p:spPr>
          <a:xfrm>
            <a:off x="0" y="2432624"/>
            <a:ext cx="3050847" cy="996376"/>
          </a:xfrm>
          <a:prstGeom prst="rect">
            <a:avLst/>
          </a:prstGeom>
        </p:spPr>
      </p:pic>
      <p:pic>
        <p:nvPicPr>
          <p:cNvPr id="44" name="Obrázek 43">
            <a:extLst>
              <a:ext uri="{FF2B5EF4-FFF2-40B4-BE49-F238E27FC236}">
                <a16:creationId xmlns:a16="http://schemas.microsoft.com/office/drawing/2014/main" id="{78B7E1F9-AA2E-4A85-A84C-C524D91D0684}"/>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l="15297" t="35123" b="26502"/>
          <a:stretch/>
        </p:blipFill>
        <p:spPr>
          <a:xfrm>
            <a:off x="1335883" y="5265995"/>
            <a:ext cx="3247403" cy="981118"/>
          </a:xfrm>
          <a:prstGeom prst="rect">
            <a:avLst/>
          </a:prstGeom>
          <a:effectLst>
            <a:outerShdw blurRad="762000" dist="254000" dir="5400000" algn="ctr" rotWithShape="0">
              <a:srgbClr val="474747">
                <a:alpha val="30000"/>
              </a:srgbClr>
            </a:outerShdw>
          </a:effectLst>
        </p:spPr>
      </p:pic>
      <p:pic>
        <p:nvPicPr>
          <p:cNvPr id="45" name="Obrázek 44">
            <a:extLst>
              <a:ext uri="{FF2B5EF4-FFF2-40B4-BE49-F238E27FC236}">
                <a16:creationId xmlns:a16="http://schemas.microsoft.com/office/drawing/2014/main" id="{5049156E-7F8C-486C-A9D0-C43F03C18185}"/>
              </a:ext>
            </a:extLst>
          </p:cNvPr>
          <p:cNvPicPr>
            <a:picLocks noChangeAspect="1"/>
          </p:cNvPicPr>
          <p:nvPr userDrawn="1"/>
        </p:nvPicPr>
        <p:blipFill rotWithShape="1">
          <a:blip r:embed="rId8" cstate="hqprint">
            <a:extLst>
              <a:ext uri="{28A0092B-C50C-407E-A947-70E740481C1C}">
                <a14:useLocalDpi xmlns:a14="http://schemas.microsoft.com/office/drawing/2010/main" val="0"/>
              </a:ext>
            </a:extLst>
          </a:blip>
          <a:srcRect l="526" t="9741" r="1" b="9262"/>
          <a:stretch/>
        </p:blipFill>
        <p:spPr>
          <a:xfrm>
            <a:off x="9697378" y="3156116"/>
            <a:ext cx="2494621" cy="1015663"/>
          </a:xfrm>
          <a:prstGeom prst="rect">
            <a:avLst/>
          </a:prstGeom>
        </p:spPr>
      </p:pic>
      <p:sp>
        <p:nvSpPr>
          <p:cNvPr id="29" name="Zástupný objekt pre text 4">
            <a:extLst>
              <a:ext uri="{FF2B5EF4-FFF2-40B4-BE49-F238E27FC236}">
                <a16:creationId xmlns:a16="http://schemas.microsoft.com/office/drawing/2014/main" id="{887E8B22-E8C6-4347-A27C-13FA4283A10F}"/>
              </a:ext>
            </a:extLst>
          </p:cNvPr>
          <p:cNvSpPr>
            <a:spLocks noGrp="1"/>
          </p:cNvSpPr>
          <p:nvPr>
            <p:ph type="body" sz="quarter" idx="12" hasCustomPrompt="1"/>
          </p:nvPr>
        </p:nvSpPr>
        <p:spPr>
          <a:xfrm>
            <a:off x="7272338" y="5914966"/>
            <a:ext cx="4235450" cy="371475"/>
          </a:xfrm>
          <a:prstGeom prst="rect">
            <a:avLst/>
          </a:prstGeom>
          <a:noFill/>
        </p:spPr>
        <p:txBody>
          <a:bodyPr/>
          <a:lstStyle>
            <a:lvl1pPr marL="0" indent="0" algn="r">
              <a:buNone/>
              <a:defRPr sz="1800">
                <a:solidFill>
                  <a:schemeClr val="accent3"/>
                </a:solidFill>
              </a:defRPr>
            </a:lvl1pPr>
            <a:lvl2pPr marL="457200" indent="0" algn="r">
              <a:buNone/>
              <a:defRPr sz="1800">
                <a:solidFill>
                  <a:schemeClr val="accent2"/>
                </a:solidFill>
              </a:defRPr>
            </a:lvl2pPr>
            <a:lvl3pPr marL="914400" indent="0" algn="r">
              <a:buNone/>
              <a:defRPr sz="1800">
                <a:solidFill>
                  <a:schemeClr val="accent2"/>
                </a:solidFill>
              </a:defRPr>
            </a:lvl3pPr>
            <a:lvl4pPr marL="1371600" indent="0" algn="r">
              <a:buNone/>
              <a:defRPr sz="1800">
                <a:solidFill>
                  <a:schemeClr val="accent2"/>
                </a:solidFill>
              </a:defRPr>
            </a:lvl4pPr>
            <a:lvl5pPr marL="1828800" indent="0" algn="r">
              <a:buNone/>
              <a:defRPr sz="1800">
                <a:solidFill>
                  <a:schemeClr val="accent2"/>
                </a:solidFill>
              </a:defRPr>
            </a:lvl5pPr>
          </a:lstStyle>
          <a:p>
            <a:pPr lvl="0"/>
            <a:r>
              <a:rPr lang="en-US" err="1"/>
              <a:t>Kliknutím</a:t>
            </a:r>
            <a:r>
              <a:rPr lang="en-US"/>
              <a:t> </a:t>
            </a:r>
            <a:r>
              <a:rPr lang="en-US" err="1"/>
              <a:t>zadajte</a:t>
            </a:r>
            <a:r>
              <a:rPr lang="en-US"/>
              <a:t> text</a:t>
            </a:r>
            <a:endParaRPr lang="sk-SK"/>
          </a:p>
        </p:txBody>
      </p:sp>
    </p:spTree>
    <p:extLst>
      <p:ext uri="{BB962C8B-B14F-4D97-AF65-F5344CB8AC3E}">
        <p14:creationId xmlns:p14="http://schemas.microsoft.com/office/powerpoint/2010/main" val="1547738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xit" presetSubtype="4" accel="100000" fill="hold" grpId="1" nodeType="withEffect">
                                  <p:stCondLst>
                                    <p:cond delay="700"/>
                                  </p:stCondLst>
                                  <p:childTnLst>
                                    <p:anim calcmode="lin" valueType="num">
                                      <p:cBhvr additive="base">
                                        <p:cTn id="10" dur="500"/>
                                        <p:tgtEl>
                                          <p:spTgt spid="24"/>
                                        </p:tgtEl>
                                        <p:attrNameLst>
                                          <p:attrName>ppt_x</p:attrName>
                                        </p:attrNameLst>
                                      </p:cBhvr>
                                      <p:tavLst>
                                        <p:tav tm="0">
                                          <p:val>
                                            <p:strVal val="ppt_x"/>
                                          </p:val>
                                        </p:tav>
                                        <p:tav tm="100000">
                                          <p:val>
                                            <p:strVal val="ppt_x"/>
                                          </p:val>
                                        </p:tav>
                                      </p:tavLst>
                                    </p:anim>
                                    <p:anim calcmode="lin" valueType="num">
                                      <p:cBhvr additive="base">
                                        <p:cTn id="11" dur="500"/>
                                        <p:tgtEl>
                                          <p:spTgt spid="24"/>
                                        </p:tgtEl>
                                        <p:attrNameLst>
                                          <p:attrName>ppt_y</p:attrName>
                                        </p:attrNameLst>
                                      </p:cBhvr>
                                      <p:tavLst>
                                        <p:tav tm="0">
                                          <p:val>
                                            <p:strVal val="ppt_y"/>
                                          </p:val>
                                        </p:tav>
                                        <p:tav tm="100000">
                                          <p:val>
                                            <p:strVal val="1+ppt_h/2"/>
                                          </p:val>
                                        </p:tav>
                                      </p:tavLst>
                                    </p:anim>
                                    <p:set>
                                      <p:cBhvr>
                                        <p:cTn id="12" dur="1" fill="hold">
                                          <p:stCondLst>
                                            <p:cond delay="499"/>
                                          </p:stCondLst>
                                        </p:cTn>
                                        <p:tgtEl>
                                          <p:spTgt spid="24"/>
                                        </p:tgtEl>
                                        <p:attrNameLst>
                                          <p:attrName>style.visibility</p:attrName>
                                        </p:attrNameLst>
                                      </p:cBhvr>
                                      <p:to>
                                        <p:strVal val="hidden"/>
                                      </p:to>
                                    </p:set>
                                  </p:childTnLst>
                                </p:cTn>
                              </p:par>
                              <p:par>
                                <p:cTn id="13" presetID="2" presetClass="entr" presetSubtype="1" decel="100000" fill="hold" grpId="0" nodeType="withEffect">
                                  <p:stCondLst>
                                    <p:cond delay="2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par>
                                <p:cTn id="17" presetID="2" presetClass="exit" presetSubtype="4" accel="100000" fill="hold" grpId="1" nodeType="withEffect">
                                  <p:stCondLst>
                                    <p:cond delay="900"/>
                                  </p:stCondLst>
                                  <p:childTnLst>
                                    <p:anim calcmode="lin" valueType="num">
                                      <p:cBhvr additive="base">
                                        <p:cTn id="18" dur="500"/>
                                        <p:tgtEl>
                                          <p:spTgt spid="25"/>
                                        </p:tgtEl>
                                        <p:attrNameLst>
                                          <p:attrName>ppt_x</p:attrName>
                                        </p:attrNameLst>
                                      </p:cBhvr>
                                      <p:tavLst>
                                        <p:tav tm="0">
                                          <p:val>
                                            <p:strVal val="ppt_x"/>
                                          </p:val>
                                        </p:tav>
                                        <p:tav tm="100000">
                                          <p:val>
                                            <p:strVal val="ppt_x"/>
                                          </p:val>
                                        </p:tav>
                                      </p:tavLst>
                                    </p:anim>
                                    <p:anim calcmode="lin" valueType="num">
                                      <p:cBhvr additive="base">
                                        <p:cTn id="19" dur="500"/>
                                        <p:tgtEl>
                                          <p:spTgt spid="25"/>
                                        </p:tgtEl>
                                        <p:attrNameLst>
                                          <p:attrName>ppt_y</p:attrName>
                                        </p:attrNameLst>
                                      </p:cBhvr>
                                      <p:tavLst>
                                        <p:tav tm="0">
                                          <p:val>
                                            <p:strVal val="ppt_y"/>
                                          </p:val>
                                        </p:tav>
                                        <p:tav tm="100000">
                                          <p:val>
                                            <p:strVal val="1+ppt_h/2"/>
                                          </p:val>
                                        </p:tav>
                                      </p:tavLst>
                                    </p:anim>
                                    <p:set>
                                      <p:cBhvr>
                                        <p:cTn id="20" dur="1" fill="hold">
                                          <p:stCondLst>
                                            <p:cond delay="499"/>
                                          </p:stCondLst>
                                        </p:cTn>
                                        <p:tgtEl>
                                          <p:spTgt spid="25"/>
                                        </p:tgtEl>
                                        <p:attrNameLst>
                                          <p:attrName>style.visibility</p:attrName>
                                        </p:attrNameLst>
                                      </p:cBhvr>
                                      <p:to>
                                        <p:strVal val="hidden"/>
                                      </p:to>
                                    </p:set>
                                  </p:childTnLst>
                                </p:cTn>
                              </p:par>
                              <p:par>
                                <p:cTn id="21" presetID="2" presetClass="entr" presetSubtype="1" decel="100000" fill="hold" grpId="0" nodeType="withEffect">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par>
                                <p:cTn id="25" presetID="2" presetClass="exit" presetSubtype="4" accel="100000" fill="hold" grpId="1" nodeType="withEffect">
                                  <p:stCondLst>
                                    <p:cond delay="1100"/>
                                  </p:stCondLst>
                                  <p:childTnLst>
                                    <p:anim calcmode="lin" valueType="num">
                                      <p:cBhvr additive="base">
                                        <p:cTn id="26" dur="500"/>
                                        <p:tgtEl>
                                          <p:spTgt spid="26"/>
                                        </p:tgtEl>
                                        <p:attrNameLst>
                                          <p:attrName>ppt_x</p:attrName>
                                        </p:attrNameLst>
                                      </p:cBhvr>
                                      <p:tavLst>
                                        <p:tav tm="0">
                                          <p:val>
                                            <p:strVal val="ppt_x"/>
                                          </p:val>
                                        </p:tav>
                                        <p:tav tm="100000">
                                          <p:val>
                                            <p:strVal val="ppt_x"/>
                                          </p:val>
                                        </p:tav>
                                      </p:tavLst>
                                    </p:anim>
                                    <p:anim calcmode="lin" valueType="num">
                                      <p:cBhvr additive="base">
                                        <p:cTn id="27" dur="500"/>
                                        <p:tgtEl>
                                          <p:spTgt spid="26"/>
                                        </p:tgtEl>
                                        <p:attrNameLst>
                                          <p:attrName>ppt_y</p:attrName>
                                        </p:attrNameLst>
                                      </p:cBhvr>
                                      <p:tavLst>
                                        <p:tav tm="0">
                                          <p:val>
                                            <p:strVal val="ppt_y"/>
                                          </p:val>
                                        </p:tav>
                                        <p:tav tm="100000">
                                          <p:val>
                                            <p:strVal val="1+ppt_h/2"/>
                                          </p:val>
                                        </p:tav>
                                      </p:tavLst>
                                    </p:anim>
                                    <p:set>
                                      <p:cBhvr>
                                        <p:cTn id="28" dur="1" fill="hold">
                                          <p:stCondLst>
                                            <p:cond delay="499"/>
                                          </p:stCondLst>
                                        </p:cTn>
                                        <p:tgtEl>
                                          <p:spTgt spid="26"/>
                                        </p:tgtEl>
                                        <p:attrNameLst>
                                          <p:attrName>style.visibility</p:attrName>
                                        </p:attrNameLst>
                                      </p:cBhvr>
                                      <p:to>
                                        <p:strVal val="hidden"/>
                                      </p:to>
                                    </p:set>
                                  </p:childTnLst>
                                </p:cTn>
                              </p:par>
                              <p:par>
                                <p:cTn id="29" presetID="2" presetClass="entr" presetSubtype="1" decel="100000" fill="hold" grpId="0" nodeType="withEffect">
                                  <p:stCondLst>
                                    <p:cond delay="60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 presetClass="exit" presetSubtype="4" accel="100000" fill="hold" grpId="1" nodeType="withEffect">
                                  <p:stCondLst>
                                    <p:cond delay="1300"/>
                                  </p:stCondLst>
                                  <p:childTnLst>
                                    <p:anim calcmode="lin" valueType="num">
                                      <p:cBhvr additive="base">
                                        <p:cTn id="34" dur="500"/>
                                        <p:tgtEl>
                                          <p:spTgt spid="27"/>
                                        </p:tgtEl>
                                        <p:attrNameLst>
                                          <p:attrName>ppt_x</p:attrName>
                                        </p:attrNameLst>
                                      </p:cBhvr>
                                      <p:tavLst>
                                        <p:tav tm="0">
                                          <p:val>
                                            <p:strVal val="ppt_x"/>
                                          </p:val>
                                        </p:tav>
                                        <p:tav tm="100000">
                                          <p:val>
                                            <p:strVal val="ppt_x"/>
                                          </p:val>
                                        </p:tav>
                                      </p:tavLst>
                                    </p:anim>
                                    <p:anim calcmode="lin" valueType="num">
                                      <p:cBhvr additive="base">
                                        <p:cTn id="35" dur="500"/>
                                        <p:tgtEl>
                                          <p:spTgt spid="27"/>
                                        </p:tgtEl>
                                        <p:attrNameLst>
                                          <p:attrName>ppt_y</p:attrName>
                                        </p:attrNameLst>
                                      </p:cBhvr>
                                      <p:tavLst>
                                        <p:tav tm="0">
                                          <p:val>
                                            <p:strVal val="ppt_y"/>
                                          </p:val>
                                        </p:tav>
                                        <p:tav tm="100000">
                                          <p:val>
                                            <p:strVal val="1+ppt_h/2"/>
                                          </p:val>
                                        </p:tav>
                                      </p:tavLst>
                                    </p:anim>
                                    <p:set>
                                      <p:cBhvr>
                                        <p:cTn id="36" dur="1" fill="hold">
                                          <p:stCondLst>
                                            <p:cond delay="499"/>
                                          </p:stCondLst>
                                        </p:cTn>
                                        <p:tgtEl>
                                          <p:spTgt spid="27"/>
                                        </p:tgtEl>
                                        <p:attrNameLst>
                                          <p:attrName>style.visibility</p:attrName>
                                        </p:attrNameLst>
                                      </p:cBhvr>
                                      <p:to>
                                        <p:strVal val="hidden"/>
                                      </p:to>
                                    </p:set>
                                  </p:childTnLst>
                                </p:cTn>
                              </p:par>
                              <p:par>
                                <p:cTn id="37" presetID="2" presetClass="entr" presetSubtype="1" decel="100000" fill="hold" grpId="0" nodeType="withEffect">
                                  <p:stCondLst>
                                    <p:cond delay="8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0-#ppt_h/2"/>
                                          </p:val>
                                        </p:tav>
                                        <p:tav tm="100000">
                                          <p:val>
                                            <p:strVal val="#ppt_y"/>
                                          </p:val>
                                        </p:tav>
                                      </p:tavLst>
                                    </p:anim>
                                  </p:childTnLst>
                                </p:cTn>
                              </p:par>
                              <p:par>
                                <p:cTn id="41" presetID="2" presetClass="exit" presetSubtype="4" accel="100000" fill="hold" grpId="1" nodeType="withEffect">
                                  <p:stCondLst>
                                    <p:cond delay="1500"/>
                                  </p:stCondLst>
                                  <p:childTnLst>
                                    <p:anim calcmode="lin" valueType="num">
                                      <p:cBhvr additive="base">
                                        <p:cTn id="42" dur="500"/>
                                        <p:tgtEl>
                                          <p:spTgt spid="33"/>
                                        </p:tgtEl>
                                        <p:attrNameLst>
                                          <p:attrName>ppt_x</p:attrName>
                                        </p:attrNameLst>
                                      </p:cBhvr>
                                      <p:tavLst>
                                        <p:tav tm="0">
                                          <p:val>
                                            <p:strVal val="ppt_x"/>
                                          </p:val>
                                        </p:tav>
                                        <p:tav tm="100000">
                                          <p:val>
                                            <p:strVal val="ppt_x"/>
                                          </p:val>
                                        </p:tav>
                                      </p:tavLst>
                                    </p:anim>
                                    <p:anim calcmode="lin" valueType="num">
                                      <p:cBhvr additive="base">
                                        <p:cTn id="43" dur="500"/>
                                        <p:tgtEl>
                                          <p:spTgt spid="33"/>
                                        </p:tgtEl>
                                        <p:attrNameLst>
                                          <p:attrName>ppt_y</p:attrName>
                                        </p:attrNameLst>
                                      </p:cBhvr>
                                      <p:tavLst>
                                        <p:tav tm="0">
                                          <p:val>
                                            <p:strVal val="ppt_y"/>
                                          </p:val>
                                        </p:tav>
                                        <p:tav tm="100000">
                                          <p:val>
                                            <p:strVal val="1+ppt_h/2"/>
                                          </p:val>
                                        </p:tav>
                                      </p:tavLst>
                                    </p:anim>
                                    <p:set>
                                      <p:cBhvr>
                                        <p:cTn id="44" dur="1" fill="hold">
                                          <p:stCondLst>
                                            <p:cond delay="499"/>
                                          </p:stCondLst>
                                        </p:cTn>
                                        <p:tgtEl>
                                          <p:spTgt spid="33"/>
                                        </p:tgtEl>
                                        <p:attrNameLst>
                                          <p:attrName>style.visibility</p:attrName>
                                        </p:attrNameLst>
                                      </p:cBhvr>
                                      <p:to>
                                        <p:strVal val="hidden"/>
                                      </p:to>
                                    </p:set>
                                  </p:childTnLst>
                                </p:cTn>
                              </p:par>
                              <p:par>
                                <p:cTn id="45" presetID="2" presetClass="entr" presetSubtype="1" decel="100000" fill="hold" grpId="0" nodeType="withEffect">
                                  <p:stCondLst>
                                    <p:cond delay="100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0-#ppt_h/2"/>
                                          </p:val>
                                        </p:tav>
                                        <p:tav tm="100000">
                                          <p:val>
                                            <p:strVal val="#ppt_y"/>
                                          </p:val>
                                        </p:tav>
                                      </p:tavLst>
                                    </p:anim>
                                  </p:childTnLst>
                                </p:cTn>
                              </p:par>
                              <p:par>
                                <p:cTn id="49" presetID="2" presetClass="exit" presetSubtype="4" accel="100000" fill="hold" grpId="1" nodeType="withEffect">
                                  <p:stCondLst>
                                    <p:cond delay="1700"/>
                                  </p:stCondLst>
                                  <p:childTnLst>
                                    <p:anim calcmode="lin" valueType="num">
                                      <p:cBhvr additive="base">
                                        <p:cTn id="50" dur="500"/>
                                        <p:tgtEl>
                                          <p:spTgt spid="34"/>
                                        </p:tgtEl>
                                        <p:attrNameLst>
                                          <p:attrName>ppt_x</p:attrName>
                                        </p:attrNameLst>
                                      </p:cBhvr>
                                      <p:tavLst>
                                        <p:tav tm="0">
                                          <p:val>
                                            <p:strVal val="ppt_x"/>
                                          </p:val>
                                        </p:tav>
                                        <p:tav tm="100000">
                                          <p:val>
                                            <p:strVal val="ppt_x"/>
                                          </p:val>
                                        </p:tav>
                                      </p:tavLst>
                                    </p:anim>
                                    <p:anim calcmode="lin" valueType="num">
                                      <p:cBhvr additive="base">
                                        <p:cTn id="51" dur="500"/>
                                        <p:tgtEl>
                                          <p:spTgt spid="34"/>
                                        </p:tgtEl>
                                        <p:attrNameLst>
                                          <p:attrName>ppt_y</p:attrName>
                                        </p:attrNameLst>
                                      </p:cBhvr>
                                      <p:tavLst>
                                        <p:tav tm="0">
                                          <p:val>
                                            <p:strVal val="ppt_y"/>
                                          </p:val>
                                        </p:tav>
                                        <p:tav tm="100000">
                                          <p:val>
                                            <p:strVal val="1+ppt_h/2"/>
                                          </p:val>
                                        </p:tav>
                                      </p:tavLst>
                                    </p:anim>
                                    <p:set>
                                      <p:cBhvr>
                                        <p:cTn id="52" dur="1" fill="hold">
                                          <p:stCondLst>
                                            <p:cond delay="499"/>
                                          </p:stCondLst>
                                        </p:cTn>
                                        <p:tgtEl>
                                          <p:spTgt spid="34"/>
                                        </p:tgtEl>
                                        <p:attrNameLst>
                                          <p:attrName>style.visibility</p:attrName>
                                        </p:attrNameLst>
                                      </p:cBhvr>
                                      <p:to>
                                        <p:strVal val="hidden"/>
                                      </p:to>
                                    </p:set>
                                  </p:childTnLst>
                                </p:cTn>
                              </p:par>
                              <p:par>
                                <p:cTn id="53" presetID="2" presetClass="entr" presetSubtype="1" decel="100000" fill="hold" grpId="0" nodeType="withEffect">
                                  <p:stCondLst>
                                    <p:cond delay="120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0-#ppt_h/2"/>
                                          </p:val>
                                        </p:tav>
                                        <p:tav tm="100000">
                                          <p:val>
                                            <p:strVal val="#ppt_y"/>
                                          </p:val>
                                        </p:tav>
                                      </p:tavLst>
                                    </p:anim>
                                  </p:childTnLst>
                                </p:cTn>
                              </p:par>
                              <p:par>
                                <p:cTn id="57" presetID="2" presetClass="exit" presetSubtype="4" accel="100000" fill="hold" grpId="1" nodeType="withEffect">
                                  <p:stCondLst>
                                    <p:cond delay="1900"/>
                                  </p:stCondLst>
                                  <p:childTnLst>
                                    <p:anim calcmode="lin" valueType="num">
                                      <p:cBhvr additive="base">
                                        <p:cTn id="58" dur="500"/>
                                        <p:tgtEl>
                                          <p:spTgt spid="35"/>
                                        </p:tgtEl>
                                        <p:attrNameLst>
                                          <p:attrName>ppt_x</p:attrName>
                                        </p:attrNameLst>
                                      </p:cBhvr>
                                      <p:tavLst>
                                        <p:tav tm="0">
                                          <p:val>
                                            <p:strVal val="ppt_x"/>
                                          </p:val>
                                        </p:tav>
                                        <p:tav tm="100000">
                                          <p:val>
                                            <p:strVal val="ppt_x"/>
                                          </p:val>
                                        </p:tav>
                                      </p:tavLst>
                                    </p:anim>
                                    <p:anim calcmode="lin" valueType="num">
                                      <p:cBhvr additive="base">
                                        <p:cTn id="59" dur="500"/>
                                        <p:tgtEl>
                                          <p:spTgt spid="35"/>
                                        </p:tgtEl>
                                        <p:attrNameLst>
                                          <p:attrName>ppt_y</p:attrName>
                                        </p:attrNameLst>
                                      </p:cBhvr>
                                      <p:tavLst>
                                        <p:tav tm="0">
                                          <p:val>
                                            <p:strVal val="ppt_y"/>
                                          </p:val>
                                        </p:tav>
                                        <p:tav tm="100000">
                                          <p:val>
                                            <p:strVal val="1+ppt_h/2"/>
                                          </p:val>
                                        </p:tav>
                                      </p:tavLst>
                                    </p:anim>
                                    <p:set>
                                      <p:cBhvr>
                                        <p:cTn id="60" dur="1" fill="hold">
                                          <p:stCondLst>
                                            <p:cond delay="499"/>
                                          </p:stCondLst>
                                        </p:cTn>
                                        <p:tgtEl>
                                          <p:spTgt spid="35"/>
                                        </p:tgtEl>
                                        <p:attrNameLst>
                                          <p:attrName>style.visibility</p:attrName>
                                        </p:attrNameLst>
                                      </p:cBhvr>
                                      <p:to>
                                        <p:strVal val="hidden"/>
                                      </p:to>
                                    </p:set>
                                  </p:childTnLst>
                                </p:cTn>
                              </p:par>
                              <p:par>
                                <p:cTn id="61" presetID="2" presetClass="entr" presetSubtype="1" decel="100000" fill="hold" grpId="0" nodeType="withEffect">
                                  <p:stCondLst>
                                    <p:cond delay="140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0-#ppt_h/2"/>
                                          </p:val>
                                        </p:tav>
                                        <p:tav tm="100000">
                                          <p:val>
                                            <p:strVal val="#ppt_y"/>
                                          </p:val>
                                        </p:tav>
                                      </p:tavLst>
                                    </p:anim>
                                  </p:childTnLst>
                                </p:cTn>
                              </p:par>
                              <p:par>
                                <p:cTn id="65" presetID="2" presetClass="exit" presetSubtype="4" accel="100000" fill="hold" grpId="1" nodeType="withEffect">
                                  <p:stCondLst>
                                    <p:cond delay="2100"/>
                                  </p:stCondLst>
                                  <p:childTnLst>
                                    <p:anim calcmode="lin" valueType="num">
                                      <p:cBhvr additive="base">
                                        <p:cTn id="66" dur="500"/>
                                        <p:tgtEl>
                                          <p:spTgt spid="36"/>
                                        </p:tgtEl>
                                        <p:attrNameLst>
                                          <p:attrName>ppt_x</p:attrName>
                                        </p:attrNameLst>
                                      </p:cBhvr>
                                      <p:tavLst>
                                        <p:tav tm="0">
                                          <p:val>
                                            <p:strVal val="ppt_x"/>
                                          </p:val>
                                        </p:tav>
                                        <p:tav tm="100000">
                                          <p:val>
                                            <p:strVal val="ppt_x"/>
                                          </p:val>
                                        </p:tav>
                                      </p:tavLst>
                                    </p:anim>
                                    <p:anim calcmode="lin" valueType="num">
                                      <p:cBhvr additive="base">
                                        <p:cTn id="67" dur="500"/>
                                        <p:tgtEl>
                                          <p:spTgt spid="36"/>
                                        </p:tgtEl>
                                        <p:attrNameLst>
                                          <p:attrName>ppt_y</p:attrName>
                                        </p:attrNameLst>
                                      </p:cBhvr>
                                      <p:tavLst>
                                        <p:tav tm="0">
                                          <p:val>
                                            <p:strVal val="ppt_y"/>
                                          </p:val>
                                        </p:tav>
                                        <p:tav tm="100000">
                                          <p:val>
                                            <p:strVal val="1+ppt_h/2"/>
                                          </p:val>
                                        </p:tav>
                                      </p:tavLst>
                                    </p:anim>
                                    <p:set>
                                      <p:cBhvr>
                                        <p:cTn id="68" dur="1" fill="hold">
                                          <p:stCondLst>
                                            <p:cond delay="499"/>
                                          </p:stCondLst>
                                        </p:cTn>
                                        <p:tgtEl>
                                          <p:spTgt spid="36"/>
                                        </p:tgtEl>
                                        <p:attrNameLst>
                                          <p:attrName>style.visibility</p:attrName>
                                        </p:attrNameLst>
                                      </p:cBhvr>
                                      <p:to>
                                        <p:strVal val="hidden"/>
                                      </p:to>
                                    </p:set>
                                  </p:childTnLst>
                                </p:cTn>
                              </p:par>
                              <p:par>
                                <p:cTn id="69" presetID="1" presetClass="emph" presetSubtype="2" accel="100000" fill="hold" nodeType="withEffect">
                                  <p:stCondLst>
                                    <p:cond delay="0"/>
                                  </p:stCondLst>
                                  <p:childTnLst>
                                    <p:animClr clrSpc="rgb" dir="cw">
                                      <p:cBhvr>
                                        <p:cTn id="70" dur="250" fill="hold"/>
                                        <p:tgtEl>
                                          <p:spTgt spid="24"/>
                                        </p:tgtEl>
                                        <p:attrNameLst>
                                          <p:attrName>fillcolor</p:attrName>
                                        </p:attrNameLst>
                                      </p:cBhvr>
                                      <p:to>
                                        <a:schemeClr val="tx1"/>
                                      </p:to>
                                    </p:animClr>
                                    <p:set>
                                      <p:cBhvr>
                                        <p:cTn id="71" dur="250" fill="hold"/>
                                        <p:tgtEl>
                                          <p:spTgt spid="24"/>
                                        </p:tgtEl>
                                        <p:attrNameLst>
                                          <p:attrName>fill.type</p:attrName>
                                        </p:attrNameLst>
                                      </p:cBhvr>
                                      <p:to>
                                        <p:strVal val="solid"/>
                                      </p:to>
                                    </p:set>
                                    <p:set>
                                      <p:cBhvr>
                                        <p:cTn id="72" dur="250" fill="hold"/>
                                        <p:tgtEl>
                                          <p:spTgt spid="24"/>
                                        </p:tgtEl>
                                        <p:attrNameLst>
                                          <p:attrName>fill.on</p:attrName>
                                        </p:attrNameLst>
                                      </p:cBhvr>
                                      <p:to>
                                        <p:strVal val="true"/>
                                      </p:to>
                                    </p:set>
                                  </p:childTnLst>
                                </p:cTn>
                              </p:par>
                              <p:par>
                                <p:cTn id="73" presetID="1" presetClass="emph" presetSubtype="2" accel="100000" fill="hold" nodeType="withEffect">
                                  <p:stCondLst>
                                    <p:cond delay="0"/>
                                  </p:stCondLst>
                                  <p:childTnLst>
                                    <p:animClr clrSpc="rgb" dir="cw">
                                      <p:cBhvr>
                                        <p:cTn id="74" dur="250" fill="hold"/>
                                        <p:tgtEl>
                                          <p:spTgt spid="25"/>
                                        </p:tgtEl>
                                        <p:attrNameLst>
                                          <p:attrName>fillcolor</p:attrName>
                                        </p:attrNameLst>
                                      </p:cBhvr>
                                      <p:to>
                                        <a:schemeClr val="tx1"/>
                                      </p:to>
                                    </p:animClr>
                                    <p:set>
                                      <p:cBhvr>
                                        <p:cTn id="75" dur="250" fill="hold"/>
                                        <p:tgtEl>
                                          <p:spTgt spid="25"/>
                                        </p:tgtEl>
                                        <p:attrNameLst>
                                          <p:attrName>fill.type</p:attrName>
                                        </p:attrNameLst>
                                      </p:cBhvr>
                                      <p:to>
                                        <p:strVal val="solid"/>
                                      </p:to>
                                    </p:set>
                                    <p:set>
                                      <p:cBhvr>
                                        <p:cTn id="76" dur="250" fill="hold"/>
                                        <p:tgtEl>
                                          <p:spTgt spid="25"/>
                                        </p:tgtEl>
                                        <p:attrNameLst>
                                          <p:attrName>fill.on</p:attrName>
                                        </p:attrNameLst>
                                      </p:cBhvr>
                                      <p:to>
                                        <p:strVal val="true"/>
                                      </p:to>
                                    </p:set>
                                  </p:childTnLst>
                                </p:cTn>
                              </p:par>
                              <p:par>
                                <p:cTn id="77" presetID="1" presetClass="emph" presetSubtype="2" accel="100000" fill="hold" nodeType="withEffect">
                                  <p:stCondLst>
                                    <p:cond delay="0"/>
                                  </p:stCondLst>
                                  <p:childTnLst>
                                    <p:animClr clrSpc="rgb" dir="cw">
                                      <p:cBhvr>
                                        <p:cTn id="78" dur="250" fill="hold"/>
                                        <p:tgtEl>
                                          <p:spTgt spid="26"/>
                                        </p:tgtEl>
                                        <p:attrNameLst>
                                          <p:attrName>fillcolor</p:attrName>
                                        </p:attrNameLst>
                                      </p:cBhvr>
                                      <p:to>
                                        <a:schemeClr val="tx1"/>
                                      </p:to>
                                    </p:animClr>
                                    <p:set>
                                      <p:cBhvr>
                                        <p:cTn id="79" dur="250" fill="hold"/>
                                        <p:tgtEl>
                                          <p:spTgt spid="26"/>
                                        </p:tgtEl>
                                        <p:attrNameLst>
                                          <p:attrName>fill.type</p:attrName>
                                        </p:attrNameLst>
                                      </p:cBhvr>
                                      <p:to>
                                        <p:strVal val="solid"/>
                                      </p:to>
                                    </p:set>
                                    <p:set>
                                      <p:cBhvr>
                                        <p:cTn id="80" dur="250" fill="hold"/>
                                        <p:tgtEl>
                                          <p:spTgt spid="26"/>
                                        </p:tgtEl>
                                        <p:attrNameLst>
                                          <p:attrName>fill.on</p:attrName>
                                        </p:attrNameLst>
                                      </p:cBhvr>
                                      <p:to>
                                        <p:strVal val="true"/>
                                      </p:to>
                                    </p:set>
                                  </p:childTnLst>
                                </p:cTn>
                              </p:par>
                              <p:par>
                                <p:cTn id="81" presetID="1" presetClass="emph" presetSubtype="2" accel="100000" fill="hold" nodeType="withEffect">
                                  <p:stCondLst>
                                    <p:cond delay="0"/>
                                  </p:stCondLst>
                                  <p:childTnLst>
                                    <p:animClr clrSpc="rgb" dir="cw">
                                      <p:cBhvr>
                                        <p:cTn id="82" dur="250" fill="hold"/>
                                        <p:tgtEl>
                                          <p:spTgt spid="27"/>
                                        </p:tgtEl>
                                        <p:attrNameLst>
                                          <p:attrName>fillcolor</p:attrName>
                                        </p:attrNameLst>
                                      </p:cBhvr>
                                      <p:to>
                                        <a:schemeClr val="tx1"/>
                                      </p:to>
                                    </p:animClr>
                                    <p:set>
                                      <p:cBhvr>
                                        <p:cTn id="83" dur="250" fill="hold"/>
                                        <p:tgtEl>
                                          <p:spTgt spid="27"/>
                                        </p:tgtEl>
                                        <p:attrNameLst>
                                          <p:attrName>fill.type</p:attrName>
                                        </p:attrNameLst>
                                      </p:cBhvr>
                                      <p:to>
                                        <p:strVal val="solid"/>
                                      </p:to>
                                    </p:set>
                                    <p:set>
                                      <p:cBhvr>
                                        <p:cTn id="84" dur="250" fill="hold"/>
                                        <p:tgtEl>
                                          <p:spTgt spid="27"/>
                                        </p:tgtEl>
                                        <p:attrNameLst>
                                          <p:attrName>fill.on</p:attrName>
                                        </p:attrNameLst>
                                      </p:cBhvr>
                                      <p:to>
                                        <p:strVal val="true"/>
                                      </p:to>
                                    </p:set>
                                  </p:childTnLst>
                                </p:cTn>
                              </p:par>
                              <p:par>
                                <p:cTn id="85" presetID="1" presetClass="emph" presetSubtype="2" accel="100000" fill="hold" nodeType="withEffect">
                                  <p:stCondLst>
                                    <p:cond delay="0"/>
                                  </p:stCondLst>
                                  <p:childTnLst>
                                    <p:animClr clrSpc="rgb" dir="cw">
                                      <p:cBhvr>
                                        <p:cTn id="86" dur="250" fill="hold"/>
                                        <p:tgtEl>
                                          <p:spTgt spid="33"/>
                                        </p:tgtEl>
                                        <p:attrNameLst>
                                          <p:attrName>fillcolor</p:attrName>
                                        </p:attrNameLst>
                                      </p:cBhvr>
                                      <p:to>
                                        <a:schemeClr val="tx1"/>
                                      </p:to>
                                    </p:animClr>
                                    <p:set>
                                      <p:cBhvr>
                                        <p:cTn id="87" dur="250" fill="hold"/>
                                        <p:tgtEl>
                                          <p:spTgt spid="33"/>
                                        </p:tgtEl>
                                        <p:attrNameLst>
                                          <p:attrName>fill.type</p:attrName>
                                        </p:attrNameLst>
                                      </p:cBhvr>
                                      <p:to>
                                        <p:strVal val="solid"/>
                                      </p:to>
                                    </p:set>
                                    <p:set>
                                      <p:cBhvr>
                                        <p:cTn id="88" dur="250" fill="hold"/>
                                        <p:tgtEl>
                                          <p:spTgt spid="33"/>
                                        </p:tgtEl>
                                        <p:attrNameLst>
                                          <p:attrName>fill.on</p:attrName>
                                        </p:attrNameLst>
                                      </p:cBhvr>
                                      <p:to>
                                        <p:strVal val="true"/>
                                      </p:to>
                                    </p:set>
                                  </p:childTnLst>
                                </p:cTn>
                              </p:par>
                              <p:par>
                                <p:cTn id="89" presetID="1" presetClass="emph" presetSubtype="2" accel="100000" fill="hold" nodeType="withEffect">
                                  <p:stCondLst>
                                    <p:cond delay="0"/>
                                  </p:stCondLst>
                                  <p:childTnLst>
                                    <p:animClr clrSpc="rgb" dir="cw">
                                      <p:cBhvr>
                                        <p:cTn id="90" dur="250" fill="hold"/>
                                        <p:tgtEl>
                                          <p:spTgt spid="34"/>
                                        </p:tgtEl>
                                        <p:attrNameLst>
                                          <p:attrName>fillcolor</p:attrName>
                                        </p:attrNameLst>
                                      </p:cBhvr>
                                      <p:to>
                                        <a:schemeClr val="tx1"/>
                                      </p:to>
                                    </p:animClr>
                                    <p:set>
                                      <p:cBhvr>
                                        <p:cTn id="91" dur="250" fill="hold"/>
                                        <p:tgtEl>
                                          <p:spTgt spid="34"/>
                                        </p:tgtEl>
                                        <p:attrNameLst>
                                          <p:attrName>fill.type</p:attrName>
                                        </p:attrNameLst>
                                      </p:cBhvr>
                                      <p:to>
                                        <p:strVal val="solid"/>
                                      </p:to>
                                    </p:set>
                                    <p:set>
                                      <p:cBhvr>
                                        <p:cTn id="92" dur="250" fill="hold"/>
                                        <p:tgtEl>
                                          <p:spTgt spid="34"/>
                                        </p:tgtEl>
                                        <p:attrNameLst>
                                          <p:attrName>fill.on</p:attrName>
                                        </p:attrNameLst>
                                      </p:cBhvr>
                                      <p:to>
                                        <p:strVal val="true"/>
                                      </p:to>
                                    </p:set>
                                  </p:childTnLst>
                                </p:cTn>
                              </p:par>
                              <p:par>
                                <p:cTn id="93" presetID="1" presetClass="emph" presetSubtype="2" accel="100000" fill="hold" nodeType="withEffect">
                                  <p:stCondLst>
                                    <p:cond delay="0"/>
                                  </p:stCondLst>
                                  <p:childTnLst>
                                    <p:animClr clrSpc="rgb" dir="cw">
                                      <p:cBhvr>
                                        <p:cTn id="94" dur="250" fill="hold"/>
                                        <p:tgtEl>
                                          <p:spTgt spid="35"/>
                                        </p:tgtEl>
                                        <p:attrNameLst>
                                          <p:attrName>fillcolor</p:attrName>
                                        </p:attrNameLst>
                                      </p:cBhvr>
                                      <p:to>
                                        <a:schemeClr val="tx1"/>
                                      </p:to>
                                    </p:animClr>
                                    <p:set>
                                      <p:cBhvr>
                                        <p:cTn id="95" dur="250" fill="hold"/>
                                        <p:tgtEl>
                                          <p:spTgt spid="35"/>
                                        </p:tgtEl>
                                        <p:attrNameLst>
                                          <p:attrName>fill.type</p:attrName>
                                        </p:attrNameLst>
                                      </p:cBhvr>
                                      <p:to>
                                        <p:strVal val="solid"/>
                                      </p:to>
                                    </p:set>
                                    <p:set>
                                      <p:cBhvr>
                                        <p:cTn id="96" dur="250" fill="hold"/>
                                        <p:tgtEl>
                                          <p:spTgt spid="35"/>
                                        </p:tgtEl>
                                        <p:attrNameLst>
                                          <p:attrName>fill.on</p:attrName>
                                        </p:attrNameLst>
                                      </p:cBhvr>
                                      <p:to>
                                        <p:strVal val="true"/>
                                      </p:to>
                                    </p:set>
                                  </p:childTnLst>
                                </p:cTn>
                              </p:par>
                              <p:par>
                                <p:cTn id="97" presetID="1" presetClass="emph" presetSubtype="2" accel="100000" fill="hold" nodeType="withEffect">
                                  <p:stCondLst>
                                    <p:cond delay="0"/>
                                  </p:stCondLst>
                                  <p:childTnLst>
                                    <p:animClr clrSpc="rgb" dir="cw">
                                      <p:cBhvr>
                                        <p:cTn id="98" dur="250" fill="hold"/>
                                        <p:tgtEl>
                                          <p:spTgt spid="36"/>
                                        </p:tgtEl>
                                        <p:attrNameLst>
                                          <p:attrName>fillcolor</p:attrName>
                                        </p:attrNameLst>
                                      </p:cBhvr>
                                      <p:to>
                                        <a:schemeClr val="tx1"/>
                                      </p:to>
                                    </p:animClr>
                                    <p:set>
                                      <p:cBhvr>
                                        <p:cTn id="99" dur="250" fill="hold"/>
                                        <p:tgtEl>
                                          <p:spTgt spid="36"/>
                                        </p:tgtEl>
                                        <p:attrNameLst>
                                          <p:attrName>fill.type</p:attrName>
                                        </p:attrNameLst>
                                      </p:cBhvr>
                                      <p:to>
                                        <p:strVal val="solid"/>
                                      </p:to>
                                    </p:set>
                                    <p:set>
                                      <p:cBhvr>
                                        <p:cTn id="100" dur="250" fill="hold"/>
                                        <p:tgtEl>
                                          <p:spTgt spid="36"/>
                                        </p:tgtEl>
                                        <p:attrNameLst>
                                          <p:attrName>fill.on</p:attrName>
                                        </p:attrNameLst>
                                      </p:cBhvr>
                                      <p:to>
                                        <p:strVal val="true"/>
                                      </p:to>
                                    </p:set>
                                  </p:childTnLst>
                                </p:cTn>
                              </p:par>
                              <p:par>
                                <p:cTn id="101" presetID="22" presetClass="entr" presetSubtype="8" fill="hold" nodeType="withEffect">
                                  <p:stCondLst>
                                    <p:cond delay="1250"/>
                                  </p:stCondLst>
                                  <p:childTnLst>
                                    <p:set>
                                      <p:cBhvr>
                                        <p:cTn id="102" dur="1" fill="hold">
                                          <p:stCondLst>
                                            <p:cond delay="0"/>
                                          </p:stCondLst>
                                        </p:cTn>
                                        <p:tgtEl>
                                          <p:spTgt spid="38"/>
                                        </p:tgtEl>
                                        <p:attrNameLst>
                                          <p:attrName>style.visibility</p:attrName>
                                        </p:attrNameLst>
                                      </p:cBhvr>
                                      <p:to>
                                        <p:strVal val="visible"/>
                                      </p:to>
                                    </p:set>
                                    <p:animEffect transition="in" filter="wipe(left)">
                                      <p:cBhvr>
                                        <p:cTn id="103" dur="500"/>
                                        <p:tgtEl>
                                          <p:spTgt spid="38"/>
                                        </p:tgtEl>
                                      </p:cBhvr>
                                    </p:animEffect>
                                  </p:childTnLst>
                                </p:cTn>
                              </p:par>
                              <p:par>
                                <p:cTn id="104" presetID="22" presetClass="entr" presetSubtype="8" fill="hold" nodeType="withEffect">
                                  <p:stCondLst>
                                    <p:cond delay="750"/>
                                  </p:stCondLst>
                                  <p:childTnLst>
                                    <p:set>
                                      <p:cBhvr>
                                        <p:cTn id="105" dur="1" fill="hold">
                                          <p:stCondLst>
                                            <p:cond delay="0"/>
                                          </p:stCondLst>
                                        </p:cTn>
                                        <p:tgtEl>
                                          <p:spTgt spid="39"/>
                                        </p:tgtEl>
                                        <p:attrNameLst>
                                          <p:attrName>style.visibility</p:attrName>
                                        </p:attrNameLst>
                                      </p:cBhvr>
                                      <p:to>
                                        <p:strVal val="visible"/>
                                      </p:to>
                                    </p:set>
                                    <p:animEffect transition="in" filter="wipe(left)">
                                      <p:cBhvr>
                                        <p:cTn id="106" dur="500"/>
                                        <p:tgtEl>
                                          <p:spTgt spid="39"/>
                                        </p:tgtEl>
                                      </p:cBhvr>
                                    </p:animEffect>
                                  </p:childTnLst>
                                </p:cTn>
                              </p:par>
                              <p:par>
                                <p:cTn id="107" presetID="22" presetClass="entr" presetSubtype="8" fill="hold" grpId="0" nodeType="withEffect">
                                  <p:stCondLst>
                                    <p:cond delay="1500"/>
                                  </p:stCondLst>
                                  <p:childTnLst>
                                    <p:set>
                                      <p:cBhvr>
                                        <p:cTn id="108" dur="1" fill="hold">
                                          <p:stCondLst>
                                            <p:cond delay="0"/>
                                          </p:stCondLst>
                                        </p:cTn>
                                        <p:tgtEl>
                                          <p:spTgt spid="40"/>
                                        </p:tgtEl>
                                        <p:attrNameLst>
                                          <p:attrName>style.visibility</p:attrName>
                                        </p:attrNameLst>
                                      </p:cBhvr>
                                      <p:to>
                                        <p:strVal val="visible"/>
                                      </p:to>
                                    </p:set>
                                    <p:animEffect transition="in" filter="wipe(left)">
                                      <p:cBhvr>
                                        <p:cTn id="109" dur="500"/>
                                        <p:tgtEl>
                                          <p:spTgt spid="40"/>
                                        </p:tgtEl>
                                      </p:cBhvr>
                                    </p:animEffect>
                                  </p:childTnLst>
                                </p:cTn>
                              </p:par>
                              <p:par>
                                <p:cTn id="110" presetID="6" presetClass="emph" presetSubtype="0" accel="50000" decel="50000" autoRev="1" fill="hold" grpId="1" nodeType="withEffect">
                                  <p:stCondLst>
                                    <p:cond delay="1500"/>
                                  </p:stCondLst>
                                  <p:childTnLst>
                                    <p:animScale>
                                      <p:cBhvr>
                                        <p:cTn id="111" dur="500" fill="hold"/>
                                        <p:tgtEl>
                                          <p:spTgt spid="40"/>
                                        </p:tgtEl>
                                      </p:cBhvr>
                                      <p:by x="120000" y="120000"/>
                                    </p:animScale>
                                  </p:childTnLst>
                                </p:cTn>
                              </p:par>
                              <p:par>
                                <p:cTn id="112" presetID="22" presetClass="entr" presetSubtype="8" fill="hold" grpId="0" nodeType="withEffect">
                                  <p:stCondLst>
                                    <p:cond delay="1750"/>
                                  </p:stCondLst>
                                  <p:childTnLst>
                                    <p:set>
                                      <p:cBhvr>
                                        <p:cTn id="113" dur="1" fill="hold">
                                          <p:stCondLst>
                                            <p:cond delay="0"/>
                                          </p:stCondLst>
                                        </p:cTn>
                                        <p:tgtEl>
                                          <p:spTgt spid="41"/>
                                        </p:tgtEl>
                                        <p:attrNameLst>
                                          <p:attrName>style.visibility</p:attrName>
                                        </p:attrNameLst>
                                      </p:cBhvr>
                                      <p:to>
                                        <p:strVal val="visible"/>
                                      </p:to>
                                    </p:set>
                                    <p:animEffect transition="in" filter="wipe(left)">
                                      <p:cBhvr>
                                        <p:cTn id="114" dur="500"/>
                                        <p:tgtEl>
                                          <p:spTgt spid="41"/>
                                        </p:tgtEl>
                                      </p:cBhvr>
                                    </p:animEffect>
                                  </p:childTnLst>
                                </p:cTn>
                              </p:par>
                              <p:par>
                                <p:cTn id="115" presetID="6" presetClass="emph" presetSubtype="0" accel="50000" decel="50000" autoRev="1" fill="hold" grpId="1" nodeType="withEffect">
                                  <p:stCondLst>
                                    <p:cond delay="1750"/>
                                  </p:stCondLst>
                                  <p:childTnLst>
                                    <p:animScale>
                                      <p:cBhvr>
                                        <p:cTn id="116" dur="500" fill="hold"/>
                                        <p:tgtEl>
                                          <p:spTgt spid="41"/>
                                        </p:tgtEl>
                                      </p:cBhvr>
                                      <p:by x="120000" y="120000"/>
                                    </p:animScale>
                                  </p:childTnLst>
                                </p:cTn>
                              </p:par>
                              <p:par>
                                <p:cTn id="117" presetID="22" presetClass="entr" presetSubtype="8" fill="hold" nodeType="withEffect">
                                  <p:stCondLst>
                                    <p:cond delay="1500"/>
                                  </p:stCondLst>
                                  <p:childTnLst>
                                    <p:set>
                                      <p:cBhvr>
                                        <p:cTn id="118" dur="1" fill="hold">
                                          <p:stCondLst>
                                            <p:cond delay="0"/>
                                          </p:stCondLst>
                                        </p:cTn>
                                        <p:tgtEl>
                                          <p:spTgt spid="42"/>
                                        </p:tgtEl>
                                        <p:attrNameLst>
                                          <p:attrName>style.visibility</p:attrName>
                                        </p:attrNameLst>
                                      </p:cBhvr>
                                      <p:to>
                                        <p:strVal val="visible"/>
                                      </p:to>
                                    </p:set>
                                    <p:animEffect transition="in" filter="wipe(left)">
                                      <p:cBhvr>
                                        <p:cTn id="119" dur="500"/>
                                        <p:tgtEl>
                                          <p:spTgt spid="42"/>
                                        </p:tgtEl>
                                      </p:cBhvr>
                                    </p:animEffect>
                                  </p:childTnLst>
                                </p:cTn>
                              </p:par>
                              <p:par>
                                <p:cTn id="120" presetID="22" presetClass="entr" presetSubtype="8" fill="hold" nodeType="withEffect">
                                  <p:stCondLst>
                                    <p:cond delay="2000"/>
                                  </p:stCondLst>
                                  <p:childTnLst>
                                    <p:set>
                                      <p:cBhvr>
                                        <p:cTn id="121" dur="1" fill="hold">
                                          <p:stCondLst>
                                            <p:cond delay="0"/>
                                          </p:stCondLst>
                                        </p:cTn>
                                        <p:tgtEl>
                                          <p:spTgt spid="43"/>
                                        </p:tgtEl>
                                        <p:attrNameLst>
                                          <p:attrName>style.visibility</p:attrName>
                                        </p:attrNameLst>
                                      </p:cBhvr>
                                      <p:to>
                                        <p:strVal val="visible"/>
                                      </p:to>
                                    </p:set>
                                    <p:animEffect transition="in" filter="wipe(left)">
                                      <p:cBhvr>
                                        <p:cTn id="122" dur="500"/>
                                        <p:tgtEl>
                                          <p:spTgt spid="43"/>
                                        </p:tgtEl>
                                      </p:cBhvr>
                                    </p:animEffect>
                                  </p:childTnLst>
                                </p:cTn>
                              </p:par>
                              <p:par>
                                <p:cTn id="123" presetID="6" presetClass="emph" presetSubtype="0" accel="50000" decel="50000" autoRev="1" fill="hold" nodeType="withEffect">
                                  <p:stCondLst>
                                    <p:cond delay="2000"/>
                                  </p:stCondLst>
                                  <p:childTnLst>
                                    <p:animScale>
                                      <p:cBhvr>
                                        <p:cTn id="124" dur="500" fill="hold"/>
                                        <p:tgtEl>
                                          <p:spTgt spid="43"/>
                                        </p:tgtEl>
                                      </p:cBhvr>
                                      <p:by x="120000" y="120000"/>
                                    </p:animScale>
                                  </p:childTnLst>
                                </p:cTn>
                              </p:par>
                              <p:par>
                                <p:cTn id="125" presetID="22" presetClass="entr" presetSubtype="8" fill="hold" nodeType="withEffect">
                                  <p:stCondLst>
                                    <p:cond delay="2500"/>
                                  </p:stCondLst>
                                  <p:childTnLst>
                                    <p:set>
                                      <p:cBhvr>
                                        <p:cTn id="126" dur="1" fill="hold">
                                          <p:stCondLst>
                                            <p:cond delay="0"/>
                                          </p:stCondLst>
                                        </p:cTn>
                                        <p:tgtEl>
                                          <p:spTgt spid="44"/>
                                        </p:tgtEl>
                                        <p:attrNameLst>
                                          <p:attrName>style.visibility</p:attrName>
                                        </p:attrNameLst>
                                      </p:cBhvr>
                                      <p:to>
                                        <p:strVal val="visible"/>
                                      </p:to>
                                    </p:set>
                                    <p:animEffect transition="in" filter="wipe(left)">
                                      <p:cBhvr>
                                        <p:cTn id="127" dur="500"/>
                                        <p:tgtEl>
                                          <p:spTgt spid="44"/>
                                        </p:tgtEl>
                                      </p:cBhvr>
                                    </p:animEffect>
                                  </p:childTnLst>
                                </p:cTn>
                              </p:par>
                              <p:par>
                                <p:cTn id="128" presetID="6" presetClass="emph" presetSubtype="0" accel="50000" decel="50000" autoRev="1" fill="hold" nodeType="withEffect">
                                  <p:stCondLst>
                                    <p:cond delay="2500"/>
                                  </p:stCondLst>
                                  <p:childTnLst>
                                    <p:animScale>
                                      <p:cBhvr>
                                        <p:cTn id="129" dur="500" fill="hold"/>
                                        <p:tgtEl>
                                          <p:spTgt spid="44"/>
                                        </p:tgtEl>
                                      </p:cBhvr>
                                      <p:by x="120000" y="120000"/>
                                    </p:animScale>
                                  </p:childTnLst>
                                </p:cTn>
                              </p:par>
                              <p:par>
                                <p:cTn id="130" presetID="22" presetClass="entr" presetSubtype="8" fill="hold" nodeType="withEffect">
                                  <p:stCondLst>
                                    <p:cond delay="2000"/>
                                  </p:stCondLst>
                                  <p:childTnLst>
                                    <p:set>
                                      <p:cBhvr>
                                        <p:cTn id="131" dur="1" fill="hold">
                                          <p:stCondLst>
                                            <p:cond delay="0"/>
                                          </p:stCondLst>
                                        </p:cTn>
                                        <p:tgtEl>
                                          <p:spTgt spid="45"/>
                                        </p:tgtEl>
                                        <p:attrNameLst>
                                          <p:attrName>style.visibility</p:attrName>
                                        </p:attrNameLst>
                                      </p:cBhvr>
                                      <p:to>
                                        <p:strVal val="visible"/>
                                      </p:to>
                                    </p:set>
                                    <p:animEffect transition="in" filter="wipe(left)">
                                      <p:cBhvr>
                                        <p:cTn id="132" dur="500"/>
                                        <p:tgtEl>
                                          <p:spTgt spid="45"/>
                                        </p:tgtEl>
                                      </p:cBhvr>
                                    </p:animEffect>
                                  </p:childTnLst>
                                </p:cTn>
                              </p:par>
                              <p:par>
                                <p:cTn id="133" presetID="6" presetClass="emph" presetSubtype="0" accel="50000" decel="50000" autoRev="1" fill="hold" nodeType="withEffect">
                                  <p:stCondLst>
                                    <p:cond delay="2000"/>
                                  </p:stCondLst>
                                  <p:childTnLst>
                                    <p:animScale>
                                      <p:cBhvr>
                                        <p:cTn id="134" dur="500" fill="hold"/>
                                        <p:tgtEl>
                                          <p:spTgt spid="45"/>
                                        </p:tgtEl>
                                      </p:cBhvr>
                                      <p:by x="120000" y="120000"/>
                                    </p:animScale>
                                  </p:childTnLst>
                                </p:cTn>
                              </p:par>
                              <p:par>
                                <p:cTn id="135" presetID="22" presetClass="entr" presetSubtype="4" fill="hold" grpId="0" nodeType="withEffect">
                                  <p:stCondLst>
                                    <p:cond delay="2000"/>
                                  </p:stCondLst>
                                  <p:childTnLst>
                                    <p:set>
                                      <p:cBhvr>
                                        <p:cTn id="136" dur="1" fill="hold">
                                          <p:stCondLst>
                                            <p:cond delay="0"/>
                                          </p:stCondLst>
                                        </p:cTn>
                                        <p:tgtEl>
                                          <p:spTgt spid="29"/>
                                        </p:tgtEl>
                                        <p:attrNameLst>
                                          <p:attrName>style.visibility</p:attrName>
                                        </p:attrNameLst>
                                      </p:cBhvr>
                                      <p:to>
                                        <p:strVal val="visible"/>
                                      </p:to>
                                    </p:set>
                                    <p:animEffect transition="in" filter="wipe(down)">
                                      <p:cBhvr>
                                        <p:cTn id="1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26" grpId="0" animBg="1"/>
      <p:bldP spid="26" grpId="1" animBg="1"/>
      <p:bldP spid="27" grpId="0" animBg="1"/>
      <p:bldP spid="27" grpId="1" animBg="1"/>
      <p:bldP spid="33" grpId="0" animBg="1"/>
      <p:bldP spid="33" grpId="1" animBg="1"/>
      <p:bldP spid="34" grpId="0" animBg="1"/>
      <p:bldP spid="34" grpId="1" animBg="1"/>
      <p:bldP spid="35" grpId="0" animBg="1"/>
      <p:bldP spid="35" grpId="1" animBg="1"/>
      <p:bldP spid="36" grpId="0" animBg="1"/>
      <p:bldP spid="36" grpId="1" animBg="1"/>
      <p:bldP spid="40" grpId="0">
        <p:tmplLst>
          <p:tmpl>
            <p:tnLst>
              <p:par>
                <p:cTn presetID="22" presetClass="entr" presetSubtype="8" fill="hold" nodeType="withEffect">
                  <p:stCondLst>
                    <p:cond delay="1500"/>
                  </p:stCondLst>
                  <p:childTnLst>
                    <p:set>
                      <p:cBhvr>
                        <p:cTn dur="1" fill="hold">
                          <p:stCondLst>
                            <p:cond delay="0"/>
                          </p:stCondLst>
                        </p:cTn>
                        <p:tgtEl>
                          <p:spTgt spid="40"/>
                        </p:tgtEl>
                        <p:attrNameLst>
                          <p:attrName>style.visibility</p:attrName>
                        </p:attrNameLst>
                      </p:cBhvr>
                      <p:to>
                        <p:strVal val="visible"/>
                      </p:to>
                    </p:set>
                    <p:animEffect transition="in" filter="wipe(left)">
                      <p:cBhvr>
                        <p:cTn dur="500"/>
                        <p:tgtEl>
                          <p:spTgt spid="40"/>
                        </p:tgtEl>
                      </p:cBhvr>
                    </p:animEffect>
                  </p:childTnLst>
                </p:cTn>
              </p:par>
            </p:tnLst>
          </p:tmpl>
        </p:tmplLst>
      </p:bldP>
      <p:bldP spid="40" grpId="1"/>
      <p:bldP spid="41" grpId="0">
        <p:tmplLst>
          <p:tmpl>
            <p:tnLst>
              <p:par>
                <p:cTn presetID="22" presetClass="entr" presetSubtype="8" fill="hold" nodeType="withEffect">
                  <p:stCondLst>
                    <p:cond delay="1750"/>
                  </p:stCondLst>
                  <p:childTnLst>
                    <p:set>
                      <p:cBhvr>
                        <p:cTn dur="1" fill="hold">
                          <p:stCondLst>
                            <p:cond delay="0"/>
                          </p:stCondLst>
                        </p:cTn>
                        <p:tgtEl>
                          <p:spTgt spid="41"/>
                        </p:tgtEl>
                        <p:attrNameLst>
                          <p:attrName>style.visibility</p:attrName>
                        </p:attrNameLst>
                      </p:cBhvr>
                      <p:to>
                        <p:strVal val="visible"/>
                      </p:to>
                    </p:set>
                    <p:animEffect transition="in" filter="wipe(left)">
                      <p:cBhvr>
                        <p:cTn dur="500"/>
                        <p:tgtEl>
                          <p:spTgt spid="41"/>
                        </p:tgtEl>
                      </p:cBhvr>
                    </p:animEffect>
                  </p:childTnLst>
                </p:cTn>
              </p:par>
            </p:tnLst>
          </p:tmpl>
        </p:tmplLst>
      </p:bldP>
      <p:bldP spid="41" grpId="1"/>
      <p:bldP spid="29" grpId="0">
        <p:tmplLst>
          <p:tmpl>
            <p:tnLst>
              <p:par>
                <p:cTn presetID="22" presetClass="entr" presetSubtype="4" fill="hold" nodeType="withEffect">
                  <p:stCondLst>
                    <p:cond delay="2000"/>
                  </p:stCondLst>
                  <p:childTnLst>
                    <p:set>
                      <p:cBhvr>
                        <p:cTn dur="1" fill="hold">
                          <p:stCondLst>
                            <p:cond delay="0"/>
                          </p:stCondLst>
                        </p:cTn>
                        <p:tgtEl>
                          <p:spTgt spid="29"/>
                        </p:tgtEl>
                        <p:attrNameLst>
                          <p:attrName>style.visibility</p:attrName>
                        </p:attrNameLst>
                      </p:cBhvr>
                      <p:to>
                        <p:strVal val="visible"/>
                      </p:to>
                    </p:set>
                    <p:animEffect transition="in" filter="wipe(down)">
                      <p:cBhvr>
                        <p:cTn dur="500"/>
                        <p:tgtEl>
                          <p:spTgt spid="29"/>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Obdélník 1">
            <a:extLst>
              <a:ext uri="{FF2B5EF4-FFF2-40B4-BE49-F238E27FC236}">
                <a16:creationId xmlns:a16="http://schemas.microsoft.com/office/drawing/2014/main" id="{CE2ACE5B-8D46-48D8-AA1D-0094B021E53D}"/>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15" name="Straight Connector 12">
            <a:extLst>
              <a:ext uri="{FF2B5EF4-FFF2-40B4-BE49-F238E27FC236}">
                <a16:creationId xmlns:a16="http://schemas.microsoft.com/office/drawing/2014/main" id="{1E35AA56-B6B2-4612-9243-E2F38AC784C3}"/>
              </a:ext>
            </a:extLst>
          </p:cNvPr>
          <p:cNvCxnSpPr/>
          <p:nvPr userDrawn="1"/>
        </p:nvCxnSpPr>
        <p:spPr>
          <a:xfrm>
            <a:off x="1524847"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4">
            <a:extLst>
              <a:ext uri="{FF2B5EF4-FFF2-40B4-BE49-F238E27FC236}">
                <a16:creationId xmlns:a16="http://schemas.microsoft.com/office/drawing/2014/main" id="{F0B8A09A-FB5A-40C7-BFE8-E9A689CBC7F0}"/>
              </a:ext>
            </a:extLst>
          </p:cNvPr>
          <p:cNvCxnSpPr/>
          <p:nvPr userDrawn="1"/>
        </p:nvCxnSpPr>
        <p:spPr>
          <a:xfrm>
            <a:off x="3049694"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5">
            <a:extLst>
              <a:ext uri="{FF2B5EF4-FFF2-40B4-BE49-F238E27FC236}">
                <a16:creationId xmlns:a16="http://schemas.microsoft.com/office/drawing/2014/main" id="{6AF57F91-9B11-444C-A187-29390907D9B3}"/>
              </a:ext>
            </a:extLst>
          </p:cNvPr>
          <p:cNvCxnSpPr/>
          <p:nvPr userDrawn="1"/>
        </p:nvCxnSpPr>
        <p:spPr>
          <a:xfrm>
            <a:off x="4574541"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6">
            <a:extLst>
              <a:ext uri="{FF2B5EF4-FFF2-40B4-BE49-F238E27FC236}">
                <a16:creationId xmlns:a16="http://schemas.microsoft.com/office/drawing/2014/main" id="{51467D0E-9E76-4552-BEC2-1CADB3F4933D}"/>
              </a:ext>
            </a:extLst>
          </p:cNvPr>
          <p:cNvCxnSpPr/>
          <p:nvPr userDrawn="1"/>
        </p:nvCxnSpPr>
        <p:spPr>
          <a:xfrm>
            <a:off x="6099388"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17">
            <a:extLst>
              <a:ext uri="{FF2B5EF4-FFF2-40B4-BE49-F238E27FC236}">
                <a16:creationId xmlns:a16="http://schemas.microsoft.com/office/drawing/2014/main" id="{A6C1C668-F663-463E-BB4D-3065A6BA51A7}"/>
              </a:ext>
            </a:extLst>
          </p:cNvPr>
          <p:cNvCxnSpPr/>
          <p:nvPr userDrawn="1"/>
        </p:nvCxnSpPr>
        <p:spPr>
          <a:xfrm>
            <a:off x="7624235"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18">
            <a:extLst>
              <a:ext uri="{FF2B5EF4-FFF2-40B4-BE49-F238E27FC236}">
                <a16:creationId xmlns:a16="http://schemas.microsoft.com/office/drawing/2014/main" id="{010F430D-15D3-4424-BA33-282A0153DDD7}"/>
              </a:ext>
            </a:extLst>
          </p:cNvPr>
          <p:cNvCxnSpPr/>
          <p:nvPr userDrawn="1"/>
        </p:nvCxnSpPr>
        <p:spPr>
          <a:xfrm>
            <a:off x="9149082"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19">
            <a:extLst>
              <a:ext uri="{FF2B5EF4-FFF2-40B4-BE49-F238E27FC236}">
                <a16:creationId xmlns:a16="http://schemas.microsoft.com/office/drawing/2014/main" id="{FB51C709-185A-4534-997E-0DD230BBD9E0}"/>
              </a:ext>
            </a:extLst>
          </p:cNvPr>
          <p:cNvCxnSpPr/>
          <p:nvPr userDrawn="1"/>
        </p:nvCxnSpPr>
        <p:spPr>
          <a:xfrm>
            <a:off x="10673929"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24" name="Rectangle 2">
            <a:extLst>
              <a:ext uri="{FF2B5EF4-FFF2-40B4-BE49-F238E27FC236}">
                <a16:creationId xmlns:a16="http://schemas.microsoft.com/office/drawing/2014/main" id="{1A0986DE-B647-488E-9DA9-798C13A6BD9B}"/>
              </a:ext>
            </a:extLst>
          </p:cNvPr>
          <p:cNvSpPr/>
          <p:nvPr userDrawn="1"/>
        </p:nvSpPr>
        <p:spPr>
          <a:xfrm>
            <a:off x="-6772" y="-7514"/>
            <a:ext cx="1524842"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1">
            <a:extLst>
              <a:ext uri="{FF2B5EF4-FFF2-40B4-BE49-F238E27FC236}">
                <a16:creationId xmlns:a16="http://schemas.microsoft.com/office/drawing/2014/main" id="{7E9EB5BA-5F60-4490-A309-44E0C4FFE56F}"/>
              </a:ext>
            </a:extLst>
          </p:cNvPr>
          <p:cNvSpPr/>
          <p:nvPr userDrawn="1"/>
        </p:nvSpPr>
        <p:spPr>
          <a:xfrm>
            <a:off x="1531624" y="-7514"/>
            <a:ext cx="151679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13">
            <a:extLst>
              <a:ext uri="{FF2B5EF4-FFF2-40B4-BE49-F238E27FC236}">
                <a16:creationId xmlns:a16="http://schemas.microsoft.com/office/drawing/2014/main" id="{523C67D8-FAA3-4BC2-91D8-A94B80C5E3AF}"/>
              </a:ext>
            </a:extLst>
          </p:cNvPr>
          <p:cNvSpPr/>
          <p:nvPr userDrawn="1"/>
        </p:nvSpPr>
        <p:spPr>
          <a:xfrm>
            <a:off x="3049690" y="-7514"/>
            <a:ext cx="152484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0">
            <a:extLst>
              <a:ext uri="{FF2B5EF4-FFF2-40B4-BE49-F238E27FC236}">
                <a16:creationId xmlns:a16="http://schemas.microsoft.com/office/drawing/2014/main" id="{ECA9042B-717E-4B0C-8628-6BD0E1DD8EA2}"/>
              </a:ext>
            </a:extLst>
          </p:cNvPr>
          <p:cNvSpPr/>
          <p:nvPr userDrawn="1"/>
        </p:nvSpPr>
        <p:spPr>
          <a:xfrm>
            <a:off x="4574537" y="-7514"/>
            <a:ext cx="152484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21">
            <a:extLst>
              <a:ext uri="{FF2B5EF4-FFF2-40B4-BE49-F238E27FC236}">
                <a16:creationId xmlns:a16="http://schemas.microsoft.com/office/drawing/2014/main" id="{04D66E2F-204E-4B7E-B563-FBD1315DBABF}"/>
              </a:ext>
            </a:extLst>
          </p:cNvPr>
          <p:cNvSpPr/>
          <p:nvPr userDrawn="1"/>
        </p:nvSpPr>
        <p:spPr>
          <a:xfrm>
            <a:off x="6099388" y="-7514"/>
            <a:ext cx="151891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23">
            <a:extLst>
              <a:ext uri="{FF2B5EF4-FFF2-40B4-BE49-F238E27FC236}">
                <a16:creationId xmlns:a16="http://schemas.microsoft.com/office/drawing/2014/main" id="{449B4E55-EFB4-4ED5-B163-1F4F2B0C0E49}"/>
              </a:ext>
            </a:extLst>
          </p:cNvPr>
          <p:cNvSpPr/>
          <p:nvPr userDrawn="1"/>
        </p:nvSpPr>
        <p:spPr>
          <a:xfrm>
            <a:off x="7633129"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24">
            <a:extLst>
              <a:ext uri="{FF2B5EF4-FFF2-40B4-BE49-F238E27FC236}">
                <a16:creationId xmlns:a16="http://schemas.microsoft.com/office/drawing/2014/main" id="{A8AF2959-D45D-4A53-B1FD-386D832F1F8A}"/>
              </a:ext>
            </a:extLst>
          </p:cNvPr>
          <p:cNvSpPr/>
          <p:nvPr userDrawn="1"/>
        </p:nvSpPr>
        <p:spPr>
          <a:xfrm>
            <a:off x="9157981"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25">
            <a:extLst>
              <a:ext uri="{FF2B5EF4-FFF2-40B4-BE49-F238E27FC236}">
                <a16:creationId xmlns:a16="http://schemas.microsoft.com/office/drawing/2014/main" id="{3C5ECFA9-93BB-4E64-AF0D-4758A3293B30}"/>
              </a:ext>
            </a:extLst>
          </p:cNvPr>
          <p:cNvSpPr/>
          <p:nvPr userDrawn="1"/>
        </p:nvSpPr>
        <p:spPr>
          <a:xfrm>
            <a:off x="10667152" y="-7514"/>
            <a:ext cx="1524847"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8" name="Grafický objekt 37">
            <a:extLst>
              <a:ext uri="{FF2B5EF4-FFF2-40B4-BE49-F238E27FC236}">
                <a16:creationId xmlns:a16="http://schemas.microsoft.com/office/drawing/2014/main" id="{BF70DF5A-9435-46E8-A02E-ABFA8D8E5B9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4572001" y="764062"/>
            <a:ext cx="7619999" cy="420872"/>
          </a:xfrm>
          <a:prstGeom prst="rect">
            <a:avLst/>
          </a:prstGeom>
        </p:spPr>
      </p:pic>
      <p:pic>
        <p:nvPicPr>
          <p:cNvPr id="39" name="Grafický objekt 38">
            <a:extLst>
              <a:ext uri="{FF2B5EF4-FFF2-40B4-BE49-F238E27FC236}">
                <a16:creationId xmlns:a16="http://schemas.microsoft.com/office/drawing/2014/main" id="{E1AF6A8F-FA1A-4E8D-B4E8-12021CB49DEC}"/>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18290" y="639806"/>
            <a:ext cx="3173594" cy="727520"/>
          </a:xfrm>
          <a:prstGeom prst="rect">
            <a:avLst/>
          </a:prstGeom>
        </p:spPr>
      </p:pic>
      <p:pic>
        <p:nvPicPr>
          <p:cNvPr id="43" name="Obrázek 42">
            <a:extLst>
              <a:ext uri="{FF2B5EF4-FFF2-40B4-BE49-F238E27FC236}">
                <a16:creationId xmlns:a16="http://schemas.microsoft.com/office/drawing/2014/main" id="{23B3BE27-D028-4B44-A89D-50C70D24E356}"/>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19110" t="32329" r="15070" b="53337"/>
          <a:stretch/>
        </p:blipFill>
        <p:spPr>
          <a:xfrm>
            <a:off x="0" y="2432624"/>
            <a:ext cx="3050847" cy="996376"/>
          </a:xfrm>
          <a:prstGeom prst="rect">
            <a:avLst/>
          </a:prstGeom>
        </p:spPr>
      </p:pic>
      <p:pic>
        <p:nvPicPr>
          <p:cNvPr id="44" name="Obrázek 43">
            <a:extLst>
              <a:ext uri="{FF2B5EF4-FFF2-40B4-BE49-F238E27FC236}">
                <a16:creationId xmlns:a16="http://schemas.microsoft.com/office/drawing/2014/main" id="{78B7E1F9-AA2E-4A85-A84C-C524D91D0684}"/>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l="15297" t="35123" b="26502"/>
          <a:stretch/>
        </p:blipFill>
        <p:spPr>
          <a:xfrm>
            <a:off x="1335883" y="5265995"/>
            <a:ext cx="3247403" cy="981118"/>
          </a:xfrm>
          <a:prstGeom prst="rect">
            <a:avLst/>
          </a:prstGeom>
          <a:effectLst>
            <a:outerShdw blurRad="762000" dist="254000" dir="5400000" algn="ctr" rotWithShape="0">
              <a:srgbClr val="474747">
                <a:alpha val="30000"/>
              </a:srgbClr>
            </a:outerShdw>
          </a:effectLst>
        </p:spPr>
      </p:pic>
      <p:pic>
        <p:nvPicPr>
          <p:cNvPr id="45" name="Obrázek 44">
            <a:extLst>
              <a:ext uri="{FF2B5EF4-FFF2-40B4-BE49-F238E27FC236}">
                <a16:creationId xmlns:a16="http://schemas.microsoft.com/office/drawing/2014/main" id="{5049156E-7F8C-486C-A9D0-C43F03C18185}"/>
              </a:ext>
            </a:extLst>
          </p:cNvPr>
          <p:cNvPicPr>
            <a:picLocks noChangeAspect="1"/>
          </p:cNvPicPr>
          <p:nvPr userDrawn="1"/>
        </p:nvPicPr>
        <p:blipFill rotWithShape="1">
          <a:blip r:embed="rId8" cstate="hqprint">
            <a:extLst>
              <a:ext uri="{28A0092B-C50C-407E-A947-70E740481C1C}">
                <a14:useLocalDpi xmlns:a14="http://schemas.microsoft.com/office/drawing/2010/main" val="0"/>
              </a:ext>
            </a:extLst>
          </a:blip>
          <a:srcRect l="526" t="9741" r="1" b="9262"/>
          <a:stretch/>
        </p:blipFill>
        <p:spPr>
          <a:xfrm>
            <a:off x="9697378" y="3156116"/>
            <a:ext cx="2494621" cy="1015663"/>
          </a:xfrm>
          <a:prstGeom prst="rect">
            <a:avLst/>
          </a:prstGeom>
        </p:spPr>
      </p:pic>
      <p:cxnSp>
        <p:nvCxnSpPr>
          <p:cNvPr id="28" name="Straight Connector 9">
            <a:extLst>
              <a:ext uri="{FF2B5EF4-FFF2-40B4-BE49-F238E27FC236}">
                <a16:creationId xmlns:a16="http://schemas.microsoft.com/office/drawing/2014/main" id="{F7BD00AF-D3DD-4869-BF36-C1F6E1619D05}"/>
              </a:ext>
            </a:extLst>
          </p:cNvPr>
          <p:cNvCxnSpPr>
            <a:cxnSpLocks/>
          </p:cNvCxnSpPr>
          <p:nvPr userDrawn="1"/>
        </p:nvCxnSpPr>
        <p:spPr>
          <a:xfrm>
            <a:off x="3765685" y="4489144"/>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TextBox 7">
            <a:extLst>
              <a:ext uri="{FF2B5EF4-FFF2-40B4-BE49-F238E27FC236}">
                <a16:creationId xmlns:a16="http://schemas.microsoft.com/office/drawing/2014/main" id="{2505FADC-552A-4998-A1B9-EFD8AEBB1C64}"/>
              </a:ext>
            </a:extLst>
          </p:cNvPr>
          <p:cNvSpPr txBox="1"/>
          <p:nvPr userDrawn="1"/>
        </p:nvSpPr>
        <p:spPr>
          <a:xfrm>
            <a:off x="3712023" y="2607928"/>
            <a:ext cx="2491323" cy="677108"/>
          </a:xfrm>
          <a:prstGeom prst="rect">
            <a:avLst/>
          </a:prstGeom>
          <a:noFill/>
        </p:spPr>
        <p:txBody>
          <a:bodyPr wrap="none" lIns="0" tIns="0" rIns="0" bIns="0" rtlCol="0">
            <a:spAutoFit/>
          </a:bodyPr>
          <a:lstStyle/>
          <a:p>
            <a:r>
              <a:rPr lang="en-US" sz="4400">
                <a:solidFill>
                  <a:srgbClr val="004C96"/>
                </a:solidFill>
                <a:latin typeface="+mn-lt"/>
              </a:rPr>
              <a:t>INVESTÍCIE</a:t>
            </a:r>
          </a:p>
        </p:txBody>
      </p:sp>
      <p:sp>
        <p:nvSpPr>
          <p:cNvPr id="30" name="TextBox 7">
            <a:extLst>
              <a:ext uri="{FF2B5EF4-FFF2-40B4-BE49-F238E27FC236}">
                <a16:creationId xmlns:a16="http://schemas.microsoft.com/office/drawing/2014/main" id="{510D090C-FD95-40A6-8C72-86875067731F}"/>
              </a:ext>
            </a:extLst>
          </p:cNvPr>
          <p:cNvSpPr txBox="1"/>
          <p:nvPr userDrawn="1"/>
        </p:nvSpPr>
        <p:spPr>
          <a:xfrm>
            <a:off x="3712023" y="3439792"/>
            <a:ext cx="4930260" cy="677108"/>
          </a:xfrm>
          <a:prstGeom prst="rect">
            <a:avLst/>
          </a:prstGeom>
          <a:noFill/>
        </p:spPr>
        <p:txBody>
          <a:bodyPr wrap="none" lIns="0" tIns="0" rIns="0" bIns="0" rtlCol="0">
            <a:spAutoFit/>
          </a:bodyPr>
          <a:lstStyle/>
          <a:p>
            <a:r>
              <a:rPr lang="en-US" sz="4400">
                <a:solidFill>
                  <a:srgbClr val="004C96"/>
                </a:solidFill>
                <a:latin typeface="+mn-lt"/>
              </a:rPr>
              <a:t>REGIONÁLNY ROZVOJ</a:t>
            </a:r>
          </a:p>
        </p:txBody>
      </p:sp>
      <p:sp>
        <p:nvSpPr>
          <p:cNvPr id="31" name="TextBox 7">
            <a:extLst>
              <a:ext uri="{FF2B5EF4-FFF2-40B4-BE49-F238E27FC236}">
                <a16:creationId xmlns:a16="http://schemas.microsoft.com/office/drawing/2014/main" id="{170E0232-EADB-42A0-B328-190B927F8F10}"/>
              </a:ext>
            </a:extLst>
          </p:cNvPr>
          <p:cNvSpPr txBox="1"/>
          <p:nvPr userDrawn="1"/>
        </p:nvSpPr>
        <p:spPr>
          <a:xfrm>
            <a:off x="4993156" y="4269996"/>
            <a:ext cx="3980192" cy="677108"/>
          </a:xfrm>
          <a:prstGeom prst="rect">
            <a:avLst/>
          </a:prstGeom>
          <a:noFill/>
        </p:spPr>
        <p:txBody>
          <a:bodyPr wrap="none" lIns="0" tIns="0" rIns="0" bIns="0" rtlCol="0">
            <a:spAutoFit/>
          </a:bodyPr>
          <a:lstStyle/>
          <a:p>
            <a:r>
              <a:rPr lang="en-US" sz="4400">
                <a:solidFill>
                  <a:srgbClr val="004C96"/>
                </a:solidFill>
                <a:latin typeface="+mn-lt"/>
              </a:rPr>
              <a:t>INFORMATIZÁCIA</a:t>
            </a:r>
          </a:p>
        </p:txBody>
      </p:sp>
      <p:sp>
        <p:nvSpPr>
          <p:cNvPr id="32" name="Zástupný objekt pre text 4">
            <a:extLst>
              <a:ext uri="{FF2B5EF4-FFF2-40B4-BE49-F238E27FC236}">
                <a16:creationId xmlns:a16="http://schemas.microsoft.com/office/drawing/2014/main" id="{7003E229-4FFA-4944-A4E9-FA4B4560ECF5}"/>
              </a:ext>
            </a:extLst>
          </p:cNvPr>
          <p:cNvSpPr>
            <a:spLocks noGrp="1"/>
          </p:cNvSpPr>
          <p:nvPr>
            <p:ph type="body" sz="quarter" idx="12" hasCustomPrompt="1"/>
          </p:nvPr>
        </p:nvSpPr>
        <p:spPr>
          <a:xfrm>
            <a:off x="7272338" y="5914966"/>
            <a:ext cx="4235450" cy="371475"/>
          </a:xfrm>
          <a:prstGeom prst="rect">
            <a:avLst/>
          </a:prstGeom>
          <a:noFill/>
        </p:spPr>
        <p:txBody>
          <a:bodyPr/>
          <a:lstStyle>
            <a:lvl1pPr marL="0" indent="0" algn="r">
              <a:buNone/>
              <a:defRPr sz="1800">
                <a:solidFill>
                  <a:schemeClr val="accent3"/>
                </a:solidFill>
              </a:defRPr>
            </a:lvl1pPr>
            <a:lvl2pPr marL="457200" indent="0" algn="r">
              <a:buNone/>
              <a:defRPr sz="1800">
                <a:solidFill>
                  <a:schemeClr val="accent2"/>
                </a:solidFill>
              </a:defRPr>
            </a:lvl2pPr>
            <a:lvl3pPr marL="914400" indent="0" algn="r">
              <a:buNone/>
              <a:defRPr sz="1800">
                <a:solidFill>
                  <a:schemeClr val="accent2"/>
                </a:solidFill>
              </a:defRPr>
            </a:lvl3pPr>
            <a:lvl4pPr marL="1371600" indent="0" algn="r">
              <a:buNone/>
              <a:defRPr sz="1800">
                <a:solidFill>
                  <a:schemeClr val="accent2"/>
                </a:solidFill>
              </a:defRPr>
            </a:lvl4pPr>
            <a:lvl5pPr marL="1828800" indent="0" algn="r">
              <a:buNone/>
              <a:defRPr sz="1800">
                <a:solidFill>
                  <a:schemeClr val="accent2"/>
                </a:solidFill>
              </a:defRPr>
            </a:lvl5pPr>
          </a:lstStyle>
          <a:p>
            <a:pPr lvl="0"/>
            <a:r>
              <a:rPr lang="en-US" err="1"/>
              <a:t>Kliknutím</a:t>
            </a:r>
            <a:r>
              <a:rPr lang="en-US"/>
              <a:t> </a:t>
            </a:r>
            <a:r>
              <a:rPr lang="en-US" err="1"/>
              <a:t>zadajte</a:t>
            </a:r>
            <a:r>
              <a:rPr lang="en-US"/>
              <a:t> text</a:t>
            </a:r>
            <a:endParaRPr lang="sk-SK"/>
          </a:p>
        </p:txBody>
      </p:sp>
    </p:spTree>
    <p:extLst>
      <p:ext uri="{BB962C8B-B14F-4D97-AF65-F5344CB8AC3E}">
        <p14:creationId xmlns:p14="http://schemas.microsoft.com/office/powerpoint/2010/main" val="1367992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0-#ppt_h/2"/>
                                          </p:val>
                                        </p:tav>
                                        <p:tav tm="100000">
                                          <p:val>
                                            <p:strVal val="#ppt_y"/>
                                          </p:val>
                                        </p:tav>
                                      </p:tavLst>
                                    </p:anim>
                                  </p:childTnLst>
                                </p:cTn>
                              </p:par>
                              <p:par>
                                <p:cTn id="9" presetID="2" presetClass="exit" presetSubtype="4" accel="100000" fill="hold" grpId="1" nodeType="withEffect">
                                  <p:stCondLst>
                                    <p:cond delay="700"/>
                                  </p:stCondLst>
                                  <p:childTnLst>
                                    <p:anim calcmode="lin" valueType="num">
                                      <p:cBhvr additive="base">
                                        <p:cTn id="10" dur="500"/>
                                        <p:tgtEl>
                                          <p:spTgt spid="24"/>
                                        </p:tgtEl>
                                        <p:attrNameLst>
                                          <p:attrName>ppt_x</p:attrName>
                                        </p:attrNameLst>
                                      </p:cBhvr>
                                      <p:tavLst>
                                        <p:tav tm="0">
                                          <p:val>
                                            <p:strVal val="ppt_x"/>
                                          </p:val>
                                        </p:tav>
                                        <p:tav tm="100000">
                                          <p:val>
                                            <p:strVal val="ppt_x"/>
                                          </p:val>
                                        </p:tav>
                                      </p:tavLst>
                                    </p:anim>
                                    <p:anim calcmode="lin" valueType="num">
                                      <p:cBhvr additive="base">
                                        <p:cTn id="11" dur="500"/>
                                        <p:tgtEl>
                                          <p:spTgt spid="24"/>
                                        </p:tgtEl>
                                        <p:attrNameLst>
                                          <p:attrName>ppt_y</p:attrName>
                                        </p:attrNameLst>
                                      </p:cBhvr>
                                      <p:tavLst>
                                        <p:tav tm="0">
                                          <p:val>
                                            <p:strVal val="ppt_y"/>
                                          </p:val>
                                        </p:tav>
                                        <p:tav tm="100000">
                                          <p:val>
                                            <p:strVal val="1+ppt_h/2"/>
                                          </p:val>
                                        </p:tav>
                                      </p:tavLst>
                                    </p:anim>
                                    <p:set>
                                      <p:cBhvr>
                                        <p:cTn id="12" dur="1" fill="hold">
                                          <p:stCondLst>
                                            <p:cond delay="499"/>
                                          </p:stCondLst>
                                        </p:cTn>
                                        <p:tgtEl>
                                          <p:spTgt spid="24"/>
                                        </p:tgtEl>
                                        <p:attrNameLst>
                                          <p:attrName>style.visibility</p:attrName>
                                        </p:attrNameLst>
                                      </p:cBhvr>
                                      <p:to>
                                        <p:strVal val="hidden"/>
                                      </p:to>
                                    </p:set>
                                  </p:childTnLst>
                                </p:cTn>
                              </p:par>
                              <p:par>
                                <p:cTn id="13" presetID="2" presetClass="entr" presetSubtype="1" decel="100000" fill="hold" grpId="0" nodeType="withEffect">
                                  <p:stCondLst>
                                    <p:cond delay="2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0-#ppt_h/2"/>
                                          </p:val>
                                        </p:tav>
                                        <p:tav tm="100000">
                                          <p:val>
                                            <p:strVal val="#ppt_y"/>
                                          </p:val>
                                        </p:tav>
                                      </p:tavLst>
                                    </p:anim>
                                  </p:childTnLst>
                                </p:cTn>
                              </p:par>
                              <p:par>
                                <p:cTn id="17" presetID="2" presetClass="exit" presetSubtype="4" accel="100000" fill="hold" grpId="1" nodeType="withEffect">
                                  <p:stCondLst>
                                    <p:cond delay="900"/>
                                  </p:stCondLst>
                                  <p:childTnLst>
                                    <p:anim calcmode="lin" valueType="num">
                                      <p:cBhvr additive="base">
                                        <p:cTn id="18" dur="500"/>
                                        <p:tgtEl>
                                          <p:spTgt spid="25"/>
                                        </p:tgtEl>
                                        <p:attrNameLst>
                                          <p:attrName>ppt_x</p:attrName>
                                        </p:attrNameLst>
                                      </p:cBhvr>
                                      <p:tavLst>
                                        <p:tav tm="0">
                                          <p:val>
                                            <p:strVal val="ppt_x"/>
                                          </p:val>
                                        </p:tav>
                                        <p:tav tm="100000">
                                          <p:val>
                                            <p:strVal val="ppt_x"/>
                                          </p:val>
                                        </p:tav>
                                      </p:tavLst>
                                    </p:anim>
                                    <p:anim calcmode="lin" valueType="num">
                                      <p:cBhvr additive="base">
                                        <p:cTn id="19" dur="500"/>
                                        <p:tgtEl>
                                          <p:spTgt spid="25"/>
                                        </p:tgtEl>
                                        <p:attrNameLst>
                                          <p:attrName>ppt_y</p:attrName>
                                        </p:attrNameLst>
                                      </p:cBhvr>
                                      <p:tavLst>
                                        <p:tav tm="0">
                                          <p:val>
                                            <p:strVal val="ppt_y"/>
                                          </p:val>
                                        </p:tav>
                                        <p:tav tm="100000">
                                          <p:val>
                                            <p:strVal val="1+ppt_h/2"/>
                                          </p:val>
                                        </p:tav>
                                      </p:tavLst>
                                    </p:anim>
                                    <p:set>
                                      <p:cBhvr>
                                        <p:cTn id="20" dur="1" fill="hold">
                                          <p:stCondLst>
                                            <p:cond delay="499"/>
                                          </p:stCondLst>
                                        </p:cTn>
                                        <p:tgtEl>
                                          <p:spTgt spid="25"/>
                                        </p:tgtEl>
                                        <p:attrNameLst>
                                          <p:attrName>style.visibility</p:attrName>
                                        </p:attrNameLst>
                                      </p:cBhvr>
                                      <p:to>
                                        <p:strVal val="hidden"/>
                                      </p:to>
                                    </p:set>
                                  </p:childTnLst>
                                </p:cTn>
                              </p:par>
                              <p:par>
                                <p:cTn id="21" presetID="2" presetClass="entr" presetSubtype="1" decel="100000" fill="hold" grpId="0" nodeType="withEffect">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ppt_x"/>
                                          </p:val>
                                        </p:tav>
                                        <p:tav tm="100000">
                                          <p:val>
                                            <p:strVal val="#ppt_x"/>
                                          </p:val>
                                        </p:tav>
                                      </p:tavLst>
                                    </p:anim>
                                    <p:anim calcmode="lin" valueType="num">
                                      <p:cBhvr additive="base">
                                        <p:cTn id="24" dur="500" fill="hold"/>
                                        <p:tgtEl>
                                          <p:spTgt spid="26"/>
                                        </p:tgtEl>
                                        <p:attrNameLst>
                                          <p:attrName>ppt_y</p:attrName>
                                        </p:attrNameLst>
                                      </p:cBhvr>
                                      <p:tavLst>
                                        <p:tav tm="0">
                                          <p:val>
                                            <p:strVal val="0-#ppt_h/2"/>
                                          </p:val>
                                        </p:tav>
                                        <p:tav tm="100000">
                                          <p:val>
                                            <p:strVal val="#ppt_y"/>
                                          </p:val>
                                        </p:tav>
                                      </p:tavLst>
                                    </p:anim>
                                  </p:childTnLst>
                                </p:cTn>
                              </p:par>
                              <p:par>
                                <p:cTn id="25" presetID="2" presetClass="exit" presetSubtype="4" accel="100000" fill="hold" grpId="1" nodeType="withEffect">
                                  <p:stCondLst>
                                    <p:cond delay="1100"/>
                                  </p:stCondLst>
                                  <p:childTnLst>
                                    <p:anim calcmode="lin" valueType="num">
                                      <p:cBhvr additive="base">
                                        <p:cTn id="26" dur="500"/>
                                        <p:tgtEl>
                                          <p:spTgt spid="26"/>
                                        </p:tgtEl>
                                        <p:attrNameLst>
                                          <p:attrName>ppt_x</p:attrName>
                                        </p:attrNameLst>
                                      </p:cBhvr>
                                      <p:tavLst>
                                        <p:tav tm="0">
                                          <p:val>
                                            <p:strVal val="ppt_x"/>
                                          </p:val>
                                        </p:tav>
                                        <p:tav tm="100000">
                                          <p:val>
                                            <p:strVal val="ppt_x"/>
                                          </p:val>
                                        </p:tav>
                                      </p:tavLst>
                                    </p:anim>
                                    <p:anim calcmode="lin" valueType="num">
                                      <p:cBhvr additive="base">
                                        <p:cTn id="27" dur="500"/>
                                        <p:tgtEl>
                                          <p:spTgt spid="26"/>
                                        </p:tgtEl>
                                        <p:attrNameLst>
                                          <p:attrName>ppt_y</p:attrName>
                                        </p:attrNameLst>
                                      </p:cBhvr>
                                      <p:tavLst>
                                        <p:tav tm="0">
                                          <p:val>
                                            <p:strVal val="ppt_y"/>
                                          </p:val>
                                        </p:tav>
                                        <p:tav tm="100000">
                                          <p:val>
                                            <p:strVal val="1+ppt_h/2"/>
                                          </p:val>
                                        </p:tav>
                                      </p:tavLst>
                                    </p:anim>
                                    <p:set>
                                      <p:cBhvr>
                                        <p:cTn id="28" dur="1" fill="hold">
                                          <p:stCondLst>
                                            <p:cond delay="499"/>
                                          </p:stCondLst>
                                        </p:cTn>
                                        <p:tgtEl>
                                          <p:spTgt spid="26"/>
                                        </p:tgtEl>
                                        <p:attrNameLst>
                                          <p:attrName>style.visibility</p:attrName>
                                        </p:attrNameLst>
                                      </p:cBhvr>
                                      <p:to>
                                        <p:strVal val="hidden"/>
                                      </p:to>
                                    </p:set>
                                  </p:childTnLst>
                                </p:cTn>
                              </p:par>
                              <p:par>
                                <p:cTn id="29" presetID="2" presetClass="entr" presetSubtype="1" decel="100000" fill="hold" grpId="0" nodeType="withEffect">
                                  <p:stCondLst>
                                    <p:cond delay="60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fill="hold"/>
                                        <p:tgtEl>
                                          <p:spTgt spid="27"/>
                                        </p:tgtEl>
                                        <p:attrNameLst>
                                          <p:attrName>ppt_x</p:attrName>
                                        </p:attrNameLst>
                                      </p:cBhvr>
                                      <p:tavLst>
                                        <p:tav tm="0">
                                          <p:val>
                                            <p:strVal val="#ppt_x"/>
                                          </p:val>
                                        </p:tav>
                                        <p:tav tm="100000">
                                          <p:val>
                                            <p:strVal val="#ppt_x"/>
                                          </p:val>
                                        </p:tav>
                                      </p:tavLst>
                                    </p:anim>
                                    <p:anim calcmode="lin" valueType="num">
                                      <p:cBhvr additive="base">
                                        <p:cTn id="32" dur="500" fill="hold"/>
                                        <p:tgtEl>
                                          <p:spTgt spid="27"/>
                                        </p:tgtEl>
                                        <p:attrNameLst>
                                          <p:attrName>ppt_y</p:attrName>
                                        </p:attrNameLst>
                                      </p:cBhvr>
                                      <p:tavLst>
                                        <p:tav tm="0">
                                          <p:val>
                                            <p:strVal val="0-#ppt_h/2"/>
                                          </p:val>
                                        </p:tav>
                                        <p:tav tm="100000">
                                          <p:val>
                                            <p:strVal val="#ppt_y"/>
                                          </p:val>
                                        </p:tav>
                                      </p:tavLst>
                                    </p:anim>
                                  </p:childTnLst>
                                </p:cTn>
                              </p:par>
                              <p:par>
                                <p:cTn id="33" presetID="2" presetClass="exit" presetSubtype="4" accel="100000" fill="hold" grpId="1" nodeType="withEffect">
                                  <p:stCondLst>
                                    <p:cond delay="1300"/>
                                  </p:stCondLst>
                                  <p:childTnLst>
                                    <p:anim calcmode="lin" valueType="num">
                                      <p:cBhvr additive="base">
                                        <p:cTn id="34" dur="500"/>
                                        <p:tgtEl>
                                          <p:spTgt spid="27"/>
                                        </p:tgtEl>
                                        <p:attrNameLst>
                                          <p:attrName>ppt_x</p:attrName>
                                        </p:attrNameLst>
                                      </p:cBhvr>
                                      <p:tavLst>
                                        <p:tav tm="0">
                                          <p:val>
                                            <p:strVal val="ppt_x"/>
                                          </p:val>
                                        </p:tav>
                                        <p:tav tm="100000">
                                          <p:val>
                                            <p:strVal val="ppt_x"/>
                                          </p:val>
                                        </p:tav>
                                      </p:tavLst>
                                    </p:anim>
                                    <p:anim calcmode="lin" valueType="num">
                                      <p:cBhvr additive="base">
                                        <p:cTn id="35" dur="500"/>
                                        <p:tgtEl>
                                          <p:spTgt spid="27"/>
                                        </p:tgtEl>
                                        <p:attrNameLst>
                                          <p:attrName>ppt_y</p:attrName>
                                        </p:attrNameLst>
                                      </p:cBhvr>
                                      <p:tavLst>
                                        <p:tav tm="0">
                                          <p:val>
                                            <p:strVal val="ppt_y"/>
                                          </p:val>
                                        </p:tav>
                                        <p:tav tm="100000">
                                          <p:val>
                                            <p:strVal val="1+ppt_h/2"/>
                                          </p:val>
                                        </p:tav>
                                      </p:tavLst>
                                    </p:anim>
                                    <p:set>
                                      <p:cBhvr>
                                        <p:cTn id="36" dur="1" fill="hold">
                                          <p:stCondLst>
                                            <p:cond delay="499"/>
                                          </p:stCondLst>
                                        </p:cTn>
                                        <p:tgtEl>
                                          <p:spTgt spid="27"/>
                                        </p:tgtEl>
                                        <p:attrNameLst>
                                          <p:attrName>style.visibility</p:attrName>
                                        </p:attrNameLst>
                                      </p:cBhvr>
                                      <p:to>
                                        <p:strVal val="hidden"/>
                                      </p:to>
                                    </p:set>
                                  </p:childTnLst>
                                </p:cTn>
                              </p:par>
                              <p:par>
                                <p:cTn id="37" presetID="2" presetClass="entr" presetSubtype="1" decel="100000" fill="hold" grpId="0" nodeType="withEffect">
                                  <p:stCondLst>
                                    <p:cond delay="80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ppt_x"/>
                                          </p:val>
                                        </p:tav>
                                        <p:tav tm="100000">
                                          <p:val>
                                            <p:strVal val="#ppt_x"/>
                                          </p:val>
                                        </p:tav>
                                      </p:tavLst>
                                    </p:anim>
                                    <p:anim calcmode="lin" valueType="num">
                                      <p:cBhvr additive="base">
                                        <p:cTn id="40" dur="500" fill="hold"/>
                                        <p:tgtEl>
                                          <p:spTgt spid="33"/>
                                        </p:tgtEl>
                                        <p:attrNameLst>
                                          <p:attrName>ppt_y</p:attrName>
                                        </p:attrNameLst>
                                      </p:cBhvr>
                                      <p:tavLst>
                                        <p:tav tm="0">
                                          <p:val>
                                            <p:strVal val="0-#ppt_h/2"/>
                                          </p:val>
                                        </p:tav>
                                        <p:tav tm="100000">
                                          <p:val>
                                            <p:strVal val="#ppt_y"/>
                                          </p:val>
                                        </p:tav>
                                      </p:tavLst>
                                    </p:anim>
                                  </p:childTnLst>
                                </p:cTn>
                              </p:par>
                              <p:par>
                                <p:cTn id="41" presetID="2" presetClass="exit" presetSubtype="4" accel="100000" fill="hold" grpId="1" nodeType="withEffect">
                                  <p:stCondLst>
                                    <p:cond delay="1500"/>
                                  </p:stCondLst>
                                  <p:childTnLst>
                                    <p:anim calcmode="lin" valueType="num">
                                      <p:cBhvr additive="base">
                                        <p:cTn id="42" dur="500"/>
                                        <p:tgtEl>
                                          <p:spTgt spid="33"/>
                                        </p:tgtEl>
                                        <p:attrNameLst>
                                          <p:attrName>ppt_x</p:attrName>
                                        </p:attrNameLst>
                                      </p:cBhvr>
                                      <p:tavLst>
                                        <p:tav tm="0">
                                          <p:val>
                                            <p:strVal val="ppt_x"/>
                                          </p:val>
                                        </p:tav>
                                        <p:tav tm="100000">
                                          <p:val>
                                            <p:strVal val="ppt_x"/>
                                          </p:val>
                                        </p:tav>
                                      </p:tavLst>
                                    </p:anim>
                                    <p:anim calcmode="lin" valueType="num">
                                      <p:cBhvr additive="base">
                                        <p:cTn id="43" dur="500"/>
                                        <p:tgtEl>
                                          <p:spTgt spid="33"/>
                                        </p:tgtEl>
                                        <p:attrNameLst>
                                          <p:attrName>ppt_y</p:attrName>
                                        </p:attrNameLst>
                                      </p:cBhvr>
                                      <p:tavLst>
                                        <p:tav tm="0">
                                          <p:val>
                                            <p:strVal val="ppt_y"/>
                                          </p:val>
                                        </p:tav>
                                        <p:tav tm="100000">
                                          <p:val>
                                            <p:strVal val="1+ppt_h/2"/>
                                          </p:val>
                                        </p:tav>
                                      </p:tavLst>
                                    </p:anim>
                                    <p:set>
                                      <p:cBhvr>
                                        <p:cTn id="44" dur="1" fill="hold">
                                          <p:stCondLst>
                                            <p:cond delay="499"/>
                                          </p:stCondLst>
                                        </p:cTn>
                                        <p:tgtEl>
                                          <p:spTgt spid="33"/>
                                        </p:tgtEl>
                                        <p:attrNameLst>
                                          <p:attrName>style.visibility</p:attrName>
                                        </p:attrNameLst>
                                      </p:cBhvr>
                                      <p:to>
                                        <p:strVal val="hidden"/>
                                      </p:to>
                                    </p:set>
                                  </p:childTnLst>
                                </p:cTn>
                              </p:par>
                              <p:par>
                                <p:cTn id="45" presetID="2" presetClass="entr" presetSubtype="1" decel="100000" fill="hold" grpId="0" nodeType="withEffect">
                                  <p:stCondLst>
                                    <p:cond delay="1000"/>
                                  </p:stCondLst>
                                  <p:childTnLst>
                                    <p:set>
                                      <p:cBhvr>
                                        <p:cTn id="46" dur="1" fill="hold">
                                          <p:stCondLst>
                                            <p:cond delay="0"/>
                                          </p:stCondLst>
                                        </p:cTn>
                                        <p:tgtEl>
                                          <p:spTgt spid="34"/>
                                        </p:tgtEl>
                                        <p:attrNameLst>
                                          <p:attrName>style.visibility</p:attrName>
                                        </p:attrNameLst>
                                      </p:cBhvr>
                                      <p:to>
                                        <p:strVal val="visible"/>
                                      </p:to>
                                    </p:set>
                                    <p:anim calcmode="lin" valueType="num">
                                      <p:cBhvr additive="base">
                                        <p:cTn id="47" dur="500" fill="hold"/>
                                        <p:tgtEl>
                                          <p:spTgt spid="34"/>
                                        </p:tgtEl>
                                        <p:attrNameLst>
                                          <p:attrName>ppt_x</p:attrName>
                                        </p:attrNameLst>
                                      </p:cBhvr>
                                      <p:tavLst>
                                        <p:tav tm="0">
                                          <p:val>
                                            <p:strVal val="#ppt_x"/>
                                          </p:val>
                                        </p:tav>
                                        <p:tav tm="100000">
                                          <p:val>
                                            <p:strVal val="#ppt_x"/>
                                          </p:val>
                                        </p:tav>
                                      </p:tavLst>
                                    </p:anim>
                                    <p:anim calcmode="lin" valueType="num">
                                      <p:cBhvr additive="base">
                                        <p:cTn id="48" dur="500" fill="hold"/>
                                        <p:tgtEl>
                                          <p:spTgt spid="34"/>
                                        </p:tgtEl>
                                        <p:attrNameLst>
                                          <p:attrName>ppt_y</p:attrName>
                                        </p:attrNameLst>
                                      </p:cBhvr>
                                      <p:tavLst>
                                        <p:tav tm="0">
                                          <p:val>
                                            <p:strVal val="0-#ppt_h/2"/>
                                          </p:val>
                                        </p:tav>
                                        <p:tav tm="100000">
                                          <p:val>
                                            <p:strVal val="#ppt_y"/>
                                          </p:val>
                                        </p:tav>
                                      </p:tavLst>
                                    </p:anim>
                                  </p:childTnLst>
                                </p:cTn>
                              </p:par>
                              <p:par>
                                <p:cTn id="49" presetID="2" presetClass="exit" presetSubtype="4" accel="100000" fill="hold" grpId="1" nodeType="withEffect">
                                  <p:stCondLst>
                                    <p:cond delay="1700"/>
                                  </p:stCondLst>
                                  <p:childTnLst>
                                    <p:anim calcmode="lin" valueType="num">
                                      <p:cBhvr additive="base">
                                        <p:cTn id="50" dur="500"/>
                                        <p:tgtEl>
                                          <p:spTgt spid="34"/>
                                        </p:tgtEl>
                                        <p:attrNameLst>
                                          <p:attrName>ppt_x</p:attrName>
                                        </p:attrNameLst>
                                      </p:cBhvr>
                                      <p:tavLst>
                                        <p:tav tm="0">
                                          <p:val>
                                            <p:strVal val="ppt_x"/>
                                          </p:val>
                                        </p:tav>
                                        <p:tav tm="100000">
                                          <p:val>
                                            <p:strVal val="ppt_x"/>
                                          </p:val>
                                        </p:tav>
                                      </p:tavLst>
                                    </p:anim>
                                    <p:anim calcmode="lin" valueType="num">
                                      <p:cBhvr additive="base">
                                        <p:cTn id="51" dur="500"/>
                                        <p:tgtEl>
                                          <p:spTgt spid="34"/>
                                        </p:tgtEl>
                                        <p:attrNameLst>
                                          <p:attrName>ppt_y</p:attrName>
                                        </p:attrNameLst>
                                      </p:cBhvr>
                                      <p:tavLst>
                                        <p:tav tm="0">
                                          <p:val>
                                            <p:strVal val="ppt_y"/>
                                          </p:val>
                                        </p:tav>
                                        <p:tav tm="100000">
                                          <p:val>
                                            <p:strVal val="1+ppt_h/2"/>
                                          </p:val>
                                        </p:tav>
                                      </p:tavLst>
                                    </p:anim>
                                    <p:set>
                                      <p:cBhvr>
                                        <p:cTn id="52" dur="1" fill="hold">
                                          <p:stCondLst>
                                            <p:cond delay="499"/>
                                          </p:stCondLst>
                                        </p:cTn>
                                        <p:tgtEl>
                                          <p:spTgt spid="34"/>
                                        </p:tgtEl>
                                        <p:attrNameLst>
                                          <p:attrName>style.visibility</p:attrName>
                                        </p:attrNameLst>
                                      </p:cBhvr>
                                      <p:to>
                                        <p:strVal val="hidden"/>
                                      </p:to>
                                    </p:set>
                                  </p:childTnLst>
                                </p:cTn>
                              </p:par>
                              <p:par>
                                <p:cTn id="53" presetID="2" presetClass="entr" presetSubtype="1" decel="100000" fill="hold" grpId="0" nodeType="withEffect">
                                  <p:stCondLst>
                                    <p:cond delay="1200"/>
                                  </p:stCondLst>
                                  <p:childTnLst>
                                    <p:set>
                                      <p:cBhvr>
                                        <p:cTn id="54" dur="1" fill="hold">
                                          <p:stCondLst>
                                            <p:cond delay="0"/>
                                          </p:stCondLst>
                                        </p:cTn>
                                        <p:tgtEl>
                                          <p:spTgt spid="35"/>
                                        </p:tgtEl>
                                        <p:attrNameLst>
                                          <p:attrName>style.visibility</p:attrName>
                                        </p:attrNameLst>
                                      </p:cBhvr>
                                      <p:to>
                                        <p:strVal val="visible"/>
                                      </p:to>
                                    </p:set>
                                    <p:anim calcmode="lin" valueType="num">
                                      <p:cBhvr additive="base">
                                        <p:cTn id="55" dur="500" fill="hold"/>
                                        <p:tgtEl>
                                          <p:spTgt spid="35"/>
                                        </p:tgtEl>
                                        <p:attrNameLst>
                                          <p:attrName>ppt_x</p:attrName>
                                        </p:attrNameLst>
                                      </p:cBhvr>
                                      <p:tavLst>
                                        <p:tav tm="0">
                                          <p:val>
                                            <p:strVal val="#ppt_x"/>
                                          </p:val>
                                        </p:tav>
                                        <p:tav tm="100000">
                                          <p:val>
                                            <p:strVal val="#ppt_x"/>
                                          </p:val>
                                        </p:tav>
                                      </p:tavLst>
                                    </p:anim>
                                    <p:anim calcmode="lin" valueType="num">
                                      <p:cBhvr additive="base">
                                        <p:cTn id="56" dur="500" fill="hold"/>
                                        <p:tgtEl>
                                          <p:spTgt spid="35"/>
                                        </p:tgtEl>
                                        <p:attrNameLst>
                                          <p:attrName>ppt_y</p:attrName>
                                        </p:attrNameLst>
                                      </p:cBhvr>
                                      <p:tavLst>
                                        <p:tav tm="0">
                                          <p:val>
                                            <p:strVal val="0-#ppt_h/2"/>
                                          </p:val>
                                        </p:tav>
                                        <p:tav tm="100000">
                                          <p:val>
                                            <p:strVal val="#ppt_y"/>
                                          </p:val>
                                        </p:tav>
                                      </p:tavLst>
                                    </p:anim>
                                  </p:childTnLst>
                                </p:cTn>
                              </p:par>
                              <p:par>
                                <p:cTn id="57" presetID="2" presetClass="exit" presetSubtype="4" accel="100000" fill="hold" grpId="1" nodeType="withEffect">
                                  <p:stCondLst>
                                    <p:cond delay="1900"/>
                                  </p:stCondLst>
                                  <p:childTnLst>
                                    <p:anim calcmode="lin" valueType="num">
                                      <p:cBhvr additive="base">
                                        <p:cTn id="58" dur="500"/>
                                        <p:tgtEl>
                                          <p:spTgt spid="35"/>
                                        </p:tgtEl>
                                        <p:attrNameLst>
                                          <p:attrName>ppt_x</p:attrName>
                                        </p:attrNameLst>
                                      </p:cBhvr>
                                      <p:tavLst>
                                        <p:tav tm="0">
                                          <p:val>
                                            <p:strVal val="ppt_x"/>
                                          </p:val>
                                        </p:tav>
                                        <p:tav tm="100000">
                                          <p:val>
                                            <p:strVal val="ppt_x"/>
                                          </p:val>
                                        </p:tav>
                                      </p:tavLst>
                                    </p:anim>
                                    <p:anim calcmode="lin" valueType="num">
                                      <p:cBhvr additive="base">
                                        <p:cTn id="59" dur="500"/>
                                        <p:tgtEl>
                                          <p:spTgt spid="35"/>
                                        </p:tgtEl>
                                        <p:attrNameLst>
                                          <p:attrName>ppt_y</p:attrName>
                                        </p:attrNameLst>
                                      </p:cBhvr>
                                      <p:tavLst>
                                        <p:tav tm="0">
                                          <p:val>
                                            <p:strVal val="ppt_y"/>
                                          </p:val>
                                        </p:tav>
                                        <p:tav tm="100000">
                                          <p:val>
                                            <p:strVal val="1+ppt_h/2"/>
                                          </p:val>
                                        </p:tav>
                                      </p:tavLst>
                                    </p:anim>
                                    <p:set>
                                      <p:cBhvr>
                                        <p:cTn id="60" dur="1" fill="hold">
                                          <p:stCondLst>
                                            <p:cond delay="499"/>
                                          </p:stCondLst>
                                        </p:cTn>
                                        <p:tgtEl>
                                          <p:spTgt spid="35"/>
                                        </p:tgtEl>
                                        <p:attrNameLst>
                                          <p:attrName>style.visibility</p:attrName>
                                        </p:attrNameLst>
                                      </p:cBhvr>
                                      <p:to>
                                        <p:strVal val="hidden"/>
                                      </p:to>
                                    </p:set>
                                  </p:childTnLst>
                                </p:cTn>
                              </p:par>
                              <p:par>
                                <p:cTn id="61" presetID="2" presetClass="entr" presetSubtype="1" decel="100000" fill="hold" grpId="0" nodeType="withEffect">
                                  <p:stCondLst>
                                    <p:cond delay="140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0-#ppt_h/2"/>
                                          </p:val>
                                        </p:tav>
                                        <p:tav tm="100000">
                                          <p:val>
                                            <p:strVal val="#ppt_y"/>
                                          </p:val>
                                        </p:tav>
                                      </p:tavLst>
                                    </p:anim>
                                  </p:childTnLst>
                                </p:cTn>
                              </p:par>
                              <p:par>
                                <p:cTn id="65" presetID="2" presetClass="exit" presetSubtype="4" accel="100000" fill="hold" grpId="1" nodeType="withEffect">
                                  <p:stCondLst>
                                    <p:cond delay="2100"/>
                                  </p:stCondLst>
                                  <p:childTnLst>
                                    <p:anim calcmode="lin" valueType="num">
                                      <p:cBhvr additive="base">
                                        <p:cTn id="66" dur="500"/>
                                        <p:tgtEl>
                                          <p:spTgt spid="36"/>
                                        </p:tgtEl>
                                        <p:attrNameLst>
                                          <p:attrName>ppt_x</p:attrName>
                                        </p:attrNameLst>
                                      </p:cBhvr>
                                      <p:tavLst>
                                        <p:tav tm="0">
                                          <p:val>
                                            <p:strVal val="ppt_x"/>
                                          </p:val>
                                        </p:tav>
                                        <p:tav tm="100000">
                                          <p:val>
                                            <p:strVal val="ppt_x"/>
                                          </p:val>
                                        </p:tav>
                                      </p:tavLst>
                                    </p:anim>
                                    <p:anim calcmode="lin" valueType="num">
                                      <p:cBhvr additive="base">
                                        <p:cTn id="67" dur="500"/>
                                        <p:tgtEl>
                                          <p:spTgt spid="36"/>
                                        </p:tgtEl>
                                        <p:attrNameLst>
                                          <p:attrName>ppt_y</p:attrName>
                                        </p:attrNameLst>
                                      </p:cBhvr>
                                      <p:tavLst>
                                        <p:tav tm="0">
                                          <p:val>
                                            <p:strVal val="ppt_y"/>
                                          </p:val>
                                        </p:tav>
                                        <p:tav tm="100000">
                                          <p:val>
                                            <p:strVal val="1+ppt_h/2"/>
                                          </p:val>
                                        </p:tav>
                                      </p:tavLst>
                                    </p:anim>
                                    <p:set>
                                      <p:cBhvr>
                                        <p:cTn id="68" dur="1" fill="hold">
                                          <p:stCondLst>
                                            <p:cond delay="499"/>
                                          </p:stCondLst>
                                        </p:cTn>
                                        <p:tgtEl>
                                          <p:spTgt spid="36"/>
                                        </p:tgtEl>
                                        <p:attrNameLst>
                                          <p:attrName>style.visibility</p:attrName>
                                        </p:attrNameLst>
                                      </p:cBhvr>
                                      <p:to>
                                        <p:strVal val="hidden"/>
                                      </p:to>
                                    </p:set>
                                  </p:childTnLst>
                                </p:cTn>
                              </p:par>
                              <p:par>
                                <p:cTn id="69" presetID="1" presetClass="emph" presetSubtype="2" accel="100000" fill="hold" nodeType="withEffect">
                                  <p:stCondLst>
                                    <p:cond delay="0"/>
                                  </p:stCondLst>
                                  <p:childTnLst>
                                    <p:animClr clrSpc="rgb" dir="cw">
                                      <p:cBhvr>
                                        <p:cTn id="70" dur="250" fill="hold"/>
                                        <p:tgtEl>
                                          <p:spTgt spid="24"/>
                                        </p:tgtEl>
                                        <p:attrNameLst>
                                          <p:attrName>fillcolor</p:attrName>
                                        </p:attrNameLst>
                                      </p:cBhvr>
                                      <p:to>
                                        <a:schemeClr val="tx1"/>
                                      </p:to>
                                    </p:animClr>
                                    <p:set>
                                      <p:cBhvr>
                                        <p:cTn id="71" dur="250" fill="hold"/>
                                        <p:tgtEl>
                                          <p:spTgt spid="24"/>
                                        </p:tgtEl>
                                        <p:attrNameLst>
                                          <p:attrName>fill.type</p:attrName>
                                        </p:attrNameLst>
                                      </p:cBhvr>
                                      <p:to>
                                        <p:strVal val="solid"/>
                                      </p:to>
                                    </p:set>
                                    <p:set>
                                      <p:cBhvr>
                                        <p:cTn id="72" dur="250" fill="hold"/>
                                        <p:tgtEl>
                                          <p:spTgt spid="24"/>
                                        </p:tgtEl>
                                        <p:attrNameLst>
                                          <p:attrName>fill.on</p:attrName>
                                        </p:attrNameLst>
                                      </p:cBhvr>
                                      <p:to>
                                        <p:strVal val="true"/>
                                      </p:to>
                                    </p:set>
                                  </p:childTnLst>
                                </p:cTn>
                              </p:par>
                              <p:par>
                                <p:cTn id="73" presetID="1" presetClass="emph" presetSubtype="2" accel="100000" fill="hold" nodeType="withEffect">
                                  <p:stCondLst>
                                    <p:cond delay="0"/>
                                  </p:stCondLst>
                                  <p:childTnLst>
                                    <p:animClr clrSpc="rgb" dir="cw">
                                      <p:cBhvr>
                                        <p:cTn id="74" dur="250" fill="hold"/>
                                        <p:tgtEl>
                                          <p:spTgt spid="25"/>
                                        </p:tgtEl>
                                        <p:attrNameLst>
                                          <p:attrName>fillcolor</p:attrName>
                                        </p:attrNameLst>
                                      </p:cBhvr>
                                      <p:to>
                                        <a:schemeClr val="tx1"/>
                                      </p:to>
                                    </p:animClr>
                                    <p:set>
                                      <p:cBhvr>
                                        <p:cTn id="75" dur="250" fill="hold"/>
                                        <p:tgtEl>
                                          <p:spTgt spid="25"/>
                                        </p:tgtEl>
                                        <p:attrNameLst>
                                          <p:attrName>fill.type</p:attrName>
                                        </p:attrNameLst>
                                      </p:cBhvr>
                                      <p:to>
                                        <p:strVal val="solid"/>
                                      </p:to>
                                    </p:set>
                                    <p:set>
                                      <p:cBhvr>
                                        <p:cTn id="76" dur="250" fill="hold"/>
                                        <p:tgtEl>
                                          <p:spTgt spid="25"/>
                                        </p:tgtEl>
                                        <p:attrNameLst>
                                          <p:attrName>fill.on</p:attrName>
                                        </p:attrNameLst>
                                      </p:cBhvr>
                                      <p:to>
                                        <p:strVal val="true"/>
                                      </p:to>
                                    </p:set>
                                  </p:childTnLst>
                                </p:cTn>
                              </p:par>
                              <p:par>
                                <p:cTn id="77" presetID="1" presetClass="emph" presetSubtype="2" accel="100000" fill="hold" nodeType="withEffect">
                                  <p:stCondLst>
                                    <p:cond delay="0"/>
                                  </p:stCondLst>
                                  <p:childTnLst>
                                    <p:animClr clrSpc="rgb" dir="cw">
                                      <p:cBhvr>
                                        <p:cTn id="78" dur="250" fill="hold"/>
                                        <p:tgtEl>
                                          <p:spTgt spid="26"/>
                                        </p:tgtEl>
                                        <p:attrNameLst>
                                          <p:attrName>fillcolor</p:attrName>
                                        </p:attrNameLst>
                                      </p:cBhvr>
                                      <p:to>
                                        <a:schemeClr val="tx1"/>
                                      </p:to>
                                    </p:animClr>
                                    <p:set>
                                      <p:cBhvr>
                                        <p:cTn id="79" dur="250" fill="hold"/>
                                        <p:tgtEl>
                                          <p:spTgt spid="26"/>
                                        </p:tgtEl>
                                        <p:attrNameLst>
                                          <p:attrName>fill.type</p:attrName>
                                        </p:attrNameLst>
                                      </p:cBhvr>
                                      <p:to>
                                        <p:strVal val="solid"/>
                                      </p:to>
                                    </p:set>
                                    <p:set>
                                      <p:cBhvr>
                                        <p:cTn id="80" dur="250" fill="hold"/>
                                        <p:tgtEl>
                                          <p:spTgt spid="26"/>
                                        </p:tgtEl>
                                        <p:attrNameLst>
                                          <p:attrName>fill.on</p:attrName>
                                        </p:attrNameLst>
                                      </p:cBhvr>
                                      <p:to>
                                        <p:strVal val="true"/>
                                      </p:to>
                                    </p:set>
                                  </p:childTnLst>
                                </p:cTn>
                              </p:par>
                              <p:par>
                                <p:cTn id="81" presetID="1" presetClass="emph" presetSubtype="2" accel="100000" fill="hold" nodeType="withEffect">
                                  <p:stCondLst>
                                    <p:cond delay="0"/>
                                  </p:stCondLst>
                                  <p:childTnLst>
                                    <p:animClr clrSpc="rgb" dir="cw">
                                      <p:cBhvr>
                                        <p:cTn id="82" dur="250" fill="hold"/>
                                        <p:tgtEl>
                                          <p:spTgt spid="27"/>
                                        </p:tgtEl>
                                        <p:attrNameLst>
                                          <p:attrName>fillcolor</p:attrName>
                                        </p:attrNameLst>
                                      </p:cBhvr>
                                      <p:to>
                                        <a:schemeClr val="tx1"/>
                                      </p:to>
                                    </p:animClr>
                                    <p:set>
                                      <p:cBhvr>
                                        <p:cTn id="83" dur="250" fill="hold"/>
                                        <p:tgtEl>
                                          <p:spTgt spid="27"/>
                                        </p:tgtEl>
                                        <p:attrNameLst>
                                          <p:attrName>fill.type</p:attrName>
                                        </p:attrNameLst>
                                      </p:cBhvr>
                                      <p:to>
                                        <p:strVal val="solid"/>
                                      </p:to>
                                    </p:set>
                                    <p:set>
                                      <p:cBhvr>
                                        <p:cTn id="84" dur="250" fill="hold"/>
                                        <p:tgtEl>
                                          <p:spTgt spid="27"/>
                                        </p:tgtEl>
                                        <p:attrNameLst>
                                          <p:attrName>fill.on</p:attrName>
                                        </p:attrNameLst>
                                      </p:cBhvr>
                                      <p:to>
                                        <p:strVal val="true"/>
                                      </p:to>
                                    </p:set>
                                  </p:childTnLst>
                                </p:cTn>
                              </p:par>
                              <p:par>
                                <p:cTn id="85" presetID="1" presetClass="emph" presetSubtype="2" accel="100000" fill="hold" nodeType="withEffect">
                                  <p:stCondLst>
                                    <p:cond delay="0"/>
                                  </p:stCondLst>
                                  <p:childTnLst>
                                    <p:animClr clrSpc="rgb" dir="cw">
                                      <p:cBhvr>
                                        <p:cTn id="86" dur="250" fill="hold"/>
                                        <p:tgtEl>
                                          <p:spTgt spid="33"/>
                                        </p:tgtEl>
                                        <p:attrNameLst>
                                          <p:attrName>fillcolor</p:attrName>
                                        </p:attrNameLst>
                                      </p:cBhvr>
                                      <p:to>
                                        <a:schemeClr val="tx1"/>
                                      </p:to>
                                    </p:animClr>
                                    <p:set>
                                      <p:cBhvr>
                                        <p:cTn id="87" dur="250" fill="hold"/>
                                        <p:tgtEl>
                                          <p:spTgt spid="33"/>
                                        </p:tgtEl>
                                        <p:attrNameLst>
                                          <p:attrName>fill.type</p:attrName>
                                        </p:attrNameLst>
                                      </p:cBhvr>
                                      <p:to>
                                        <p:strVal val="solid"/>
                                      </p:to>
                                    </p:set>
                                    <p:set>
                                      <p:cBhvr>
                                        <p:cTn id="88" dur="250" fill="hold"/>
                                        <p:tgtEl>
                                          <p:spTgt spid="33"/>
                                        </p:tgtEl>
                                        <p:attrNameLst>
                                          <p:attrName>fill.on</p:attrName>
                                        </p:attrNameLst>
                                      </p:cBhvr>
                                      <p:to>
                                        <p:strVal val="true"/>
                                      </p:to>
                                    </p:set>
                                  </p:childTnLst>
                                </p:cTn>
                              </p:par>
                              <p:par>
                                <p:cTn id="89" presetID="1" presetClass="emph" presetSubtype="2" accel="100000" fill="hold" nodeType="withEffect">
                                  <p:stCondLst>
                                    <p:cond delay="0"/>
                                  </p:stCondLst>
                                  <p:childTnLst>
                                    <p:animClr clrSpc="rgb" dir="cw">
                                      <p:cBhvr>
                                        <p:cTn id="90" dur="250" fill="hold"/>
                                        <p:tgtEl>
                                          <p:spTgt spid="34"/>
                                        </p:tgtEl>
                                        <p:attrNameLst>
                                          <p:attrName>fillcolor</p:attrName>
                                        </p:attrNameLst>
                                      </p:cBhvr>
                                      <p:to>
                                        <a:schemeClr val="tx1"/>
                                      </p:to>
                                    </p:animClr>
                                    <p:set>
                                      <p:cBhvr>
                                        <p:cTn id="91" dur="250" fill="hold"/>
                                        <p:tgtEl>
                                          <p:spTgt spid="34"/>
                                        </p:tgtEl>
                                        <p:attrNameLst>
                                          <p:attrName>fill.type</p:attrName>
                                        </p:attrNameLst>
                                      </p:cBhvr>
                                      <p:to>
                                        <p:strVal val="solid"/>
                                      </p:to>
                                    </p:set>
                                    <p:set>
                                      <p:cBhvr>
                                        <p:cTn id="92" dur="250" fill="hold"/>
                                        <p:tgtEl>
                                          <p:spTgt spid="34"/>
                                        </p:tgtEl>
                                        <p:attrNameLst>
                                          <p:attrName>fill.on</p:attrName>
                                        </p:attrNameLst>
                                      </p:cBhvr>
                                      <p:to>
                                        <p:strVal val="true"/>
                                      </p:to>
                                    </p:set>
                                  </p:childTnLst>
                                </p:cTn>
                              </p:par>
                              <p:par>
                                <p:cTn id="93" presetID="1" presetClass="emph" presetSubtype="2" accel="100000" fill="hold" nodeType="withEffect">
                                  <p:stCondLst>
                                    <p:cond delay="0"/>
                                  </p:stCondLst>
                                  <p:childTnLst>
                                    <p:animClr clrSpc="rgb" dir="cw">
                                      <p:cBhvr>
                                        <p:cTn id="94" dur="250" fill="hold"/>
                                        <p:tgtEl>
                                          <p:spTgt spid="35"/>
                                        </p:tgtEl>
                                        <p:attrNameLst>
                                          <p:attrName>fillcolor</p:attrName>
                                        </p:attrNameLst>
                                      </p:cBhvr>
                                      <p:to>
                                        <a:schemeClr val="tx1"/>
                                      </p:to>
                                    </p:animClr>
                                    <p:set>
                                      <p:cBhvr>
                                        <p:cTn id="95" dur="250" fill="hold"/>
                                        <p:tgtEl>
                                          <p:spTgt spid="35"/>
                                        </p:tgtEl>
                                        <p:attrNameLst>
                                          <p:attrName>fill.type</p:attrName>
                                        </p:attrNameLst>
                                      </p:cBhvr>
                                      <p:to>
                                        <p:strVal val="solid"/>
                                      </p:to>
                                    </p:set>
                                    <p:set>
                                      <p:cBhvr>
                                        <p:cTn id="96" dur="250" fill="hold"/>
                                        <p:tgtEl>
                                          <p:spTgt spid="35"/>
                                        </p:tgtEl>
                                        <p:attrNameLst>
                                          <p:attrName>fill.on</p:attrName>
                                        </p:attrNameLst>
                                      </p:cBhvr>
                                      <p:to>
                                        <p:strVal val="true"/>
                                      </p:to>
                                    </p:set>
                                  </p:childTnLst>
                                </p:cTn>
                              </p:par>
                              <p:par>
                                <p:cTn id="97" presetID="1" presetClass="emph" presetSubtype="2" accel="100000" fill="hold" nodeType="withEffect">
                                  <p:stCondLst>
                                    <p:cond delay="0"/>
                                  </p:stCondLst>
                                  <p:childTnLst>
                                    <p:animClr clrSpc="rgb" dir="cw">
                                      <p:cBhvr>
                                        <p:cTn id="98" dur="250" fill="hold"/>
                                        <p:tgtEl>
                                          <p:spTgt spid="36"/>
                                        </p:tgtEl>
                                        <p:attrNameLst>
                                          <p:attrName>fillcolor</p:attrName>
                                        </p:attrNameLst>
                                      </p:cBhvr>
                                      <p:to>
                                        <a:schemeClr val="tx1"/>
                                      </p:to>
                                    </p:animClr>
                                    <p:set>
                                      <p:cBhvr>
                                        <p:cTn id="99" dur="250" fill="hold"/>
                                        <p:tgtEl>
                                          <p:spTgt spid="36"/>
                                        </p:tgtEl>
                                        <p:attrNameLst>
                                          <p:attrName>fill.type</p:attrName>
                                        </p:attrNameLst>
                                      </p:cBhvr>
                                      <p:to>
                                        <p:strVal val="solid"/>
                                      </p:to>
                                    </p:set>
                                    <p:set>
                                      <p:cBhvr>
                                        <p:cTn id="100" dur="250" fill="hold"/>
                                        <p:tgtEl>
                                          <p:spTgt spid="36"/>
                                        </p:tgtEl>
                                        <p:attrNameLst>
                                          <p:attrName>fill.on</p:attrName>
                                        </p:attrNameLst>
                                      </p:cBhvr>
                                      <p:to>
                                        <p:strVal val="true"/>
                                      </p:to>
                                    </p:set>
                                  </p:childTnLst>
                                </p:cTn>
                              </p:par>
                              <p:par>
                                <p:cTn id="101" presetID="22" presetClass="entr" presetSubtype="8" fill="hold" nodeType="withEffect">
                                  <p:stCondLst>
                                    <p:cond delay="1250"/>
                                  </p:stCondLst>
                                  <p:childTnLst>
                                    <p:set>
                                      <p:cBhvr>
                                        <p:cTn id="102" dur="1" fill="hold">
                                          <p:stCondLst>
                                            <p:cond delay="0"/>
                                          </p:stCondLst>
                                        </p:cTn>
                                        <p:tgtEl>
                                          <p:spTgt spid="38"/>
                                        </p:tgtEl>
                                        <p:attrNameLst>
                                          <p:attrName>style.visibility</p:attrName>
                                        </p:attrNameLst>
                                      </p:cBhvr>
                                      <p:to>
                                        <p:strVal val="visible"/>
                                      </p:to>
                                    </p:set>
                                    <p:animEffect transition="in" filter="wipe(left)">
                                      <p:cBhvr>
                                        <p:cTn id="103" dur="500"/>
                                        <p:tgtEl>
                                          <p:spTgt spid="38"/>
                                        </p:tgtEl>
                                      </p:cBhvr>
                                    </p:animEffect>
                                  </p:childTnLst>
                                </p:cTn>
                              </p:par>
                              <p:par>
                                <p:cTn id="104" presetID="22" presetClass="entr" presetSubtype="8" fill="hold" nodeType="withEffect">
                                  <p:stCondLst>
                                    <p:cond delay="750"/>
                                  </p:stCondLst>
                                  <p:childTnLst>
                                    <p:set>
                                      <p:cBhvr>
                                        <p:cTn id="105" dur="1" fill="hold">
                                          <p:stCondLst>
                                            <p:cond delay="0"/>
                                          </p:stCondLst>
                                        </p:cTn>
                                        <p:tgtEl>
                                          <p:spTgt spid="39"/>
                                        </p:tgtEl>
                                        <p:attrNameLst>
                                          <p:attrName>style.visibility</p:attrName>
                                        </p:attrNameLst>
                                      </p:cBhvr>
                                      <p:to>
                                        <p:strVal val="visible"/>
                                      </p:to>
                                    </p:set>
                                    <p:animEffect transition="in" filter="wipe(left)">
                                      <p:cBhvr>
                                        <p:cTn id="106" dur="500"/>
                                        <p:tgtEl>
                                          <p:spTgt spid="39"/>
                                        </p:tgtEl>
                                      </p:cBhvr>
                                    </p:animEffect>
                                  </p:childTnLst>
                                </p:cTn>
                              </p:par>
                              <p:par>
                                <p:cTn id="107" presetID="22" presetClass="entr" presetSubtype="8" fill="hold" nodeType="withEffect">
                                  <p:stCondLst>
                                    <p:cond delay="2000"/>
                                  </p:stCondLst>
                                  <p:childTnLst>
                                    <p:set>
                                      <p:cBhvr>
                                        <p:cTn id="108" dur="1" fill="hold">
                                          <p:stCondLst>
                                            <p:cond delay="0"/>
                                          </p:stCondLst>
                                        </p:cTn>
                                        <p:tgtEl>
                                          <p:spTgt spid="43"/>
                                        </p:tgtEl>
                                        <p:attrNameLst>
                                          <p:attrName>style.visibility</p:attrName>
                                        </p:attrNameLst>
                                      </p:cBhvr>
                                      <p:to>
                                        <p:strVal val="visible"/>
                                      </p:to>
                                    </p:set>
                                    <p:animEffect transition="in" filter="wipe(left)">
                                      <p:cBhvr>
                                        <p:cTn id="109" dur="500"/>
                                        <p:tgtEl>
                                          <p:spTgt spid="43"/>
                                        </p:tgtEl>
                                      </p:cBhvr>
                                    </p:animEffect>
                                  </p:childTnLst>
                                </p:cTn>
                              </p:par>
                              <p:par>
                                <p:cTn id="110" presetID="6" presetClass="emph" presetSubtype="0" accel="50000" decel="50000" autoRev="1" fill="hold" nodeType="withEffect">
                                  <p:stCondLst>
                                    <p:cond delay="2000"/>
                                  </p:stCondLst>
                                  <p:childTnLst>
                                    <p:animScale>
                                      <p:cBhvr>
                                        <p:cTn id="111" dur="500" fill="hold"/>
                                        <p:tgtEl>
                                          <p:spTgt spid="43"/>
                                        </p:tgtEl>
                                      </p:cBhvr>
                                      <p:by x="120000" y="120000"/>
                                    </p:animScale>
                                  </p:childTnLst>
                                </p:cTn>
                              </p:par>
                              <p:par>
                                <p:cTn id="112" presetID="22" presetClass="entr" presetSubtype="8" fill="hold" nodeType="withEffect">
                                  <p:stCondLst>
                                    <p:cond delay="2500"/>
                                  </p:stCondLst>
                                  <p:childTnLst>
                                    <p:set>
                                      <p:cBhvr>
                                        <p:cTn id="113" dur="1" fill="hold">
                                          <p:stCondLst>
                                            <p:cond delay="0"/>
                                          </p:stCondLst>
                                        </p:cTn>
                                        <p:tgtEl>
                                          <p:spTgt spid="44"/>
                                        </p:tgtEl>
                                        <p:attrNameLst>
                                          <p:attrName>style.visibility</p:attrName>
                                        </p:attrNameLst>
                                      </p:cBhvr>
                                      <p:to>
                                        <p:strVal val="visible"/>
                                      </p:to>
                                    </p:set>
                                    <p:animEffect transition="in" filter="wipe(left)">
                                      <p:cBhvr>
                                        <p:cTn id="114" dur="500"/>
                                        <p:tgtEl>
                                          <p:spTgt spid="44"/>
                                        </p:tgtEl>
                                      </p:cBhvr>
                                    </p:animEffect>
                                  </p:childTnLst>
                                </p:cTn>
                              </p:par>
                              <p:par>
                                <p:cTn id="115" presetID="6" presetClass="emph" presetSubtype="0" accel="50000" decel="50000" autoRev="1" fill="hold" nodeType="withEffect">
                                  <p:stCondLst>
                                    <p:cond delay="2500"/>
                                  </p:stCondLst>
                                  <p:childTnLst>
                                    <p:animScale>
                                      <p:cBhvr>
                                        <p:cTn id="116" dur="500" fill="hold"/>
                                        <p:tgtEl>
                                          <p:spTgt spid="44"/>
                                        </p:tgtEl>
                                      </p:cBhvr>
                                      <p:by x="120000" y="120000"/>
                                    </p:animScale>
                                  </p:childTnLst>
                                </p:cTn>
                              </p:par>
                              <p:par>
                                <p:cTn id="117" presetID="22" presetClass="entr" presetSubtype="8" fill="hold" nodeType="withEffect">
                                  <p:stCondLst>
                                    <p:cond delay="2000"/>
                                  </p:stCondLst>
                                  <p:childTnLst>
                                    <p:set>
                                      <p:cBhvr>
                                        <p:cTn id="118" dur="1" fill="hold">
                                          <p:stCondLst>
                                            <p:cond delay="0"/>
                                          </p:stCondLst>
                                        </p:cTn>
                                        <p:tgtEl>
                                          <p:spTgt spid="45"/>
                                        </p:tgtEl>
                                        <p:attrNameLst>
                                          <p:attrName>style.visibility</p:attrName>
                                        </p:attrNameLst>
                                      </p:cBhvr>
                                      <p:to>
                                        <p:strVal val="visible"/>
                                      </p:to>
                                    </p:set>
                                    <p:animEffect transition="in" filter="wipe(left)">
                                      <p:cBhvr>
                                        <p:cTn id="119" dur="500"/>
                                        <p:tgtEl>
                                          <p:spTgt spid="45"/>
                                        </p:tgtEl>
                                      </p:cBhvr>
                                    </p:animEffect>
                                  </p:childTnLst>
                                </p:cTn>
                              </p:par>
                              <p:par>
                                <p:cTn id="120" presetID="6" presetClass="emph" presetSubtype="0" accel="50000" decel="50000" autoRev="1" fill="hold" nodeType="withEffect">
                                  <p:stCondLst>
                                    <p:cond delay="2000"/>
                                  </p:stCondLst>
                                  <p:childTnLst>
                                    <p:animScale>
                                      <p:cBhvr>
                                        <p:cTn id="121" dur="500" fill="hold"/>
                                        <p:tgtEl>
                                          <p:spTgt spid="45"/>
                                        </p:tgtEl>
                                      </p:cBhvr>
                                      <p:by x="120000" y="120000"/>
                                    </p:animScale>
                                  </p:childTnLst>
                                </p:cTn>
                              </p:par>
                              <p:par>
                                <p:cTn id="122" presetID="22" presetClass="entr" presetSubtype="8" fill="hold" nodeType="withEffect">
                                  <p:stCondLst>
                                    <p:cond delay="1500"/>
                                  </p:stCondLst>
                                  <p:childTnLst>
                                    <p:set>
                                      <p:cBhvr>
                                        <p:cTn id="123" dur="1" fill="hold">
                                          <p:stCondLst>
                                            <p:cond delay="0"/>
                                          </p:stCondLst>
                                        </p:cTn>
                                        <p:tgtEl>
                                          <p:spTgt spid="28"/>
                                        </p:tgtEl>
                                        <p:attrNameLst>
                                          <p:attrName>style.visibility</p:attrName>
                                        </p:attrNameLst>
                                      </p:cBhvr>
                                      <p:to>
                                        <p:strVal val="visible"/>
                                      </p:to>
                                    </p:set>
                                    <p:animEffect transition="in" filter="wipe(left)">
                                      <p:cBhvr>
                                        <p:cTn id="124" dur="500"/>
                                        <p:tgtEl>
                                          <p:spTgt spid="28"/>
                                        </p:tgtEl>
                                      </p:cBhvr>
                                    </p:animEffect>
                                  </p:childTnLst>
                                </p:cTn>
                              </p:par>
                              <p:par>
                                <p:cTn id="125" presetID="22" presetClass="entr" presetSubtype="8" fill="hold" grpId="0" nodeType="withEffect">
                                  <p:stCondLst>
                                    <p:cond delay="1500"/>
                                  </p:stCondLst>
                                  <p:childTnLst>
                                    <p:set>
                                      <p:cBhvr>
                                        <p:cTn id="126" dur="1" fill="hold">
                                          <p:stCondLst>
                                            <p:cond delay="0"/>
                                          </p:stCondLst>
                                        </p:cTn>
                                        <p:tgtEl>
                                          <p:spTgt spid="29"/>
                                        </p:tgtEl>
                                        <p:attrNameLst>
                                          <p:attrName>style.visibility</p:attrName>
                                        </p:attrNameLst>
                                      </p:cBhvr>
                                      <p:to>
                                        <p:strVal val="visible"/>
                                      </p:to>
                                    </p:set>
                                    <p:animEffect transition="in" filter="wipe(left)">
                                      <p:cBhvr>
                                        <p:cTn id="127" dur="500"/>
                                        <p:tgtEl>
                                          <p:spTgt spid="29"/>
                                        </p:tgtEl>
                                      </p:cBhvr>
                                    </p:animEffect>
                                  </p:childTnLst>
                                </p:cTn>
                              </p:par>
                              <p:par>
                                <p:cTn id="128" presetID="6" presetClass="emph" presetSubtype="0" accel="50000" decel="50000" autoRev="1" fill="hold" grpId="1" nodeType="withEffect">
                                  <p:stCondLst>
                                    <p:cond delay="1500"/>
                                  </p:stCondLst>
                                  <p:childTnLst>
                                    <p:animScale>
                                      <p:cBhvr>
                                        <p:cTn id="129" dur="500" fill="hold"/>
                                        <p:tgtEl>
                                          <p:spTgt spid="29"/>
                                        </p:tgtEl>
                                      </p:cBhvr>
                                      <p:by x="120000" y="120000"/>
                                    </p:animScale>
                                  </p:childTnLst>
                                </p:cTn>
                              </p:par>
                              <p:par>
                                <p:cTn id="130" presetID="22" presetClass="entr" presetSubtype="8" fill="hold" grpId="0" nodeType="withEffect">
                                  <p:stCondLst>
                                    <p:cond delay="1750"/>
                                  </p:stCondLst>
                                  <p:childTnLst>
                                    <p:set>
                                      <p:cBhvr>
                                        <p:cTn id="131" dur="1" fill="hold">
                                          <p:stCondLst>
                                            <p:cond delay="0"/>
                                          </p:stCondLst>
                                        </p:cTn>
                                        <p:tgtEl>
                                          <p:spTgt spid="30"/>
                                        </p:tgtEl>
                                        <p:attrNameLst>
                                          <p:attrName>style.visibility</p:attrName>
                                        </p:attrNameLst>
                                      </p:cBhvr>
                                      <p:to>
                                        <p:strVal val="visible"/>
                                      </p:to>
                                    </p:set>
                                    <p:animEffect transition="in" filter="wipe(left)">
                                      <p:cBhvr>
                                        <p:cTn id="132" dur="500"/>
                                        <p:tgtEl>
                                          <p:spTgt spid="30"/>
                                        </p:tgtEl>
                                      </p:cBhvr>
                                    </p:animEffect>
                                  </p:childTnLst>
                                </p:cTn>
                              </p:par>
                              <p:par>
                                <p:cTn id="133" presetID="6" presetClass="emph" presetSubtype="0" accel="50000" decel="50000" autoRev="1" fill="hold" grpId="1" nodeType="withEffect">
                                  <p:stCondLst>
                                    <p:cond delay="1750"/>
                                  </p:stCondLst>
                                  <p:childTnLst>
                                    <p:animScale>
                                      <p:cBhvr>
                                        <p:cTn id="134" dur="500" fill="hold"/>
                                        <p:tgtEl>
                                          <p:spTgt spid="30"/>
                                        </p:tgtEl>
                                      </p:cBhvr>
                                      <p:by x="120000" y="120000"/>
                                    </p:animScale>
                                  </p:childTnLst>
                                </p:cTn>
                              </p:par>
                              <p:par>
                                <p:cTn id="135" presetID="22" presetClass="entr" presetSubtype="8" fill="hold" grpId="0" nodeType="withEffect">
                                  <p:stCondLst>
                                    <p:cond delay="2000"/>
                                  </p:stCondLst>
                                  <p:childTnLst>
                                    <p:set>
                                      <p:cBhvr>
                                        <p:cTn id="136" dur="1" fill="hold">
                                          <p:stCondLst>
                                            <p:cond delay="0"/>
                                          </p:stCondLst>
                                        </p:cTn>
                                        <p:tgtEl>
                                          <p:spTgt spid="31"/>
                                        </p:tgtEl>
                                        <p:attrNameLst>
                                          <p:attrName>style.visibility</p:attrName>
                                        </p:attrNameLst>
                                      </p:cBhvr>
                                      <p:to>
                                        <p:strVal val="visible"/>
                                      </p:to>
                                    </p:set>
                                    <p:animEffect transition="in" filter="wipe(left)">
                                      <p:cBhvr>
                                        <p:cTn id="137" dur="500"/>
                                        <p:tgtEl>
                                          <p:spTgt spid="31"/>
                                        </p:tgtEl>
                                      </p:cBhvr>
                                    </p:animEffect>
                                  </p:childTnLst>
                                </p:cTn>
                              </p:par>
                              <p:par>
                                <p:cTn id="138" presetID="6" presetClass="emph" presetSubtype="0" accel="50000" decel="50000" autoRev="1" fill="hold" grpId="1" nodeType="withEffect">
                                  <p:stCondLst>
                                    <p:cond delay="2000"/>
                                  </p:stCondLst>
                                  <p:childTnLst>
                                    <p:animScale>
                                      <p:cBhvr>
                                        <p:cTn id="139" dur="500" fill="hold"/>
                                        <p:tgtEl>
                                          <p:spTgt spid="31"/>
                                        </p:tgtEl>
                                      </p:cBhvr>
                                      <p:by x="120000" y="120000"/>
                                    </p:animScale>
                                  </p:childTnLst>
                                </p:cTn>
                              </p:par>
                              <p:par>
                                <p:cTn id="140" presetID="22" presetClass="entr" presetSubtype="4" fill="hold" grpId="0" nodeType="withEffect">
                                  <p:stCondLst>
                                    <p:cond delay="2000"/>
                                  </p:stCondLst>
                                  <p:childTnLst>
                                    <p:set>
                                      <p:cBhvr>
                                        <p:cTn id="141" dur="1" fill="hold">
                                          <p:stCondLst>
                                            <p:cond delay="0"/>
                                          </p:stCondLst>
                                        </p:cTn>
                                        <p:tgtEl>
                                          <p:spTgt spid="32"/>
                                        </p:tgtEl>
                                        <p:attrNameLst>
                                          <p:attrName>style.visibility</p:attrName>
                                        </p:attrNameLst>
                                      </p:cBhvr>
                                      <p:to>
                                        <p:strVal val="visible"/>
                                      </p:to>
                                    </p:set>
                                    <p:animEffect transition="in" filter="wipe(down)">
                                      <p:cBhvr>
                                        <p:cTn id="14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animBg="1"/>
      <p:bldP spid="25" grpId="1" animBg="1"/>
      <p:bldP spid="26" grpId="0" animBg="1"/>
      <p:bldP spid="26" grpId="1" animBg="1"/>
      <p:bldP spid="27" grpId="0" animBg="1"/>
      <p:bldP spid="27" grpId="1" animBg="1"/>
      <p:bldP spid="33" grpId="0" animBg="1"/>
      <p:bldP spid="33" grpId="1" animBg="1"/>
      <p:bldP spid="34" grpId="0" animBg="1"/>
      <p:bldP spid="34" grpId="1" animBg="1"/>
      <p:bldP spid="35" grpId="0" animBg="1"/>
      <p:bldP spid="35" grpId="1" animBg="1"/>
      <p:bldP spid="36" grpId="0" animBg="1"/>
      <p:bldP spid="36" grpId="1" animBg="1"/>
      <p:bldP spid="29" grpId="0"/>
      <p:bldP spid="29" grpId="1"/>
      <p:bldP spid="30" grpId="0"/>
      <p:bldP spid="30" grpId="1"/>
      <p:bldP spid="31" grpId="0"/>
      <p:bldP spid="31" grpId="1"/>
      <p:bldP spid="32" grpId="0">
        <p:tmplLst>
          <p:tmpl>
            <p:tnLst>
              <p:par>
                <p:cTn presetID="22" presetClass="entr" presetSubtype="4" fill="hold" nodeType="withEffect">
                  <p:stCondLst>
                    <p:cond delay="200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Slide Úvod">
    <p:spTree>
      <p:nvGrpSpPr>
        <p:cNvPr id="1" name=""/>
        <p:cNvGrpSpPr/>
        <p:nvPr/>
      </p:nvGrpSpPr>
      <p:grpSpPr>
        <a:xfrm>
          <a:off x="0" y="0"/>
          <a:ext cx="0" cy="0"/>
          <a:chOff x="0" y="0"/>
          <a:chExt cx="0" cy="0"/>
        </a:xfrm>
      </p:grpSpPr>
      <p:sp>
        <p:nvSpPr>
          <p:cNvPr id="11" name="Obdélník 10">
            <a:extLst>
              <a:ext uri="{FF2B5EF4-FFF2-40B4-BE49-F238E27FC236}">
                <a16:creationId xmlns:a16="http://schemas.microsoft.com/office/drawing/2014/main" id="{9E756E4E-E0F3-4FC4-97E5-904BB741CC6F}"/>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0" name="Pentagon 6">
            <a:extLst>
              <a:ext uri="{FF2B5EF4-FFF2-40B4-BE49-F238E27FC236}">
                <a16:creationId xmlns:a16="http://schemas.microsoft.com/office/drawing/2014/main" id="{10CDF1BD-1B16-4937-A4ED-928C75753419}"/>
              </a:ext>
            </a:extLst>
          </p:cNvPr>
          <p:cNvSpPr/>
          <p:nvPr userDrawn="1"/>
        </p:nvSpPr>
        <p:spPr>
          <a:xfrm>
            <a:off x="0" y="0"/>
            <a:ext cx="12191999" cy="4842379"/>
          </a:xfrm>
          <a:prstGeom prst="homePlate">
            <a:avLst>
              <a:gd name="adj" fmla="val 0"/>
            </a:avLst>
          </a:prstGeom>
          <a:solidFill>
            <a:srgbClr val="ECECEC">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p>
            <a:endParaRPr lang="en-US" sz="1333">
              <a:solidFill>
                <a:schemeClr val="bg2"/>
              </a:solidFill>
              <a:latin typeface="Roboto Regular" charset="0"/>
            </a:endParaRPr>
          </a:p>
        </p:txBody>
      </p:sp>
      <p:sp>
        <p:nvSpPr>
          <p:cNvPr id="17" name="Text Placeholder 2">
            <a:extLst>
              <a:ext uri="{FF2B5EF4-FFF2-40B4-BE49-F238E27FC236}">
                <a16:creationId xmlns:a16="http://schemas.microsoft.com/office/drawing/2014/main" id="{BEDB4CE6-9466-4B9B-A1FD-77CB7D28D039}"/>
              </a:ext>
            </a:extLst>
          </p:cNvPr>
          <p:cNvSpPr>
            <a:spLocks noGrp="1"/>
          </p:cNvSpPr>
          <p:nvPr>
            <p:ph type="body" idx="1" hasCustomPrompt="1"/>
          </p:nvPr>
        </p:nvSpPr>
        <p:spPr>
          <a:xfrm>
            <a:off x="3011606" y="1585261"/>
            <a:ext cx="4431534" cy="1015663"/>
          </a:xfrm>
          <a:prstGeom prst="rect">
            <a:avLst/>
          </a:prstGeom>
          <a:effectLst>
            <a:outerShdw blurRad="50800" dist="50800" dir="5400000" algn="ctr" rotWithShape="0">
              <a:srgbClr val="000000">
                <a:alpha val="0"/>
              </a:srgbClr>
            </a:outerShdw>
          </a:effectLst>
        </p:spPr>
        <p:txBody>
          <a:bodyPr wrap="none" lIns="0" tIns="0" rIns="0" bIns="0">
            <a:sp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err="1"/>
              <a:t>Hlavný</a:t>
            </a:r>
            <a:r>
              <a:rPr lang="en-US" noProof="0"/>
              <a:t> </a:t>
            </a:r>
            <a:r>
              <a:rPr lang="en-US" noProof="0" err="1"/>
              <a:t>názov</a:t>
            </a:r>
            <a:endParaRPr lang="en-US" noProof="0"/>
          </a:p>
        </p:txBody>
      </p:sp>
      <p:sp>
        <p:nvSpPr>
          <p:cNvPr id="18" name="Text Placeholder 2">
            <a:extLst>
              <a:ext uri="{FF2B5EF4-FFF2-40B4-BE49-F238E27FC236}">
                <a16:creationId xmlns:a16="http://schemas.microsoft.com/office/drawing/2014/main" id="{8C67C02C-AD0D-468E-8DD5-84D882BA3711}"/>
              </a:ext>
            </a:extLst>
          </p:cNvPr>
          <p:cNvSpPr>
            <a:spLocks noGrp="1"/>
          </p:cNvSpPr>
          <p:nvPr>
            <p:ph type="body" idx="17" hasCustomPrompt="1"/>
          </p:nvPr>
        </p:nvSpPr>
        <p:spPr>
          <a:xfrm>
            <a:off x="4542430" y="2417125"/>
            <a:ext cx="3905236" cy="1015663"/>
          </a:xfrm>
          <a:prstGeom prst="rect">
            <a:avLst/>
          </a:prstGeom>
          <a:effectLst>
            <a:outerShdw blurRad="50800" dist="50800" dir="5400000" algn="ctr" rotWithShape="0">
              <a:srgbClr val="000000">
                <a:alpha val="0"/>
              </a:srgbClr>
            </a:outerShdw>
          </a:effectLst>
        </p:spPr>
        <p:txBody>
          <a:bodyPr wrap="none" lIns="0" tIns="0" rIns="0" bIns="0">
            <a:spAutoFit/>
          </a:bodyPr>
          <a:lstStyle>
            <a:lvl1pPr marL="0" indent="0" algn="l">
              <a:lnSpc>
                <a:spcPct val="100000"/>
              </a:lnSpc>
              <a:buNone/>
              <a:defRPr sz="6600" b="0">
                <a:solidFill>
                  <a:srgbClr val="004C96"/>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err="1"/>
              <a:t>Prezentácie</a:t>
            </a:r>
            <a:endParaRPr lang="en-US" noProof="0"/>
          </a:p>
        </p:txBody>
      </p:sp>
      <p:cxnSp>
        <p:nvCxnSpPr>
          <p:cNvPr id="6" name="Straight Connector 9">
            <a:extLst>
              <a:ext uri="{FF2B5EF4-FFF2-40B4-BE49-F238E27FC236}">
                <a16:creationId xmlns:a16="http://schemas.microsoft.com/office/drawing/2014/main" id="{A8B53BDF-39E8-4DC6-95E3-6A20CB1A0DF1}"/>
              </a:ext>
            </a:extLst>
          </p:cNvPr>
          <p:cNvCxnSpPr/>
          <p:nvPr userDrawn="1"/>
        </p:nvCxnSpPr>
        <p:spPr>
          <a:xfrm>
            <a:off x="3097161" y="316042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pic>
        <p:nvPicPr>
          <p:cNvPr id="7" name="Grafický objekt 6">
            <a:extLst>
              <a:ext uri="{FF2B5EF4-FFF2-40B4-BE49-F238E27FC236}">
                <a16:creationId xmlns:a16="http://schemas.microsoft.com/office/drawing/2014/main" id="{B40E04BB-68A6-4538-9439-A011B4749F3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4572001" y="5661352"/>
            <a:ext cx="7619999" cy="420872"/>
          </a:xfrm>
          <a:prstGeom prst="rect">
            <a:avLst/>
          </a:prstGeom>
        </p:spPr>
      </p:pic>
      <p:pic>
        <p:nvPicPr>
          <p:cNvPr id="8" name="Grafický objekt 7">
            <a:extLst>
              <a:ext uri="{FF2B5EF4-FFF2-40B4-BE49-F238E27FC236}">
                <a16:creationId xmlns:a16="http://schemas.microsoft.com/office/drawing/2014/main" id="{C380BD0A-9D49-43A7-880A-7DBD7489B338}"/>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18290" y="5537096"/>
            <a:ext cx="3173594" cy="727520"/>
          </a:xfrm>
          <a:prstGeom prst="rect">
            <a:avLst/>
          </a:prstGeom>
        </p:spPr>
      </p:pic>
      <p:pic>
        <p:nvPicPr>
          <p:cNvPr id="14" name="Obrázek 13">
            <a:extLst>
              <a:ext uri="{FF2B5EF4-FFF2-40B4-BE49-F238E27FC236}">
                <a16:creationId xmlns:a16="http://schemas.microsoft.com/office/drawing/2014/main" id="{85A544E9-E16F-4720-A667-1ACC05537331}"/>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20099" t="32329" r="9839" b="53337"/>
          <a:stretch/>
        </p:blipFill>
        <p:spPr>
          <a:xfrm>
            <a:off x="0" y="399531"/>
            <a:ext cx="3247403" cy="996376"/>
          </a:xfrm>
          <a:prstGeom prst="rect">
            <a:avLst/>
          </a:prstGeom>
        </p:spPr>
      </p:pic>
      <p:pic>
        <p:nvPicPr>
          <p:cNvPr id="15" name="Obrázek 14">
            <a:extLst>
              <a:ext uri="{FF2B5EF4-FFF2-40B4-BE49-F238E27FC236}">
                <a16:creationId xmlns:a16="http://schemas.microsoft.com/office/drawing/2014/main" id="{F1CE09BF-C713-4F2C-B2A4-9A28DA061058}"/>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l="526" t="9741" r="1" b="9262"/>
          <a:stretch/>
        </p:blipFill>
        <p:spPr>
          <a:xfrm>
            <a:off x="9697379" y="1533915"/>
            <a:ext cx="2494621" cy="1015663"/>
          </a:xfrm>
          <a:prstGeom prst="rect">
            <a:avLst/>
          </a:prstGeom>
        </p:spPr>
      </p:pic>
      <p:pic>
        <p:nvPicPr>
          <p:cNvPr id="19" name="Obrázek 18">
            <a:extLst>
              <a:ext uri="{FF2B5EF4-FFF2-40B4-BE49-F238E27FC236}">
                <a16:creationId xmlns:a16="http://schemas.microsoft.com/office/drawing/2014/main" id="{D692F2D3-3F5D-43E2-909B-E9536EC1D9EF}"/>
              </a:ext>
            </a:extLst>
          </p:cNvPr>
          <p:cNvPicPr>
            <a:picLocks noChangeAspect="1"/>
          </p:cNvPicPr>
          <p:nvPr userDrawn="1"/>
        </p:nvPicPr>
        <p:blipFill rotWithShape="1">
          <a:blip r:embed="rId8" cstate="hqprint">
            <a:extLst>
              <a:ext uri="{28A0092B-C50C-407E-A947-70E740481C1C}">
                <a14:useLocalDpi xmlns:a14="http://schemas.microsoft.com/office/drawing/2010/main" val="0"/>
              </a:ext>
            </a:extLst>
          </a:blip>
          <a:srcRect l="15297" t="35123" b="26502"/>
          <a:stretch/>
        </p:blipFill>
        <p:spPr>
          <a:xfrm>
            <a:off x="1144511" y="4041090"/>
            <a:ext cx="3247403" cy="981118"/>
          </a:xfrm>
          <a:prstGeom prst="rect">
            <a:avLst/>
          </a:prstGeom>
          <a:effectLst>
            <a:outerShdw blurRad="762000" dist="254000" dir="5400000" algn="ctr" rotWithShape="0">
              <a:srgbClr val="474747">
                <a:alpha val="30000"/>
              </a:srgbClr>
            </a:outerShdw>
          </a:effectLst>
        </p:spPr>
      </p:pic>
    </p:spTree>
    <p:extLst>
      <p:ext uri="{BB962C8B-B14F-4D97-AF65-F5344CB8AC3E}">
        <p14:creationId xmlns:p14="http://schemas.microsoft.com/office/powerpoint/2010/main" val="2317576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150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6" presetClass="emph" presetSubtype="0" accel="50000" decel="50000" autoRev="1" fill="hold" grpId="1" nodeType="withEffect">
                                  <p:stCondLst>
                                    <p:cond delay="1500"/>
                                  </p:stCondLst>
                                  <p:childTnLst>
                                    <p:animScale>
                                      <p:cBhvr>
                                        <p:cTn id="9" dur="500" fill="hold"/>
                                        <p:tgtEl>
                                          <p:spTgt spid="17"/>
                                        </p:tgtEl>
                                      </p:cBhvr>
                                      <p:by x="120000" y="120000"/>
                                    </p:animScale>
                                  </p:childTnLst>
                                </p:cTn>
                              </p:par>
                              <p:par>
                                <p:cTn id="10" presetID="22" presetClass="entr" presetSubtype="8" fill="hold" grpId="0" nodeType="withEffect">
                                  <p:stCondLst>
                                    <p:cond delay="175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par>
                                <p:cTn id="13" presetID="6" presetClass="emph" presetSubtype="0" accel="50000" decel="50000" autoRev="1" fill="hold" grpId="1" nodeType="withEffect">
                                  <p:stCondLst>
                                    <p:cond delay="1750"/>
                                  </p:stCondLst>
                                  <p:childTnLst>
                                    <p:animScale>
                                      <p:cBhvr>
                                        <p:cTn id="14" dur="500" fill="hold"/>
                                        <p:tgtEl>
                                          <p:spTgt spid="18"/>
                                        </p:tgtEl>
                                      </p:cBhvr>
                                      <p:by x="120000" y="120000"/>
                                    </p:animScale>
                                  </p:childTnLst>
                                </p:cTn>
                              </p:par>
                              <p:par>
                                <p:cTn id="15" presetID="22" presetClass="entr" presetSubtype="8" fill="hold"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par>
                                <p:cTn id="18" presetID="22" presetClass="entr" presetSubtype="8" fill="hold" nodeType="withEffect">
                                  <p:stCondLst>
                                    <p:cond delay="125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nodeType="withEffect">
                                  <p:stCondLst>
                                    <p:cond delay="75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par>
                                <p:cTn id="24" presetID="22" presetClass="entr" presetSubtype="8" fill="hold" nodeType="withEffect">
                                  <p:stCondLst>
                                    <p:cond delay="200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6" presetClass="emph" presetSubtype="0" accel="50000" decel="50000" autoRev="1" fill="hold" nodeType="withEffect">
                                  <p:stCondLst>
                                    <p:cond delay="2000"/>
                                  </p:stCondLst>
                                  <p:childTnLst>
                                    <p:animScale>
                                      <p:cBhvr>
                                        <p:cTn id="28" dur="500" fill="hold"/>
                                        <p:tgtEl>
                                          <p:spTgt spid="14"/>
                                        </p:tgtEl>
                                      </p:cBhvr>
                                      <p:by x="120000" y="120000"/>
                                    </p:animScale>
                                  </p:childTnLst>
                                </p:cTn>
                              </p:par>
                              <p:par>
                                <p:cTn id="29" presetID="22" presetClass="entr" presetSubtype="8" fill="hold" nodeType="withEffect">
                                  <p:stCondLst>
                                    <p:cond delay="250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par>
                                <p:cTn id="32" presetID="6" presetClass="emph" presetSubtype="0" accel="50000" decel="50000" autoRev="1" fill="hold" nodeType="withEffect">
                                  <p:stCondLst>
                                    <p:cond delay="2500"/>
                                  </p:stCondLst>
                                  <p:childTnLst>
                                    <p:animScale>
                                      <p:cBhvr>
                                        <p:cTn id="33" dur="500" fill="hold"/>
                                        <p:tgtEl>
                                          <p:spTgt spid="19"/>
                                        </p:tgtEl>
                                      </p:cBhvr>
                                      <p:by x="120000" y="120000"/>
                                    </p:animScale>
                                  </p:childTnLst>
                                </p:cTn>
                              </p:par>
                              <p:par>
                                <p:cTn id="34" presetID="22" presetClass="entr" presetSubtype="8" fill="hold" nodeType="withEffect">
                                  <p:stCondLst>
                                    <p:cond delay="200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par>
                                <p:cTn id="37" presetID="6" presetClass="emph" presetSubtype="0" accel="50000" decel="50000" autoRev="1" fill="hold" nodeType="withEffect">
                                  <p:stCondLst>
                                    <p:cond delay="2000"/>
                                  </p:stCondLst>
                                  <p:childTnLst>
                                    <p:animScale>
                                      <p:cBhvr>
                                        <p:cTn id="38" dur="500" fill="hold"/>
                                        <p:tgtEl>
                                          <p:spTgt spid="15"/>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tmplLst>
          <p:tmpl>
            <p:tnLst>
              <p:par>
                <p:cTn presetID="22" presetClass="entr" presetSubtype="8" fill="hold" nodeType="withEffect" nodePh="1">
                  <p:stCondLst>
                    <p:cond delay="1500"/>
                  </p:stCondLst>
                  <p:childTnLst>
                    <p:set>
                      <p:cBhvr>
                        <p:cTn dur="1" fill="hold">
                          <p:stCondLst>
                            <p:cond delay="0"/>
                          </p:stCondLst>
                        </p:cTn>
                        <p:tgtEl>
                          <p:spTgt spid="17"/>
                        </p:tgtEl>
                        <p:attrNameLst>
                          <p:attrName>style.visibility</p:attrName>
                        </p:attrNameLst>
                      </p:cBhvr>
                      <p:to>
                        <p:strVal val="visible"/>
                      </p:to>
                    </p:set>
                    <p:animEffect transition="in" filter="wipe(left)">
                      <p:cBhvr>
                        <p:cTn dur="500"/>
                        <p:tgtEl>
                          <p:spTgt spid="17"/>
                        </p:tgtEl>
                      </p:cBhvr>
                    </p:animEffect>
                  </p:childTnLst>
                </p:cTn>
              </p:par>
            </p:tnLst>
          </p:tmpl>
        </p:tmplLst>
      </p:bldP>
      <p:bldP spid="17" grpId="1">
        <p:tmplLst>
          <p:tmpl>
            <p:tnLst>
              <p:par>
                <p:cTn presetID="6" presetClass="emph" presetSubtype="0" accel="50000" decel="50000" autoRev="1" fill="hold" nodeType="withEffect" nodePh="1">
                  <p:stCondLst>
                    <p:cond delay="1500"/>
                  </p:stCondLst>
                  <p:childTnLst>
                    <p:animScale>
                      <p:cBhvr>
                        <p:cTn dur="500" fill="hold"/>
                        <p:tgtEl>
                          <p:spTgt spid="17"/>
                        </p:tgtEl>
                      </p:cBhvr>
                      <p:by x="120000" y="120000"/>
                    </p:animScale>
                  </p:childTnLst>
                </p:cTn>
              </p:par>
            </p:tnLst>
          </p:tmpl>
        </p:tmplLst>
      </p:bldP>
      <p:bldP spid="18" grpId="0">
        <p:tmplLst>
          <p:tmpl>
            <p:tnLst>
              <p:par>
                <p:cTn presetID="22" presetClass="entr" presetSubtype="8" fill="hold" nodeType="withEffect" nodePh="1">
                  <p:stCondLst>
                    <p:cond delay="1750"/>
                  </p:stCondLst>
                  <p:childTnLst>
                    <p:set>
                      <p:cBhvr>
                        <p:cTn dur="1" fill="hold">
                          <p:stCondLst>
                            <p:cond delay="0"/>
                          </p:stCondLst>
                        </p:cTn>
                        <p:tgtEl>
                          <p:spTgt spid="18"/>
                        </p:tgtEl>
                        <p:attrNameLst>
                          <p:attrName>style.visibility</p:attrName>
                        </p:attrNameLst>
                      </p:cBhvr>
                      <p:to>
                        <p:strVal val="visible"/>
                      </p:to>
                    </p:set>
                    <p:animEffect transition="in" filter="wipe(left)">
                      <p:cBhvr>
                        <p:cTn dur="500"/>
                        <p:tgtEl>
                          <p:spTgt spid="18"/>
                        </p:tgtEl>
                      </p:cBhvr>
                    </p:animEffect>
                  </p:childTnLst>
                </p:cTn>
              </p:par>
            </p:tnLst>
          </p:tmpl>
        </p:tmplLst>
      </p:bldP>
      <p:bldP spid="18" grpId="1">
        <p:tmplLst>
          <p:tmpl>
            <p:tnLst>
              <p:par>
                <p:cTn presetID="6" presetClass="emph" presetSubtype="0" accel="50000" decel="50000" autoRev="1" fill="hold" nodeType="withEffect" nodePh="1">
                  <p:stCondLst>
                    <p:cond delay="1750"/>
                  </p:stCondLst>
                  <p:childTnLst>
                    <p:animScale>
                      <p:cBhvr>
                        <p:cTn dur="500" fill="hold"/>
                        <p:tgtEl>
                          <p:spTgt spid="18"/>
                        </p:tgtEl>
                      </p:cBhvr>
                      <p:by x="120000" y="120000"/>
                    </p:animScale>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 2">
    <p:spTree>
      <p:nvGrpSpPr>
        <p:cNvPr id="1" name=""/>
        <p:cNvGrpSpPr/>
        <p:nvPr/>
      </p:nvGrpSpPr>
      <p:grpSpPr>
        <a:xfrm>
          <a:off x="0" y="0"/>
          <a:ext cx="0" cy="0"/>
          <a:chOff x="0" y="0"/>
          <a:chExt cx="0" cy="0"/>
        </a:xfrm>
      </p:grpSpPr>
      <p:sp>
        <p:nvSpPr>
          <p:cNvPr id="17" name="Obdélník 16">
            <a:extLst>
              <a:ext uri="{FF2B5EF4-FFF2-40B4-BE49-F238E27FC236}">
                <a16:creationId xmlns:a16="http://schemas.microsoft.com/office/drawing/2014/main" id="{4946CCF5-1940-4FA3-9578-49A34BD7EC19}"/>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10" name="Pentagon 6">
            <a:extLst>
              <a:ext uri="{FF2B5EF4-FFF2-40B4-BE49-F238E27FC236}">
                <a16:creationId xmlns:a16="http://schemas.microsoft.com/office/drawing/2014/main" id="{10CDF1BD-1B16-4937-A4ED-928C75753419}"/>
              </a:ext>
            </a:extLst>
          </p:cNvPr>
          <p:cNvSpPr/>
          <p:nvPr userDrawn="1"/>
        </p:nvSpPr>
        <p:spPr>
          <a:xfrm>
            <a:off x="0" y="0"/>
            <a:ext cx="12191999" cy="4842379"/>
          </a:xfrm>
          <a:prstGeom prst="homePlate">
            <a:avLst>
              <a:gd name="adj" fmla="val 0"/>
            </a:avLst>
          </a:prstGeom>
          <a:solidFill>
            <a:srgbClr val="ECECEC">
              <a:alpha val="65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p>
            <a:endParaRPr lang="en-US" sz="1333">
              <a:solidFill>
                <a:schemeClr val="bg2"/>
              </a:solidFill>
              <a:latin typeface="Roboto Regular" charset="0"/>
            </a:endParaRPr>
          </a:p>
        </p:txBody>
      </p:sp>
      <p:pic>
        <p:nvPicPr>
          <p:cNvPr id="7" name="Grafický objekt 6">
            <a:extLst>
              <a:ext uri="{FF2B5EF4-FFF2-40B4-BE49-F238E27FC236}">
                <a16:creationId xmlns:a16="http://schemas.microsoft.com/office/drawing/2014/main" id="{B40E04BB-68A6-4538-9439-A011B4749F3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p:blipFill>
        <p:spPr>
          <a:xfrm>
            <a:off x="4572001" y="5661352"/>
            <a:ext cx="7619999" cy="420872"/>
          </a:xfrm>
          <a:prstGeom prst="rect">
            <a:avLst/>
          </a:prstGeom>
        </p:spPr>
      </p:pic>
      <p:pic>
        <p:nvPicPr>
          <p:cNvPr id="8" name="Grafický objekt 7">
            <a:extLst>
              <a:ext uri="{FF2B5EF4-FFF2-40B4-BE49-F238E27FC236}">
                <a16:creationId xmlns:a16="http://schemas.microsoft.com/office/drawing/2014/main" id="{C380BD0A-9D49-43A7-880A-7DBD7489B338}"/>
              </a:ext>
            </a:extLst>
          </p:cNvPr>
          <p:cNvPicPr>
            <a:picLocks noChangeAspect="1"/>
          </p:cNvPicPr>
          <p:nvPr userDrawn="1"/>
        </p:nvPicPr>
        <p:blipFill>
          <a:blip r:embed="rId4" cstate="hq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718290" y="5537096"/>
            <a:ext cx="3173594" cy="727520"/>
          </a:xfrm>
          <a:prstGeom prst="rect">
            <a:avLst/>
          </a:prstGeom>
        </p:spPr>
      </p:pic>
      <p:pic>
        <p:nvPicPr>
          <p:cNvPr id="14" name="Obrázek 13">
            <a:extLst>
              <a:ext uri="{FF2B5EF4-FFF2-40B4-BE49-F238E27FC236}">
                <a16:creationId xmlns:a16="http://schemas.microsoft.com/office/drawing/2014/main" id="{85A544E9-E16F-4720-A667-1ACC05537331}"/>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20099" t="32329" r="9839" b="53337"/>
          <a:stretch/>
        </p:blipFill>
        <p:spPr>
          <a:xfrm>
            <a:off x="0" y="399531"/>
            <a:ext cx="3247403" cy="996376"/>
          </a:xfrm>
          <a:prstGeom prst="rect">
            <a:avLst/>
          </a:prstGeom>
        </p:spPr>
      </p:pic>
      <p:pic>
        <p:nvPicPr>
          <p:cNvPr id="15" name="Obrázek 14">
            <a:extLst>
              <a:ext uri="{FF2B5EF4-FFF2-40B4-BE49-F238E27FC236}">
                <a16:creationId xmlns:a16="http://schemas.microsoft.com/office/drawing/2014/main" id="{F1CE09BF-C713-4F2C-B2A4-9A28DA061058}"/>
              </a:ext>
            </a:extLst>
          </p:cNvPr>
          <p:cNvPicPr>
            <a:picLocks noChangeAspect="1"/>
          </p:cNvPicPr>
          <p:nvPr userDrawn="1"/>
        </p:nvPicPr>
        <p:blipFill rotWithShape="1">
          <a:blip r:embed="rId7" cstate="hqprint">
            <a:extLst>
              <a:ext uri="{28A0092B-C50C-407E-A947-70E740481C1C}">
                <a14:useLocalDpi xmlns:a14="http://schemas.microsoft.com/office/drawing/2010/main" val="0"/>
              </a:ext>
            </a:extLst>
          </a:blip>
          <a:srcRect l="526" t="9741" r="1" b="9262"/>
          <a:stretch/>
        </p:blipFill>
        <p:spPr>
          <a:xfrm>
            <a:off x="9697379" y="1533915"/>
            <a:ext cx="2494621" cy="1015663"/>
          </a:xfrm>
          <a:prstGeom prst="rect">
            <a:avLst/>
          </a:prstGeom>
        </p:spPr>
      </p:pic>
      <p:pic>
        <p:nvPicPr>
          <p:cNvPr id="19" name="Obrázek 18">
            <a:extLst>
              <a:ext uri="{FF2B5EF4-FFF2-40B4-BE49-F238E27FC236}">
                <a16:creationId xmlns:a16="http://schemas.microsoft.com/office/drawing/2014/main" id="{D692F2D3-3F5D-43E2-909B-E9536EC1D9EF}"/>
              </a:ext>
            </a:extLst>
          </p:cNvPr>
          <p:cNvPicPr>
            <a:picLocks noChangeAspect="1"/>
          </p:cNvPicPr>
          <p:nvPr userDrawn="1"/>
        </p:nvPicPr>
        <p:blipFill rotWithShape="1">
          <a:blip r:embed="rId8" cstate="hqprint">
            <a:extLst>
              <a:ext uri="{28A0092B-C50C-407E-A947-70E740481C1C}">
                <a14:useLocalDpi xmlns:a14="http://schemas.microsoft.com/office/drawing/2010/main" val="0"/>
              </a:ext>
            </a:extLst>
          </a:blip>
          <a:srcRect l="15297" t="35123" b="26502"/>
          <a:stretch/>
        </p:blipFill>
        <p:spPr>
          <a:xfrm>
            <a:off x="1144511" y="4041090"/>
            <a:ext cx="3247403" cy="981118"/>
          </a:xfrm>
          <a:prstGeom prst="rect">
            <a:avLst/>
          </a:prstGeom>
          <a:effectLst>
            <a:outerShdw blurRad="762000" dist="254000" dir="5400000" algn="ctr" rotWithShape="0">
              <a:srgbClr val="474747">
                <a:alpha val="30000"/>
              </a:srgbClr>
            </a:outerShdw>
          </a:effectLst>
        </p:spPr>
      </p:pic>
      <p:cxnSp>
        <p:nvCxnSpPr>
          <p:cNvPr id="11" name="Straight Connector 9">
            <a:extLst>
              <a:ext uri="{FF2B5EF4-FFF2-40B4-BE49-F238E27FC236}">
                <a16:creationId xmlns:a16="http://schemas.microsoft.com/office/drawing/2014/main" id="{33A692B6-BA42-4EF5-B595-198DD33D57DE}"/>
              </a:ext>
            </a:extLst>
          </p:cNvPr>
          <p:cNvCxnSpPr>
            <a:cxnSpLocks/>
          </p:cNvCxnSpPr>
          <p:nvPr userDrawn="1"/>
        </p:nvCxnSpPr>
        <p:spPr>
          <a:xfrm>
            <a:off x="3757139" y="330474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extBox 7">
            <a:extLst>
              <a:ext uri="{FF2B5EF4-FFF2-40B4-BE49-F238E27FC236}">
                <a16:creationId xmlns:a16="http://schemas.microsoft.com/office/drawing/2014/main" id="{27A00962-1D9F-484C-8759-B878D3D7D9BE}"/>
              </a:ext>
            </a:extLst>
          </p:cNvPr>
          <p:cNvSpPr txBox="1"/>
          <p:nvPr userDrawn="1"/>
        </p:nvSpPr>
        <p:spPr>
          <a:xfrm>
            <a:off x="3703477" y="1423530"/>
            <a:ext cx="2491323" cy="677108"/>
          </a:xfrm>
          <a:prstGeom prst="rect">
            <a:avLst/>
          </a:prstGeom>
          <a:noFill/>
        </p:spPr>
        <p:txBody>
          <a:bodyPr wrap="none" lIns="0" tIns="0" rIns="0" bIns="0" rtlCol="0">
            <a:spAutoFit/>
          </a:bodyPr>
          <a:lstStyle/>
          <a:p>
            <a:r>
              <a:rPr lang="en-US" sz="4400">
                <a:solidFill>
                  <a:srgbClr val="004C96"/>
                </a:solidFill>
                <a:latin typeface="+mn-lt"/>
              </a:rPr>
              <a:t>INVESTÍCIE</a:t>
            </a:r>
          </a:p>
        </p:txBody>
      </p:sp>
      <p:sp>
        <p:nvSpPr>
          <p:cNvPr id="13" name="TextBox 7">
            <a:extLst>
              <a:ext uri="{FF2B5EF4-FFF2-40B4-BE49-F238E27FC236}">
                <a16:creationId xmlns:a16="http://schemas.microsoft.com/office/drawing/2014/main" id="{67921E0D-1A40-4568-B007-E12234EC9B18}"/>
              </a:ext>
            </a:extLst>
          </p:cNvPr>
          <p:cNvSpPr txBox="1"/>
          <p:nvPr userDrawn="1"/>
        </p:nvSpPr>
        <p:spPr>
          <a:xfrm>
            <a:off x="3703477" y="2255394"/>
            <a:ext cx="4930260" cy="677108"/>
          </a:xfrm>
          <a:prstGeom prst="rect">
            <a:avLst/>
          </a:prstGeom>
          <a:noFill/>
        </p:spPr>
        <p:txBody>
          <a:bodyPr wrap="none" lIns="0" tIns="0" rIns="0" bIns="0" rtlCol="0">
            <a:spAutoFit/>
          </a:bodyPr>
          <a:lstStyle/>
          <a:p>
            <a:r>
              <a:rPr lang="en-US" sz="4400">
                <a:solidFill>
                  <a:srgbClr val="004C96"/>
                </a:solidFill>
                <a:latin typeface="+mn-lt"/>
              </a:rPr>
              <a:t>REGIONÁLNY ROZVOJ</a:t>
            </a:r>
          </a:p>
        </p:txBody>
      </p:sp>
      <p:sp>
        <p:nvSpPr>
          <p:cNvPr id="16" name="TextBox 7">
            <a:extLst>
              <a:ext uri="{FF2B5EF4-FFF2-40B4-BE49-F238E27FC236}">
                <a16:creationId xmlns:a16="http://schemas.microsoft.com/office/drawing/2014/main" id="{B6036F4B-E869-4FEC-BDEA-204E57413C67}"/>
              </a:ext>
            </a:extLst>
          </p:cNvPr>
          <p:cNvSpPr txBox="1"/>
          <p:nvPr userDrawn="1"/>
        </p:nvSpPr>
        <p:spPr>
          <a:xfrm>
            <a:off x="4984610" y="3085598"/>
            <a:ext cx="3980192" cy="677108"/>
          </a:xfrm>
          <a:prstGeom prst="rect">
            <a:avLst/>
          </a:prstGeom>
          <a:noFill/>
        </p:spPr>
        <p:txBody>
          <a:bodyPr wrap="none" lIns="0" tIns="0" rIns="0" bIns="0" rtlCol="0">
            <a:spAutoFit/>
          </a:bodyPr>
          <a:lstStyle/>
          <a:p>
            <a:r>
              <a:rPr lang="en-US" sz="4400">
                <a:solidFill>
                  <a:srgbClr val="004C96"/>
                </a:solidFill>
                <a:latin typeface="+mn-lt"/>
              </a:rPr>
              <a:t>INFORMATIZÁCIA</a:t>
            </a:r>
          </a:p>
        </p:txBody>
      </p:sp>
    </p:spTree>
    <p:extLst>
      <p:ext uri="{BB962C8B-B14F-4D97-AF65-F5344CB8AC3E}">
        <p14:creationId xmlns:p14="http://schemas.microsoft.com/office/powerpoint/2010/main" val="1080248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75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nodeType="withEffect">
                                  <p:stCondLst>
                                    <p:cond delay="200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par>
                                <p:cTn id="14" presetID="6" presetClass="emph" presetSubtype="0" accel="50000" decel="50000" autoRev="1" fill="hold" nodeType="withEffect">
                                  <p:stCondLst>
                                    <p:cond delay="2000"/>
                                  </p:stCondLst>
                                  <p:childTnLst>
                                    <p:animScale>
                                      <p:cBhvr>
                                        <p:cTn id="15" dur="500" fill="hold"/>
                                        <p:tgtEl>
                                          <p:spTgt spid="14"/>
                                        </p:tgtEl>
                                      </p:cBhvr>
                                      <p:by x="120000" y="120000"/>
                                    </p:animScale>
                                  </p:childTnLst>
                                </p:cTn>
                              </p:par>
                              <p:par>
                                <p:cTn id="16" presetID="22" presetClass="entr" presetSubtype="8" fill="hold" nodeType="withEffect">
                                  <p:stCondLst>
                                    <p:cond delay="250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par>
                                <p:cTn id="19" presetID="6" presetClass="emph" presetSubtype="0" accel="50000" decel="50000" autoRev="1" fill="hold" nodeType="withEffect">
                                  <p:stCondLst>
                                    <p:cond delay="2500"/>
                                  </p:stCondLst>
                                  <p:childTnLst>
                                    <p:animScale>
                                      <p:cBhvr>
                                        <p:cTn id="20" dur="500" fill="hold"/>
                                        <p:tgtEl>
                                          <p:spTgt spid="19"/>
                                        </p:tgtEl>
                                      </p:cBhvr>
                                      <p:by x="120000" y="120000"/>
                                    </p:animScale>
                                  </p:childTnLst>
                                </p:cTn>
                              </p:par>
                              <p:par>
                                <p:cTn id="21" presetID="22" presetClass="entr" presetSubtype="8" fill="hold" nodeType="withEffect">
                                  <p:stCondLst>
                                    <p:cond delay="200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par>
                                <p:cTn id="24" presetID="6" presetClass="emph" presetSubtype="0" accel="50000" decel="50000" autoRev="1" fill="hold" nodeType="withEffect">
                                  <p:stCondLst>
                                    <p:cond delay="2000"/>
                                  </p:stCondLst>
                                  <p:childTnLst>
                                    <p:animScale>
                                      <p:cBhvr>
                                        <p:cTn id="25" dur="500" fill="hold"/>
                                        <p:tgtEl>
                                          <p:spTgt spid="15"/>
                                        </p:tgtEl>
                                      </p:cBhvr>
                                      <p:by x="120000" y="120000"/>
                                    </p:animScale>
                                  </p:childTnLst>
                                </p:cTn>
                              </p:par>
                              <p:par>
                                <p:cTn id="26" presetID="22" presetClass="entr" presetSubtype="8" fill="hold" nodeType="withEffect">
                                  <p:stCondLst>
                                    <p:cond delay="150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150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6" presetClass="emph" presetSubtype="0" accel="50000" decel="50000" autoRev="1" fill="hold" grpId="1" nodeType="withEffect">
                                  <p:stCondLst>
                                    <p:cond delay="1500"/>
                                  </p:stCondLst>
                                  <p:childTnLst>
                                    <p:animScale>
                                      <p:cBhvr>
                                        <p:cTn id="33" dur="500" fill="hold"/>
                                        <p:tgtEl>
                                          <p:spTgt spid="12"/>
                                        </p:tgtEl>
                                      </p:cBhvr>
                                      <p:by x="120000" y="120000"/>
                                    </p:animScale>
                                  </p:childTnLst>
                                </p:cTn>
                              </p:par>
                              <p:par>
                                <p:cTn id="34" presetID="22" presetClass="entr" presetSubtype="8" fill="hold" grpId="0" nodeType="withEffect">
                                  <p:stCondLst>
                                    <p:cond delay="175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par>
                                <p:cTn id="37" presetID="6" presetClass="emph" presetSubtype="0" accel="50000" decel="50000" autoRev="1" fill="hold" grpId="1" nodeType="withEffect">
                                  <p:stCondLst>
                                    <p:cond delay="1750"/>
                                  </p:stCondLst>
                                  <p:childTnLst>
                                    <p:animScale>
                                      <p:cBhvr>
                                        <p:cTn id="38" dur="500" fill="hold"/>
                                        <p:tgtEl>
                                          <p:spTgt spid="13"/>
                                        </p:tgtEl>
                                      </p:cBhvr>
                                      <p:by x="120000" y="120000"/>
                                    </p:animScale>
                                  </p:childTnLst>
                                </p:cTn>
                              </p:par>
                              <p:par>
                                <p:cTn id="39" presetID="22" presetClass="entr" presetSubtype="8" fill="hold" grpId="0" nodeType="withEffect">
                                  <p:stCondLst>
                                    <p:cond delay="200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par>
                                <p:cTn id="42" presetID="6" presetClass="emph" presetSubtype="0" accel="50000" decel="50000" autoRev="1" fill="hold" grpId="1" nodeType="withEffect">
                                  <p:stCondLst>
                                    <p:cond delay="2000"/>
                                  </p:stCondLst>
                                  <p:childTnLst>
                                    <p:animScale>
                                      <p:cBhvr>
                                        <p:cTn id="43" dur="500" fill="hold"/>
                                        <p:tgtEl>
                                          <p:spTgt spid="16"/>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3" grpId="0"/>
      <p:bldP spid="13" grpId="1"/>
      <p:bldP spid="16" grpId="0"/>
      <p:bldP spid="16" grpId="1"/>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Informatizacia">
    <p:spTree>
      <p:nvGrpSpPr>
        <p:cNvPr id="1" name=""/>
        <p:cNvGrpSpPr/>
        <p:nvPr/>
      </p:nvGrpSpPr>
      <p:grpSpPr>
        <a:xfrm>
          <a:off x="0" y="0"/>
          <a:ext cx="0" cy="0"/>
          <a:chOff x="0" y="0"/>
          <a:chExt cx="0" cy="0"/>
        </a:xfrm>
      </p:grpSpPr>
      <p:sp>
        <p:nvSpPr>
          <p:cNvPr id="10" name="Obdélník 9">
            <a:extLst>
              <a:ext uri="{FF2B5EF4-FFF2-40B4-BE49-F238E27FC236}">
                <a16:creationId xmlns:a16="http://schemas.microsoft.com/office/drawing/2014/main" id="{D8E59352-0AC4-45C1-A133-892C0F9BD61E}"/>
              </a:ext>
            </a:extLst>
          </p:cNvPr>
          <p:cNvSpPr/>
          <p:nvPr userDrawn="1"/>
        </p:nvSpPr>
        <p:spPr>
          <a:xfrm>
            <a:off x="0" y="0"/>
            <a:ext cx="12192000"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cxnSp>
        <p:nvCxnSpPr>
          <p:cNvPr id="11" name="Straight Connector 12">
            <a:extLst>
              <a:ext uri="{FF2B5EF4-FFF2-40B4-BE49-F238E27FC236}">
                <a16:creationId xmlns:a16="http://schemas.microsoft.com/office/drawing/2014/main" id="{F7134F0D-241A-45D2-8056-495DD87206F6}"/>
              </a:ext>
            </a:extLst>
          </p:cNvPr>
          <p:cNvCxnSpPr/>
          <p:nvPr userDrawn="1"/>
        </p:nvCxnSpPr>
        <p:spPr>
          <a:xfrm>
            <a:off x="1524847"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4">
            <a:extLst>
              <a:ext uri="{FF2B5EF4-FFF2-40B4-BE49-F238E27FC236}">
                <a16:creationId xmlns:a16="http://schemas.microsoft.com/office/drawing/2014/main" id="{1836676D-7ABE-4F56-8DA0-65EE8F5F6745}"/>
              </a:ext>
            </a:extLst>
          </p:cNvPr>
          <p:cNvCxnSpPr/>
          <p:nvPr userDrawn="1"/>
        </p:nvCxnSpPr>
        <p:spPr>
          <a:xfrm>
            <a:off x="3049694"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5">
            <a:extLst>
              <a:ext uri="{FF2B5EF4-FFF2-40B4-BE49-F238E27FC236}">
                <a16:creationId xmlns:a16="http://schemas.microsoft.com/office/drawing/2014/main" id="{7BFB9894-A480-4151-81F5-494D28BC99F8}"/>
              </a:ext>
            </a:extLst>
          </p:cNvPr>
          <p:cNvCxnSpPr/>
          <p:nvPr userDrawn="1"/>
        </p:nvCxnSpPr>
        <p:spPr>
          <a:xfrm>
            <a:off x="4574541"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6">
            <a:extLst>
              <a:ext uri="{FF2B5EF4-FFF2-40B4-BE49-F238E27FC236}">
                <a16:creationId xmlns:a16="http://schemas.microsoft.com/office/drawing/2014/main" id="{522CFEE7-3E18-4D64-BDBB-F4265EA512B1}"/>
              </a:ext>
            </a:extLst>
          </p:cNvPr>
          <p:cNvCxnSpPr/>
          <p:nvPr userDrawn="1"/>
        </p:nvCxnSpPr>
        <p:spPr>
          <a:xfrm>
            <a:off x="6099388"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7">
            <a:extLst>
              <a:ext uri="{FF2B5EF4-FFF2-40B4-BE49-F238E27FC236}">
                <a16:creationId xmlns:a16="http://schemas.microsoft.com/office/drawing/2014/main" id="{3449DEE6-7DA9-47C1-A064-40C4434C3D0A}"/>
              </a:ext>
            </a:extLst>
          </p:cNvPr>
          <p:cNvCxnSpPr/>
          <p:nvPr userDrawn="1"/>
        </p:nvCxnSpPr>
        <p:spPr>
          <a:xfrm>
            <a:off x="7624235"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18">
            <a:extLst>
              <a:ext uri="{FF2B5EF4-FFF2-40B4-BE49-F238E27FC236}">
                <a16:creationId xmlns:a16="http://schemas.microsoft.com/office/drawing/2014/main" id="{5495C77B-C0C3-4511-8860-8D7AE6AEF41F}"/>
              </a:ext>
            </a:extLst>
          </p:cNvPr>
          <p:cNvCxnSpPr/>
          <p:nvPr userDrawn="1"/>
        </p:nvCxnSpPr>
        <p:spPr>
          <a:xfrm>
            <a:off x="9149082"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19">
            <a:extLst>
              <a:ext uri="{FF2B5EF4-FFF2-40B4-BE49-F238E27FC236}">
                <a16:creationId xmlns:a16="http://schemas.microsoft.com/office/drawing/2014/main" id="{5F6A47D0-3833-45CB-9869-C7E855800AB2}"/>
              </a:ext>
            </a:extLst>
          </p:cNvPr>
          <p:cNvCxnSpPr/>
          <p:nvPr userDrawn="1"/>
        </p:nvCxnSpPr>
        <p:spPr>
          <a:xfrm>
            <a:off x="10673929" y="0"/>
            <a:ext cx="0" cy="6858001"/>
          </a:xfrm>
          <a:prstGeom prst="line">
            <a:avLst/>
          </a:prstGeom>
          <a:ln>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sp>
        <p:nvSpPr>
          <p:cNvPr id="23" name="Rectangle 2">
            <a:extLst>
              <a:ext uri="{FF2B5EF4-FFF2-40B4-BE49-F238E27FC236}">
                <a16:creationId xmlns:a16="http://schemas.microsoft.com/office/drawing/2014/main" id="{089D10B3-E2A0-4207-9569-7D4A774BA52B}"/>
              </a:ext>
            </a:extLst>
          </p:cNvPr>
          <p:cNvSpPr/>
          <p:nvPr userDrawn="1"/>
        </p:nvSpPr>
        <p:spPr>
          <a:xfrm>
            <a:off x="-6772" y="-7514"/>
            <a:ext cx="1524842"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11">
            <a:extLst>
              <a:ext uri="{FF2B5EF4-FFF2-40B4-BE49-F238E27FC236}">
                <a16:creationId xmlns:a16="http://schemas.microsoft.com/office/drawing/2014/main" id="{0B17F310-923A-47F5-9C01-B0014FE71717}"/>
              </a:ext>
            </a:extLst>
          </p:cNvPr>
          <p:cNvSpPr/>
          <p:nvPr userDrawn="1"/>
        </p:nvSpPr>
        <p:spPr>
          <a:xfrm>
            <a:off x="1531624" y="-7514"/>
            <a:ext cx="151679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13">
            <a:extLst>
              <a:ext uri="{FF2B5EF4-FFF2-40B4-BE49-F238E27FC236}">
                <a16:creationId xmlns:a16="http://schemas.microsoft.com/office/drawing/2014/main" id="{5D5E6E97-8B78-44DE-8173-471E1FE3ADDE}"/>
              </a:ext>
            </a:extLst>
          </p:cNvPr>
          <p:cNvSpPr/>
          <p:nvPr userDrawn="1"/>
        </p:nvSpPr>
        <p:spPr>
          <a:xfrm>
            <a:off x="3049690" y="-7514"/>
            <a:ext cx="152484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0">
            <a:extLst>
              <a:ext uri="{FF2B5EF4-FFF2-40B4-BE49-F238E27FC236}">
                <a16:creationId xmlns:a16="http://schemas.microsoft.com/office/drawing/2014/main" id="{DDA3F6E9-1B63-4D76-831B-B9F97D9894DF}"/>
              </a:ext>
            </a:extLst>
          </p:cNvPr>
          <p:cNvSpPr/>
          <p:nvPr userDrawn="1"/>
        </p:nvSpPr>
        <p:spPr>
          <a:xfrm>
            <a:off x="4574537" y="-7514"/>
            <a:ext cx="1524843"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1">
            <a:extLst>
              <a:ext uri="{FF2B5EF4-FFF2-40B4-BE49-F238E27FC236}">
                <a16:creationId xmlns:a16="http://schemas.microsoft.com/office/drawing/2014/main" id="{DAF98F05-DDAF-4362-B890-6B8365D6CFF2}"/>
              </a:ext>
            </a:extLst>
          </p:cNvPr>
          <p:cNvSpPr/>
          <p:nvPr userDrawn="1"/>
        </p:nvSpPr>
        <p:spPr>
          <a:xfrm>
            <a:off x="6099388" y="-7514"/>
            <a:ext cx="1518918"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3">
            <a:extLst>
              <a:ext uri="{FF2B5EF4-FFF2-40B4-BE49-F238E27FC236}">
                <a16:creationId xmlns:a16="http://schemas.microsoft.com/office/drawing/2014/main" id="{FEF194C2-62D4-4F82-AB5A-D3BB0C8FE234}"/>
              </a:ext>
            </a:extLst>
          </p:cNvPr>
          <p:cNvSpPr/>
          <p:nvPr userDrawn="1"/>
        </p:nvSpPr>
        <p:spPr>
          <a:xfrm>
            <a:off x="7633129"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4">
            <a:extLst>
              <a:ext uri="{FF2B5EF4-FFF2-40B4-BE49-F238E27FC236}">
                <a16:creationId xmlns:a16="http://schemas.microsoft.com/office/drawing/2014/main" id="{FA7E97F0-EB80-4639-976F-A5AA7C97A552}"/>
              </a:ext>
            </a:extLst>
          </p:cNvPr>
          <p:cNvSpPr/>
          <p:nvPr userDrawn="1"/>
        </p:nvSpPr>
        <p:spPr>
          <a:xfrm>
            <a:off x="9157981" y="-7514"/>
            <a:ext cx="1510020"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5">
            <a:extLst>
              <a:ext uri="{FF2B5EF4-FFF2-40B4-BE49-F238E27FC236}">
                <a16:creationId xmlns:a16="http://schemas.microsoft.com/office/drawing/2014/main" id="{322A328E-6E64-4A7E-BDA8-4D798E2B566F}"/>
              </a:ext>
            </a:extLst>
          </p:cNvPr>
          <p:cNvSpPr/>
          <p:nvPr userDrawn="1"/>
        </p:nvSpPr>
        <p:spPr>
          <a:xfrm>
            <a:off x="10667152" y="-7514"/>
            <a:ext cx="1524847" cy="6865513"/>
          </a:xfrm>
          <a:prstGeom prst="rect">
            <a:avLst/>
          </a:prstGeom>
          <a:solidFill>
            <a:schemeClr val="bg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fický objekt 18">
            <a:extLst>
              <a:ext uri="{FF2B5EF4-FFF2-40B4-BE49-F238E27FC236}">
                <a16:creationId xmlns:a16="http://schemas.microsoft.com/office/drawing/2014/main" id="{00097501-0D8B-4D48-BDE8-634A9B63EEE7}"/>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1070006" y="765175"/>
            <a:ext cx="2985391" cy="684376"/>
          </a:xfrm>
          <a:prstGeom prst="rect">
            <a:avLst/>
          </a:prstGeom>
        </p:spPr>
      </p:pic>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3426247"/>
            <a:ext cx="3028085" cy="1938992"/>
          </a:xfrm>
          <a:prstGeom prst="rect">
            <a:avLst/>
          </a:prstGeom>
        </p:spPr>
        <p:txBody>
          <a:bodyPr wrap="square" lIns="0" tIns="0" rIns="0" bIns="0">
            <a:spAutoFit/>
          </a:bodyPr>
          <a:lstStyle>
            <a:lvl1pPr marL="0" indent="0" algn="l">
              <a:lnSpc>
                <a:spcPct val="100000"/>
              </a:lnSpc>
              <a:buNone/>
              <a:defRPr sz="18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sk-SK" noProof="0"/>
              <a:t> sed </a:t>
            </a:r>
            <a:r>
              <a:rPr lang="sk-SK" noProof="0" err="1"/>
              <a:t>pulvinar</a:t>
            </a:r>
            <a:r>
              <a:rPr lang="sk-SK" noProof="0"/>
              <a:t> </a:t>
            </a:r>
            <a:r>
              <a:rPr lang="sk-SK" noProof="0" err="1"/>
              <a:t>ultricies</a:t>
            </a:r>
            <a:r>
              <a:rPr lang="sk-SK" noProof="0"/>
              <a:t>, </a:t>
            </a:r>
            <a:r>
              <a:rPr lang="sk-SK" noProof="0" err="1"/>
              <a:t>purus</a:t>
            </a:r>
            <a:r>
              <a:rPr lang="sk-SK" noProof="0"/>
              <a:t> </a:t>
            </a:r>
            <a:r>
              <a:rPr lang="sk-SK" noProof="0" err="1"/>
              <a:t>lectus</a:t>
            </a:r>
            <a:r>
              <a:rPr lang="sk-SK" noProof="0"/>
              <a:t> </a:t>
            </a:r>
            <a:r>
              <a:rPr lang="sk-SK" noProof="0" err="1"/>
              <a:t>malesuada</a:t>
            </a:r>
            <a:r>
              <a:rPr lang="sk-SK" noProof="0"/>
              <a:t> libero, </a:t>
            </a:r>
            <a:r>
              <a:rPr lang="sk-SK" noProof="0" err="1"/>
              <a:t>sit</a:t>
            </a:r>
            <a:r>
              <a:rPr lang="sk-SK" noProof="0"/>
              <a:t> </a:t>
            </a:r>
            <a:r>
              <a:rPr lang="sk-SK" noProof="0" err="1"/>
              <a:t>amet</a:t>
            </a:r>
            <a:r>
              <a:rPr lang="sk-SK" noProof="0"/>
              <a:t> </a:t>
            </a:r>
            <a:r>
              <a:rPr lang="sk-SK" noProof="0" err="1"/>
              <a:t>commodo</a:t>
            </a:r>
            <a:r>
              <a:rPr lang="sk-SK" noProof="0"/>
              <a:t> </a:t>
            </a:r>
            <a:r>
              <a:rPr lang="sk-SK" noProof="0" err="1"/>
              <a:t>magna</a:t>
            </a:r>
            <a:r>
              <a:rPr lang="sk-SK" noProof="0"/>
              <a:t> eros </a:t>
            </a:r>
            <a:r>
              <a:rPr lang="sk-SK" noProof="0" err="1"/>
              <a:t>quis</a:t>
            </a:r>
            <a:r>
              <a:rPr lang="sk-SK" noProof="0"/>
              <a:t> urna. </a:t>
            </a:r>
          </a:p>
        </p:txBody>
      </p:sp>
      <p:pic>
        <p:nvPicPr>
          <p:cNvPr id="31" name="Obrázek 30">
            <a:extLst>
              <a:ext uri="{FF2B5EF4-FFF2-40B4-BE49-F238E27FC236}">
                <a16:creationId xmlns:a16="http://schemas.microsoft.com/office/drawing/2014/main" id="{F6954960-60CE-45E5-8C16-E1719FE343C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6237" t="1" r="29344" b="-1"/>
          <a:stretch/>
        </p:blipFill>
        <p:spPr>
          <a:xfrm>
            <a:off x="6099379" y="-3439"/>
            <a:ext cx="6092621" cy="6857998"/>
          </a:xfrm>
          <a:prstGeom prst="rect">
            <a:avLst/>
          </a:prstGeom>
        </p:spPr>
      </p:pic>
      <p:cxnSp>
        <p:nvCxnSpPr>
          <p:cNvPr id="35" name="Straight Connector 9">
            <a:extLst>
              <a:ext uri="{FF2B5EF4-FFF2-40B4-BE49-F238E27FC236}">
                <a16:creationId xmlns:a16="http://schemas.microsoft.com/office/drawing/2014/main" id="{DE901E82-2BF5-4B8F-AACF-0855F107255E}"/>
              </a:ext>
            </a:extLst>
          </p:cNvPr>
          <p:cNvCxnSpPr>
            <a:cxnSpLocks/>
          </p:cNvCxnSpPr>
          <p:nvPr userDrawn="1"/>
        </p:nvCxnSpPr>
        <p:spPr>
          <a:xfrm>
            <a:off x="1531620" y="3100704"/>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8" name="Title Placeholder 1">
            <a:extLst>
              <a:ext uri="{FF2B5EF4-FFF2-40B4-BE49-F238E27FC236}">
                <a16:creationId xmlns:a16="http://schemas.microsoft.com/office/drawing/2014/main" id="{C39EA938-6B65-44E2-82AE-3AE4D4F160B5}"/>
              </a:ext>
            </a:extLst>
          </p:cNvPr>
          <p:cNvSpPr txBox="1">
            <a:spLocks/>
          </p:cNvSpPr>
          <p:nvPr userDrawn="1"/>
        </p:nvSpPr>
        <p:spPr>
          <a:xfrm>
            <a:off x="1524001" y="2176285"/>
            <a:ext cx="3845439" cy="1105972"/>
          </a:xfrm>
          <a:prstGeom prst="rect">
            <a:avLst/>
          </a:prstGeom>
        </p:spPr>
        <p:txBody>
          <a:bodyPr vert="horz" lIns="0" tIns="0" rIns="0" bIns="0" rtlCol="0" anchor="t">
            <a:normAutofit/>
          </a:bodyPr>
          <a:lstStyle>
            <a:lvl1pPr algn="l" defTabSz="914400" rtl="0" eaLnBrk="1" latinLnBrk="0" hangingPunct="1">
              <a:lnSpc>
                <a:spcPct val="90000"/>
              </a:lnSpc>
              <a:spcBef>
                <a:spcPct val="0"/>
              </a:spcBef>
              <a:buNone/>
              <a:defRPr sz="4000" kern="1200">
                <a:solidFill>
                  <a:srgbClr val="004C96"/>
                </a:solidFill>
                <a:latin typeface="+mj-lt"/>
                <a:ea typeface="+mj-ea"/>
                <a:cs typeface="+mj-cs"/>
              </a:defRPr>
            </a:lvl1pPr>
          </a:lstStyle>
          <a:p>
            <a:r>
              <a:rPr lang="en-US" err="1"/>
              <a:t>Informatizácia</a:t>
            </a:r>
            <a:endParaRPr lang="en-US"/>
          </a:p>
        </p:txBody>
      </p:sp>
      <p:pic>
        <p:nvPicPr>
          <p:cNvPr id="33" name="Grafický objekt 32">
            <a:extLst>
              <a:ext uri="{FF2B5EF4-FFF2-40B4-BE49-F238E27FC236}">
                <a16:creationId xmlns:a16="http://schemas.microsoft.com/office/drawing/2014/main" id="{91F39D45-CEA2-4B8A-8F16-97F575FEC1C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6"/>
              </a:ext>
            </a:extLst>
          </a:blip>
          <a:srcRect/>
          <a:stretch/>
        </p:blipFill>
        <p:spPr>
          <a:xfrm>
            <a:off x="691117" y="5885304"/>
            <a:ext cx="8197697" cy="452780"/>
          </a:xfrm>
          <a:prstGeom prst="rect">
            <a:avLst/>
          </a:prstGeom>
        </p:spPr>
      </p:pic>
      <p:sp>
        <p:nvSpPr>
          <p:cNvPr id="34" name="Pentagon 6">
            <a:extLst>
              <a:ext uri="{FF2B5EF4-FFF2-40B4-BE49-F238E27FC236}">
                <a16:creationId xmlns:a16="http://schemas.microsoft.com/office/drawing/2014/main" id="{5149D558-7E21-407B-8D02-EC5DA30A8C65}"/>
              </a:ext>
            </a:extLst>
          </p:cNvPr>
          <p:cNvSpPr/>
          <p:nvPr userDrawn="1"/>
        </p:nvSpPr>
        <p:spPr>
          <a:xfrm>
            <a:off x="6099379" y="-3756"/>
            <a:ext cx="6092615" cy="6865513"/>
          </a:xfrm>
          <a:prstGeom prst="homePlate">
            <a:avLst>
              <a:gd name="adj" fmla="val 0"/>
            </a:avLst>
          </a:prstGeom>
          <a:solidFill>
            <a:srgbClr val="ECECEC">
              <a:alpha val="26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914400" tIns="0" rIns="91440" bIns="91440" rtlCol="0" anchor="ctr" anchorCtr="0"/>
          <a:lstStyle>
            <a:defPPr>
              <a:defRPr lang="sk-SK"/>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en-US" sz="1333">
              <a:solidFill>
                <a:schemeClr val="bg2"/>
              </a:solidFill>
              <a:latin typeface="Roboto Regular" charset="0"/>
            </a:endParaRPr>
          </a:p>
        </p:txBody>
      </p:sp>
    </p:spTree>
    <p:extLst>
      <p:ext uri="{BB962C8B-B14F-4D97-AF65-F5344CB8AC3E}">
        <p14:creationId xmlns:p14="http://schemas.microsoft.com/office/powerpoint/2010/main" val="2520314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20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750" fill="hold"/>
                                        <p:tgtEl>
                                          <p:spTgt spid="19"/>
                                        </p:tgtEl>
                                        <p:attrNameLst>
                                          <p:attrName>ppt_x</p:attrName>
                                        </p:attrNameLst>
                                      </p:cBhvr>
                                      <p:tavLst>
                                        <p:tav tm="0">
                                          <p:val>
                                            <p:strVal val="#ppt_x"/>
                                          </p:val>
                                        </p:tav>
                                        <p:tav tm="100000">
                                          <p:val>
                                            <p:strVal val="#ppt_x"/>
                                          </p:val>
                                        </p:tav>
                                      </p:tavLst>
                                    </p:anim>
                                    <p:anim calcmode="lin" valueType="num">
                                      <p:cBhvr additive="base">
                                        <p:cTn id="8" dur="75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par>
                                <p:cTn id="13" presetID="2" presetClass="exit" presetSubtype="4" accel="100000" fill="hold" grpId="1" nodeType="withEffect">
                                  <p:stCondLst>
                                    <p:cond delay="700"/>
                                  </p:stCondLst>
                                  <p:childTnLst>
                                    <p:anim calcmode="lin" valueType="num">
                                      <p:cBhvr additive="base">
                                        <p:cTn id="14" dur="500"/>
                                        <p:tgtEl>
                                          <p:spTgt spid="23"/>
                                        </p:tgtEl>
                                        <p:attrNameLst>
                                          <p:attrName>ppt_x</p:attrName>
                                        </p:attrNameLst>
                                      </p:cBhvr>
                                      <p:tavLst>
                                        <p:tav tm="0">
                                          <p:val>
                                            <p:strVal val="ppt_x"/>
                                          </p:val>
                                        </p:tav>
                                        <p:tav tm="100000">
                                          <p:val>
                                            <p:strVal val="ppt_x"/>
                                          </p:val>
                                        </p:tav>
                                      </p:tavLst>
                                    </p:anim>
                                    <p:anim calcmode="lin" valueType="num">
                                      <p:cBhvr additive="base">
                                        <p:cTn id="15" dur="500"/>
                                        <p:tgtEl>
                                          <p:spTgt spid="23"/>
                                        </p:tgtEl>
                                        <p:attrNameLst>
                                          <p:attrName>ppt_y</p:attrName>
                                        </p:attrNameLst>
                                      </p:cBhvr>
                                      <p:tavLst>
                                        <p:tav tm="0">
                                          <p:val>
                                            <p:strVal val="ppt_y"/>
                                          </p:val>
                                        </p:tav>
                                        <p:tav tm="100000">
                                          <p:val>
                                            <p:strVal val="1+ppt_h/2"/>
                                          </p:val>
                                        </p:tav>
                                      </p:tavLst>
                                    </p:anim>
                                    <p:set>
                                      <p:cBhvr>
                                        <p:cTn id="16" dur="1" fill="hold">
                                          <p:stCondLst>
                                            <p:cond delay="499"/>
                                          </p:stCondLst>
                                        </p:cTn>
                                        <p:tgtEl>
                                          <p:spTgt spid="23"/>
                                        </p:tgtEl>
                                        <p:attrNameLst>
                                          <p:attrName>style.visibility</p:attrName>
                                        </p:attrNameLst>
                                      </p:cBhvr>
                                      <p:to>
                                        <p:strVal val="hidden"/>
                                      </p:to>
                                    </p:set>
                                  </p:childTnLst>
                                </p:cTn>
                              </p:par>
                              <p:par>
                                <p:cTn id="17" presetID="2" presetClass="entr" presetSubtype="1" decel="100000" fill="hold" grpId="0" nodeType="withEffect">
                                  <p:stCondLst>
                                    <p:cond delay="20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0-#ppt_h/2"/>
                                          </p:val>
                                        </p:tav>
                                        <p:tav tm="100000">
                                          <p:val>
                                            <p:strVal val="#ppt_y"/>
                                          </p:val>
                                        </p:tav>
                                      </p:tavLst>
                                    </p:anim>
                                  </p:childTnLst>
                                </p:cTn>
                              </p:par>
                              <p:par>
                                <p:cTn id="21" presetID="2" presetClass="exit" presetSubtype="4" accel="100000" fill="hold" grpId="1" nodeType="withEffect">
                                  <p:stCondLst>
                                    <p:cond delay="900"/>
                                  </p:stCondLst>
                                  <p:childTnLst>
                                    <p:anim calcmode="lin" valueType="num">
                                      <p:cBhvr additive="base">
                                        <p:cTn id="22" dur="500"/>
                                        <p:tgtEl>
                                          <p:spTgt spid="24"/>
                                        </p:tgtEl>
                                        <p:attrNameLst>
                                          <p:attrName>ppt_x</p:attrName>
                                        </p:attrNameLst>
                                      </p:cBhvr>
                                      <p:tavLst>
                                        <p:tav tm="0">
                                          <p:val>
                                            <p:strVal val="ppt_x"/>
                                          </p:val>
                                        </p:tav>
                                        <p:tav tm="100000">
                                          <p:val>
                                            <p:strVal val="ppt_x"/>
                                          </p:val>
                                        </p:tav>
                                      </p:tavLst>
                                    </p:anim>
                                    <p:anim calcmode="lin" valueType="num">
                                      <p:cBhvr additive="base">
                                        <p:cTn id="23" dur="500"/>
                                        <p:tgtEl>
                                          <p:spTgt spid="24"/>
                                        </p:tgtEl>
                                        <p:attrNameLst>
                                          <p:attrName>ppt_y</p:attrName>
                                        </p:attrNameLst>
                                      </p:cBhvr>
                                      <p:tavLst>
                                        <p:tav tm="0">
                                          <p:val>
                                            <p:strVal val="ppt_y"/>
                                          </p:val>
                                        </p:tav>
                                        <p:tav tm="100000">
                                          <p:val>
                                            <p:strVal val="1+ppt_h/2"/>
                                          </p:val>
                                        </p:tav>
                                      </p:tavLst>
                                    </p:anim>
                                    <p:set>
                                      <p:cBhvr>
                                        <p:cTn id="24" dur="1" fill="hold">
                                          <p:stCondLst>
                                            <p:cond delay="499"/>
                                          </p:stCondLst>
                                        </p:cTn>
                                        <p:tgtEl>
                                          <p:spTgt spid="24"/>
                                        </p:tgtEl>
                                        <p:attrNameLst>
                                          <p:attrName>style.visibility</p:attrName>
                                        </p:attrNameLst>
                                      </p:cBhvr>
                                      <p:to>
                                        <p:strVal val="hidden"/>
                                      </p:to>
                                    </p:set>
                                  </p:childTnLst>
                                </p:cTn>
                              </p:par>
                              <p:par>
                                <p:cTn id="25" presetID="2" presetClass="entr" presetSubtype="1" decel="100000" fill="hold" grpId="0" nodeType="withEffect">
                                  <p:stCondLst>
                                    <p:cond delay="40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0-#ppt_h/2"/>
                                          </p:val>
                                        </p:tav>
                                        <p:tav tm="100000">
                                          <p:val>
                                            <p:strVal val="#ppt_y"/>
                                          </p:val>
                                        </p:tav>
                                      </p:tavLst>
                                    </p:anim>
                                  </p:childTnLst>
                                </p:cTn>
                              </p:par>
                              <p:par>
                                <p:cTn id="29" presetID="2" presetClass="exit" presetSubtype="4" accel="100000" fill="hold" grpId="1" nodeType="withEffect">
                                  <p:stCondLst>
                                    <p:cond delay="1100"/>
                                  </p:stCondLst>
                                  <p:childTnLst>
                                    <p:anim calcmode="lin" valueType="num">
                                      <p:cBhvr additive="base">
                                        <p:cTn id="30" dur="500"/>
                                        <p:tgtEl>
                                          <p:spTgt spid="25"/>
                                        </p:tgtEl>
                                        <p:attrNameLst>
                                          <p:attrName>ppt_x</p:attrName>
                                        </p:attrNameLst>
                                      </p:cBhvr>
                                      <p:tavLst>
                                        <p:tav tm="0">
                                          <p:val>
                                            <p:strVal val="ppt_x"/>
                                          </p:val>
                                        </p:tav>
                                        <p:tav tm="100000">
                                          <p:val>
                                            <p:strVal val="ppt_x"/>
                                          </p:val>
                                        </p:tav>
                                      </p:tavLst>
                                    </p:anim>
                                    <p:anim calcmode="lin" valueType="num">
                                      <p:cBhvr additive="base">
                                        <p:cTn id="31" dur="500"/>
                                        <p:tgtEl>
                                          <p:spTgt spid="25"/>
                                        </p:tgtEl>
                                        <p:attrNameLst>
                                          <p:attrName>ppt_y</p:attrName>
                                        </p:attrNameLst>
                                      </p:cBhvr>
                                      <p:tavLst>
                                        <p:tav tm="0">
                                          <p:val>
                                            <p:strVal val="ppt_y"/>
                                          </p:val>
                                        </p:tav>
                                        <p:tav tm="100000">
                                          <p:val>
                                            <p:strVal val="1+ppt_h/2"/>
                                          </p:val>
                                        </p:tav>
                                      </p:tavLst>
                                    </p:anim>
                                    <p:set>
                                      <p:cBhvr>
                                        <p:cTn id="32" dur="1" fill="hold">
                                          <p:stCondLst>
                                            <p:cond delay="499"/>
                                          </p:stCondLst>
                                        </p:cTn>
                                        <p:tgtEl>
                                          <p:spTgt spid="25"/>
                                        </p:tgtEl>
                                        <p:attrNameLst>
                                          <p:attrName>style.visibility</p:attrName>
                                        </p:attrNameLst>
                                      </p:cBhvr>
                                      <p:to>
                                        <p:strVal val="hidden"/>
                                      </p:to>
                                    </p:set>
                                  </p:childTnLst>
                                </p:cTn>
                              </p:par>
                              <p:par>
                                <p:cTn id="33" presetID="2" presetClass="entr" presetSubtype="1" decel="100000" fill="hold" grpId="0" nodeType="withEffect">
                                  <p:stCondLst>
                                    <p:cond delay="60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0-#ppt_h/2"/>
                                          </p:val>
                                        </p:tav>
                                        <p:tav tm="100000">
                                          <p:val>
                                            <p:strVal val="#ppt_y"/>
                                          </p:val>
                                        </p:tav>
                                      </p:tavLst>
                                    </p:anim>
                                  </p:childTnLst>
                                </p:cTn>
                              </p:par>
                              <p:par>
                                <p:cTn id="37" presetID="2" presetClass="exit" presetSubtype="4" accel="100000" fill="hold" grpId="1" nodeType="withEffect">
                                  <p:stCondLst>
                                    <p:cond delay="1300"/>
                                  </p:stCondLst>
                                  <p:childTnLst>
                                    <p:anim calcmode="lin" valueType="num">
                                      <p:cBhvr additive="base">
                                        <p:cTn id="38" dur="500"/>
                                        <p:tgtEl>
                                          <p:spTgt spid="26"/>
                                        </p:tgtEl>
                                        <p:attrNameLst>
                                          <p:attrName>ppt_x</p:attrName>
                                        </p:attrNameLst>
                                      </p:cBhvr>
                                      <p:tavLst>
                                        <p:tav tm="0">
                                          <p:val>
                                            <p:strVal val="ppt_x"/>
                                          </p:val>
                                        </p:tav>
                                        <p:tav tm="100000">
                                          <p:val>
                                            <p:strVal val="ppt_x"/>
                                          </p:val>
                                        </p:tav>
                                      </p:tavLst>
                                    </p:anim>
                                    <p:anim calcmode="lin" valueType="num">
                                      <p:cBhvr additive="base">
                                        <p:cTn id="39" dur="500"/>
                                        <p:tgtEl>
                                          <p:spTgt spid="26"/>
                                        </p:tgtEl>
                                        <p:attrNameLst>
                                          <p:attrName>ppt_y</p:attrName>
                                        </p:attrNameLst>
                                      </p:cBhvr>
                                      <p:tavLst>
                                        <p:tav tm="0">
                                          <p:val>
                                            <p:strVal val="ppt_y"/>
                                          </p:val>
                                        </p:tav>
                                        <p:tav tm="100000">
                                          <p:val>
                                            <p:strVal val="1+ppt_h/2"/>
                                          </p:val>
                                        </p:tav>
                                      </p:tavLst>
                                    </p:anim>
                                    <p:set>
                                      <p:cBhvr>
                                        <p:cTn id="40" dur="1" fill="hold">
                                          <p:stCondLst>
                                            <p:cond delay="499"/>
                                          </p:stCondLst>
                                        </p:cTn>
                                        <p:tgtEl>
                                          <p:spTgt spid="26"/>
                                        </p:tgtEl>
                                        <p:attrNameLst>
                                          <p:attrName>style.visibility</p:attrName>
                                        </p:attrNameLst>
                                      </p:cBhvr>
                                      <p:to>
                                        <p:strVal val="hidden"/>
                                      </p:to>
                                    </p:set>
                                  </p:childTnLst>
                                </p:cTn>
                              </p:par>
                              <p:par>
                                <p:cTn id="41" presetID="2" presetClass="entr" presetSubtype="1" decel="100000" fill="hold" grpId="0" nodeType="withEffect">
                                  <p:stCondLst>
                                    <p:cond delay="8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0-#ppt_h/2"/>
                                          </p:val>
                                        </p:tav>
                                        <p:tav tm="100000">
                                          <p:val>
                                            <p:strVal val="#ppt_y"/>
                                          </p:val>
                                        </p:tav>
                                      </p:tavLst>
                                    </p:anim>
                                  </p:childTnLst>
                                </p:cTn>
                              </p:par>
                              <p:par>
                                <p:cTn id="45" presetID="2" presetClass="exit" presetSubtype="4" accel="100000" fill="hold" grpId="1" nodeType="withEffect">
                                  <p:stCondLst>
                                    <p:cond delay="1500"/>
                                  </p:stCondLst>
                                  <p:childTnLst>
                                    <p:anim calcmode="lin" valueType="num">
                                      <p:cBhvr additive="base">
                                        <p:cTn id="46" dur="500"/>
                                        <p:tgtEl>
                                          <p:spTgt spid="27"/>
                                        </p:tgtEl>
                                        <p:attrNameLst>
                                          <p:attrName>ppt_x</p:attrName>
                                        </p:attrNameLst>
                                      </p:cBhvr>
                                      <p:tavLst>
                                        <p:tav tm="0">
                                          <p:val>
                                            <p:strVal val="ppt_x"/>
                                          </p:val>
                                        </p:tav>
                                        <p:tav tm="100000">
                                          <p:val>
                                            <p:strVal val="ppt_x"/>
                                          </p:val>
                                        </p:tav>
                                      </p:tavLst>
                                    </p:anim>
                                    <p:anim calcmode="lin" valueType="num">
                                      <p:cBhvr additive="base">
                                        <p:cTn id="47" dur="500"/>
                                        <p:tgtEl>
                                          <p:spTgt spid="27"/>
                                        </p:tgtEl>
                                        <p:attrNameLst>
                                          <p:attrName>ppt_y</p:attrName>
                                        </p:attrNameLst>
                                      </p:cBhvr>
                                      <p:tavLst>
                                        <p:tav tm="0">
                                          <p:val>
                                            <p:strVal val="ppt_y"/>
                                          </p:val>
                                        </p:tav>
                                        <p:tav tm="100000">
                                          <p:val>
                                            <p:strVal val="1+ppt_h/2"/>
                                          </p:val>
                                        </p:tav>
                                      </p:tavLst>
                                    </p:anim>
                                    <p:set>
                                      <p:cBhvr>
                                        <p:cTn id="48" dur="1" fill="hold">
                                          <p:stCondLst>
                                            <p:cond delay="499"/>
                                          </p:stCondLst>
                                        </p:cTn>
                                        <p:tgtEl>
                                          <p:spTgt spid="27"/>
                                        </p:tgtEl>
                                        <p:attrNameLst>
                                          <p:attrName>style.visibility</p:attrName>
                                        </p:attrNameLst>
                                      </p:cBhvr>
                                      <p:to>
                                        <p:strVal val="hidden"/>
                                      </p:to>
                                    </p:set>
                                  </p:childTnLst>
                                </p:cTn>
                              </p:par>
                              <p:par>
                                <p:cTn id="49" presetID="2" presetClass="entr" presetSubtype="1" decel="100000" fill="hold" grpId="0" nodeType="withEffect">
                                  <p:stCondLst>
                                    <p:cond delay="100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0-#ppt_h/2"/>
                                          </p:val>
                                        </p:tav>
                                        <p:tav tm="100000">
                                          <p:val>
                                            <p:strVal val="#ppt_y"/>
                                          </p:val>
                                        </p:tav>
                                      </p:tavLst>
                                    </p:anim>
                                  </p:childTnLst>
                                </p:cTn>
                              </p:par>
                              <p:par>
                                <p:cTn id="53" presetID="2" presetClass="exit" presetSubtype="4" accel="100000" fill="hold" grpId="1" nodeType="withEffect">
                                  <p:stCondLst>
                                    <p:cond delay="1700"/>
                                  </p:stCondLst>
                                  <p:childTnLst>
                                    <p:anim calcmode="lin" valueType="num">
                                      <p:cBhvr additive="base">
                                        <p:cTn id="54" dur="500"/>
                                        <p:tgtEl>
                                          <p:spTgt spid="28"/>
                                        </p:tgtEl>
                                        <p:attrNameLst>
                                          <p:attrName>ppt_x</p:attrName>
                                        </p:attrNameLst>
                                      </p:cBhvr>
                                      <p:tavLst>
                                        <p:tav tm="0">
                                          <p:val>
                                            <p:strVal val="ppt_x"/>
                                          </p:val>
                                        </p:tav>
                                        <p:tav tm="100000">
                                          <p:val>
                                            <p:strVal val="ppt_x"/>
                                          </p:val>
                                        </p:tav>
                                      </p:tavLst>
                                    </p:anim>
                                    <p:anim calcmode="lin" valueType="num">
                                      <p:cBhvr additive="base">
                                        <p:cTn id="55" dur="500"/>
                                        <p:tgtEl>
                                          <p:spTgt spid="28"/>
                                        </p:tgtEl>
                                        <p:attrNameLst>
                                          <p:attrName>ppt_y</p:attrName>
                                        </p:attrNameLst>
                                      </p:cBhvr>
                                      <p:tavLst>
                                        <p:tav tm="0">
                                          <p:val>
                                            <p:strVal val="ppt_y"/>
                                          </p:val>
                                        </p:tav>
                                        <p:tav tm="100000">
                                          <p:val>
                                            <p:strVal val="1+ppt_h/2"/>
                                          </p:val>
                                        </p:tav>
                                      </p:tavLst>
                                    </p:anim>
                                    <p:set>
                                      <p:cBhvr>
                                        <p:cTn id="56" dur="1" fill="hold">
                                          <p:stCondLst>
                                            <p:cond delay="499"/>
                                          </p:stCondLst>
                                        </p:cTn>
                                        <p:tgtEl>
                                          <p:spTgt spid="28"/>
                                        </p:tgtEl>
                                        <p:attrNameLst>
                                          <p:attrName>style.visibility</p:attrName>
                                        </p:attrNameLst>
                                      </p:cBhvr>
                                      <p:to>
                                        <p:strVal val="hidden"/>
                                      </p:to>
                                    </p:set>
                                  </p:childTnLst>
                                </p:cTn>
                              </p:par>
                              <p:par>
                                <p:cTn id="57" presetID="2" presetClass="entr" presetSubtype="1" decel="100000" fill="hold" grpId="0" nodeType="withEffect">
                                  <p:stCondLst>
                                    <p:cond delay="120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ppt_x"/>
                                          </p:val>
                                        </p:tav>
                                        <p:tav tm="100000">
                                          <p:val>
                                            <p:strVal val="#ppt_x"/>
                                          </p:val>
                                        </p:tav>
                                      </p:tavLst>
                                    </p:anim>
                                    <p:anim calcmode="lin" valueType="num">
                                      <p:cBhvr additive="base">
                                        <p:cTn id="60" dur="500" fill="hold"/>
                                        <p:tgtEl>
                                          <p:spTgt spid="29"/>
                                        </p:tgtEl>
                                        <p:attrNameLst>
                                          <p:attrName>ppt_y</p:attrName>
                                        </p:attrNameLst>
                                      </p:cBhvr>
                                      <p:tavLst>
                                        <p:tav tm="0">
                                          <p:val>
                                            <p:strVal val="0-#ppt_h/2"/>
                                          </p:val>
                                        </p:tav>
                                        <p:tav tm="100000">
                                          <p:val>
                                            <p:strVal val="#ppt_y"/>
                                          </p:val>
                                        </p:tav>
                                      </p:tavLst>
                                    </p:anim>
                                  </p:childTnLst>
                                </p:cTn>
                              </p:par>
                              <p:par>
                                <p:cTn id="61" presetID="2" presetClass="exit" presetSubtype="4" accel="100000" fill="hold" grpId="1" nodeType="withEffect">
                                  <p:stCondLst>
                                    <p:cond delay="1900"/>
                                  </p:stCondLst>
                                  <p:childTnLst>
                                    <p:anim calcmode="lin" valueType="num">
                                      <p:cBhvr additive="base">
                                        <p:cTn id="62" dur="500"/>
                                        <p:tgtEl>
                                          <p:spTgt spid="29"/>
                                        </p:tgtEl>
                                        <p:attrNameLst>
                                          <p:attrName>ppt_x</p:attrName>
                                        </p:attrNameLst>
                                      </p:cBhvr>
                                      <p:tavLst>
                                        <p:tav tm="0">
                                          <p:val>
                                            <p:strVal val="ppt_x"/>
                                          </p:val>
                                        </p:tav>
                                        <p:tav tm="100000">
                                          <p:val>
                                            <p:strVal val="ppt_x"/>
                                          </p:val>
                                        </p:tav>
                                      </p:tavLst>
                                    </p:anim>
                                    <p:anim calcmode="lin" valueType="num">
                                      <p:cBhvr additive="base">
                                        <p:cTn id="63" dur="500"/>
                                        <p:tgtEl>
                                          <p:spTgt spid="29"/>
                                        </p:tgtEl>
                                        <p:attrNameLst>
                                          <p:attrName>ppt_y</p:attrName>
                                        </p:attrNameLst>
                                      </p:cBhvr>
                                      <p:tavLst>
                                        <p:tav tm="0">
                                          <p:val>
                                            <p:strVal val="ppt_y"/>
                                          </p:val>
                                        </p:tav>
                                        <p:tav tm="100000">
                                          <p:val>
                                            <p:strVal val="1+ppt_h/2"/>
                                          </p:val>
                                        </p:tav>
                                      </p:tavLst>
                                    </p:anim>
                                    <p:set>
                                      <p:cBhvr>
                                        <p:cTn id="64" dur="1" fill="hold">
                                          <p:stCondLst>
                                            <p:cond delay="499"/>
                                          </p:stCondLst>
                                        </p:cTn>
                                        <p:tgtEl>
                                          <p:spTgt spid="29"/>
                                        </p:tgtEl>
                                        <p:attrNameLst>
                                          <p:attrName>style.visibility</p:attrName>
                                        </p:attrNameLst>
                                      </p:cBhvr>
                                      <p:to>
                                        <p:strVal val="hidden"/>
                                      </p:to>
                                    </p:set>
                                  </p:childTnLst>
                                </p:cTn>
                              </p:par>
                              <p:par>
                                <p:cTn id="65" presetID="2" presetClass="entr" presetSubtype="1" decel="100000" fill="hold" grpId="0" nodeType="withEffect">
                                  <p:stCondLst>
                                    <p:cond delay="140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ppt_x"/>
                                          </p:val>
                                        </p:tav>
                                        <p:tav tm="100000">
                                          <p:val>
                                            <p:strVal val="#ppt_x"/>
                                          </p:val>
                                        </p:tav>
                                      </p:tavLst>
                                    </p:anim>
                                    <p:anim calcmode="lin" valueType="num">
                                      <p:cBhvr additive="base">
                                        <p:cTn id="68" dur="500" fill="hold"/>
                                        <p:tgtEl>
                                          <p:spTgt spid="30"/>
                                        </p:tgtEl>
                                        <p:attrNameLst>
                                          <p:attrName>ppt_y</p:attrName>
                                        </p:attrNameLst>
                                      </p:cBhvr>
                                      <p:tavLst>
                                        <p:tav tm="0">
                                          <p:val>
                                            <p:strVal val="0-#ppt_h/2"/>
                                          </p:val>
                                        </p:tav>
                                        <p:tav tm="100000">
                                          <p:val>
                                            <p:strVal val="#ppt_y"/>
                                          </p:val>
                                        </p:tav>
                                      </p:tavLst>
                                    </p:anim>
                                  </p:childTnLst>
                                </p:cTn>
                              </p:par>
                              <p:par>
                                <p:cTn id="69" presetID="2" presetClass="exit" presetSubtype="4" accel="100000" fill="hold" grpId="1" nodeType="withEffect">
                                  <p:stCondLst>
                                    <p:cond delay="2100"/>
                                  </p:stCondLst>
                                  <p:childTnLst>
                                    <p:anim calcmode="lin" valueType="num">
                                      <p:cBhvr additive="base">
                                        <p:cTn id="70" dur="500"/>
                                        <p:tgtEl>
                                          <p:spTgt spid="30"/>
                                        </p:tgtEl>
                                        <p:attrNameLst>
                                          <p:attrName>ppt_x</p:attrName>
                                        </p:attrNameLst>
                                      </p:cBhvr>
                                      <p:tavLst>
                                        <p:tav tm="0">
                                          <p:val>
                                            <p:strVal val="ppt_x"/>
                                          </p:val>
                                        </p:tav>
                                        <p:tav tm="100000">
                                          <p:val>
                                            <p:strVal val="ppt_x"/>
                                          </p:val>
                                        </p:tav>
                                      </p:tavLst>
                                    </p:anim>
                                    <p:anim calcmode="lin" valueType="num">
                                      <p:cBhvr additive="base">
                                        <p:cTn id="71" dur="500"/>
                                        <p:tgtEl>
                                          <p:spTgt spid="30"/>
                                        </p:tgtEl>
                                        <p:attrNameLst>
                                          <p:attrName>ppt_y</p:attrName>
                                        </p:attrNameLst>
                                      </p:cBhvr>
                                      <p:tavLst>
                                        <p:tav tm="0">
                                          <p:val>
                                            <p:strVal val="ppt_y"/>
                                          </p:val>
                                        </p:tav>
                                        <p:tav tm="100000">
                                          <p:val>
                                            <p:strVal val="1+ppt_h/2"/>
                                          </p:val>
                                        </p:tav>
                                      </p:tavLst>
                                    </p:anim>
                                    <p:set>
                                      <p:cBhvr>
                                        <p:cTn id="72" dur="1" fill="hold">
                                          <p:stCondLst>
                                            <p:cond delay="499"/>
                                          </p:stCondLst>
                                        </p:cTn>
                                        <p:tgtEl>
                                          <p:spTgt spid="30"/>
                                        </p:tgtEl>
                                        <p:attrNameLst>
                                          <p:attrName>style.visibility</p:attrName>
                                        </p:attrNameLst>
                                      </p:cBhvr>
                                      <p:to>
                                        <p:strVal val="hidden"/>
                                      </p:to>
                                    </p:set>
                                  </p:childTnLst>
                                </p:cTn>
                              </p:par>
                              <p:par>
                                <p:cTn id="73" presetID="1" presetClass="emph" presetSubtype="2" accel="100000" fill="hold" nodeType="withEffect">
                                  <p:stCondLst>
                                    <p:cond delay="0"/>
                                  </p:stCondLst>
                                  <p:childTnLst>
                                    <p:animClr clrSpc="rgb" dir="cw">
                                      <p:cBhvr>
                                        <p:cTn id="74" dur="250" fill="hold"/>
                                        <p:tgtEl>
                                          <p:spTgt spid="23"/>
                                        </p:tgtEl>
                                        <p:attrNameLst>
                                          <p:attrName>fillcolor</p:attrName>
                                        </p:attrNameLst>
                                      </p:cBhvr>
                                      <p:to>
                                        <a:schemeClr val="tx1"/>
                                      </p:to>
                                    </p:animClr>
                                    <p:set>
                                      <p:cBhvr>
                                        <p:cTn id="75" dur="250" fill="hold"/>
                                        <p:tgtEl>
                                          <p:spTgt spid="23"/>
                                        </p:tgtEl>
                                        <p:attrNameLst>
                                          <p:attrName>fill.type</p:attrName>
                                        </p:attrNameLst>
                                      </p:cBhvr>
                                      <p:to>
                                        <p:strVal val="solid"/>
                                      </p:to>
                                    </p:set>
                                    <p:set>
                                      <p:cBhvr>
                                        <p:cTn id="76" dur="250" fill="hold"/>
                                        <p:tgtEl>
                                          <p:spTgt spid="23"/>
                                        </p:tgtEl>
                                        <p:attrNameLst>
                                          <p:attrName>fill.on</p:attrName>
                                        </p:attrNameLst>
                                      </p:cBhvr>
                                      <p:to>
                                        <p:strVal val="true"/>
                                      </p:to>
                                    </p:set>
                                  </p:childTnLst>
                                </p:cTn>
                              </p:par>
                              <p:par>
                                <p:cTn id="77" presetID="1" presetClass="emph" presetSubtype="2" accel="100000" fill="hold" nodeType="withEffect">
                                  <p:stCondLst>
                                    <p:cond delay="0"/>
                                  </p:stCondLst>
                                  <p:childTnLst>
                                    <p:animClr clrSpc="rgb" dir="cw">
                                      <p:cBhvr>
                                        <p:cTn id="78" dur="250" fill="hold"/>
                                        <p:tgtEl>
                                          <p:spTgt spid="24"/>
                                        </p:tgtEl>
                                        <p:attrNameLst>
                                          <p:attrName>fillcolor</p:attrName>
                                        </p:attrNameLst>
                                      </p:cBhvr>
                                      <p:to>
                                        <a:schemeClr val="tx1"/>
                                      </p:to>
                                    </p:animClr>
                                    <p:set>
                                      <p:cBhvr>
                                        <p:cTn id="79" dur="250" fill="hold"/>
                                        <p:tgtEl>
                                          <p:spTgt spid="24"/>
                                        </p:tgtEl>
                                        <p:attrNameLst>
                                          <p:attrName>fill.type</p:attrName>
                                        </p:attrNameLst>
                                      </p:cBhvr>
                                      <p:to>
                                        <p:strVal val="solid"/>
                                      </p:to>
                                    </p:set>
                                    <p:set>
                                      <p:cBhvr>
                                        <p:cTn id="80" dur="250" fill="hold"/>
                                        <p:tgtEl>
                                          <p:spTgt spid="24"/>
                                        </p:tgtEl>
                                        <p:attrNameLst>
                                          <p:attrName>fill.on</p:attrName>
                                        </p:attrNameLst>
                                      </p:cBhvr>
                                      <p:to>
                                        <p:strVal val="true"/>
                                      </p:to>
                                    </p:set>
                                  </p:childTnLst>
                                </p:cTn>
                              </p:par>
                              <p:par>
                                <p:cTn id="81" presetID="1" presetClass="emph" presetSubtype="2" accel="100000" fill="hold" nodeType="withEffect">
                                  <p:stCondLst>
                                    <p:cond delay="0"/>
                                  </p:stCondLst>
                                  <p:childTnLst>
                                    <p:animClr clrSpc="rgb" dir="cw">
                                      <p:cBhvr>
                                        <p:cTn id="82" dur="250" fill="hold"/>
                                        <p:tgtEl>
                                          <p:spTgt spid="25"/>
                                        </p:tgtEl>
                                        <p:attrNameLst>
                                          <p:attrName>fillcolor</p:attrName>
                                        </p:attrNameLst>
                                      </p:cBhvr>
                                      <p:to>
                                        <a:schemeClr val="tx1"/>
                                      </p:to>
                                    </p:animClr>
                                    <p:set>
                                      <p:cBhvr>
                                        <p:cTn id="83" dur="250" fill="hold"/>
                                        <p:tgtEl>
                                          <p:spTgt spid="25"/>
                                        </p:tgtEl>
                                        <p:attrNameLst>
                                          <p:attrName>fill.type</p:attrName>
                                        </p:attrNameLst>
                                      </p:cBhvr>
                                      <p:to>
                                        <p:strVal val="solid"/>
                                      </p:to>
                                    </p:set>
                                    <p:set>
                                      <p:cBhvr>
                                        <p:cTn id="84" dur="250" fill="hold"/>
                                        <p:tgtEl>
                                          <p:spTgt spid="25"/>
                                        </p:tgtEl>
                                        <p:attrNameLst>
                                          <p:attrName>fill.on</p:attrName>
                                        </p:attrNameLst>
                                      </p:cBhvr>
                                      <p:to>
                                        <p:strVal val="true"/>
                                      </p:to>
                                    </p:set>
                                  </p:childTnLst>
                                </p:cTn>
                              </p:par>
                              <p:par>
                                <p:cTn id="85" presetID="1" presetClass="emph" presetSubtype="2" accel="100000" fill="hold" nodeType="withEffect">
                                  <p:stCondLst>
                                    <p:cond delay="0"/>
                                  </p:stCondLst>
                                  <p:childTnLst>
                                    <p:animClr clrSpc="rgb" dir="cw">
                                      <p:cBhvr>
                                        <p:cTn id="86" dur="250" fill="hold"/>
                                        <p:tgtEl>
                                          <p:spTgt spid="26"/>
                                        </p:tgtEl>
                                        <p:attrNameLst>
                                          <p:attrName>fillcolor</p:attrName>
                                        </p:attrNameLst>
                                      </p:cBhvr>
                                      <p:to>
                                        <a:schemeClr val="tx1"/>
                                      </p:to>
                                    </p:animClr>
                                    <p:set>
                                      <p:cBhvr>
                                        <p:cTn id="87" dur="250" fill="hold"/>
                                        <p:tgtEl>
                                          <p:spTgt spid="26"/>
                                        </p:tgtEl>
                                        <p:attrNameLst>
                                          <p:attrName>fill.type</p:attrName>
                                        </p:attrNameLst>
                                      </p:cBhvr>
                                      <p:to>
                                        <p:strVal val="solid"/>
                                      </p:to>
                                    </p:set>
                                    <p:set>
                                      <p:cBhvr>
                                        <p:cTn id="88" dur="250" fill="hold"/>
                                        <p:tgtEl>
                                          <p:spTgt spid="26"/>
                                        </p:tgtEl>
                                        <p:attrNameLst>
                                          <p:attrName>fill.on</p:attrName>
                                        </p:attrNameLst>
                                      </p:cBhvr>
                                      <p:to>
                                        <p:strVal val="true"/>
                                      </p:to>
                                    </p:set>
                                  </p:childTnLst>
                                </p:cTn>
                              </p:par>
                              <p:par>
                                <p:cTn id="89" presetID="1" presetClass="emph" presetSubtype="2" accel="100000" fill="hold" nodeType="withEffect">
                                  <p:stCondLst>
                                    <p:cond delay="0"/>
                                  </p:stCondLst>
                                  <p:childTnLst>
                                    <p:animClr clrSpc="rgb" dir="cw">
                                      <p:cBhvr>
                                        <p:cTn id="90" dur="250" fill="hold"/>
                                        <p:tgtEl>
                                          <p:spTgt spid="27"/>
                                        </p:tgtEl>
                                        <p:attrNameLst>
                                          <p:attrName>fillcolor</p:attrName>
                                        </p:attrNameLst>
                                      </p:cBhvr>
                                      <p:to>
                                        <a:schemeClr val="tx1"/>
                                      </p:to>
                                    </p:animClr>
                                    <p:set>
                                      <p:cBhvr>
                                        <p:cTn id="91" dur="250" fill="hold"/>
                                        <p:tgtEl>
                                          <p:spTgt spid="27"/>
                                        </p:tgtEl>
                                        <p:attrNameLst>
                                          <p:attrName>fill.type</p:attrName>
                                        </p:attrNameLst>
                                      </p:cBhvr>
                                      <p:to>
                                        <p:strVal val="solid"/>
                                      </p:to>
                                    </p:set>
                                    <p:set>
                                      <p:cBhvr>
                                        <p:cTn id="92" dur="250" fill="hold"/>
                                        <p:tgtEl>
                                          <p:spTgt spid="27"/>
                                        </p:tgtEl>
                                        <p:attrNameLst>
                                          <p:attrName>fill.on</p:attrName>
                                        </p:attrNameLst>
                                      </p:cBhvr>
                                      <p:to>
                                        <p:strVal val="true"/>
                                      </p:to>
                                    </p:set>
                                  </p:childTnLst>
                                </p:cTn>
                              </p:par>
                              <p:par>
                                <p:cTn id="93" presetID="1" presetClass="emph" presetSubtype="2" accel="100000" fill="hold" nodeType="withEffect">
                                  <p:stCondLst>
                                    <p:cond delay="0"/>
                                  </p:stCondLst>
                                  <p:childTnLst>
                                    <p:animClr clrSpc="rgb" dir="cw">
                                      <p:cBhvr>
                                        <p:cTn id="94" dur="250" fill="hold"/>
                                        <p:tgtEl>
                                          <p:spTgt spid="28"/>
                                        </p:tgtEl>
                                        <p:attrNameLst>
                                          <p:attrName>fillcolor</p:attrName>
                                        </p:attrNameLst>
                                      </p:cBhvr>
                                      <p:to>
                                        <a:schemeClr val="tx1"/>
                                      </p:to>
                                    </p:animClr>
                                    <p:set>
                                      <p:cBhvr>
                                        <p:cTn id="95" dur="250" fill="hold"/>
                                        <p:tgtEl>
                                          <p:spTgt spid="28"/>
                                        </p:tgtEl>
                                        <p:attrNameLst>
                                          <p:attrName>fill.type</p:attrName>
                                        </p:attrNameLst>
                                      </p:cBhvr>
                                      <p:to>
                                        <p:strVal val="solid"/>
                                      </p:to>
                                    </p:set>
                                    <p:set>
                                      <p:cBhvr>
                                        <p:cTn id="96" dur="250" fill="hold"/>
                                        <p:tgtEl>
                                          <p:spTgt spid="28"/>
                                        </p:tgtEl>
                                        <p:attrNameLst>
                                          <p:attrName>fill.on</p:attrName>
                                        </p:attrNameLst>
                                      </p:cBhvr>
                                      <p:to>
                                        <p:strVal val="true"/>
                                      </p:to>
                                    </p:set>
                                  </p:childTnLst>
                                </p:cTn>
                              </p:par>
                              <p:par>
                                <p:cTn id="97" presetID="1" presetClass="emph" presetSubtype="2" accel="100000" fill="hold" nodeType="withEffect">
                                  <p:stCondLst>
                                    <p:cond delay="0"/>
                                  </p:stCondLst>
                                  <p:childTnLst>
                                    <p:animClr clrSpc="rgb" dir="cw">
                                      <p:cBhvr>
                                        <p:cTn id="98" dur="250" fill="hold"/>
                                        <p:tgtEl>
                                          <p:spTgt spid="29"/>
                                        </p:tgtEl>
                                        <p:attrNameLst>
                                          <p:attrName>fillcolor</p:attrName>
                                        </p:attrNameLst>
                                      </p:cBhvr>
                                      <p:to>
                                        <a:schemeClr val="tx1"/>
                                      </p:to>
                                    </p:animClr>
                                    <p:set>
                                      <p:cBhvr>
                                        <p:cTn id="99" dur="250" fill="hold"/>
                                        <p:tgtEl>
                                          <p:spTgt spid="29"/>
                                        </p:tgtEl>
                                        <p:attrNameLst>
                                          <p:attrName>fill.type</p:attrName>
                                        </p:attrNameLst>
                                      </p:cBhvr>
                                      <p:to>
                                        <p:strVal val="solid"/>
                                      </p:to>
                                    </p:set>
                                    <p:set>
                                      <p:cBhvr>
                                        <p:cTn id="100" dur="250" fill="hold"/>
                                        <p:tgtEl>
                                          <p:spTgt spid="29"/>
                                        </p:tgtEl>
                                        <p:attrNameLst>
                                          <p:attrName>fill.on</p:attrName>
                                        </p:attrNameLst>
                                      </p:cBhvr>
                                      <p:to>
                                        <p:strVal val="true"/>
                                      </p:to>
                                    </p:set>
                                  </p:childTnLst>
                                </p:cTn>
                              </p:par>
                              <p:par>
                                <p:cTn id="101" presetID="1" presetClass="emph" presetSubtype="2" accel="100000" fill="hold" nodeType="withEffect">
                                  <p:stCondLst>
                                    <p:cond delay="0"/>
                                  </p:stCondLst>
                                  <p:childTnLst>
                                    <p:animClr clrSpc="rgb" dir="cw">
                                      <p:cBhvr>
                                        <p:cTn id="102" dur="250" fill="hold"/>
                                        <p:tgtEl>
                                          <p:spTgt spid="30"/>
                                        </p:tgtEl>
                                        <p:attrNameLst>
                                          <p:attrName>fillcolor</p:attrName>
                                        </p:attrNameLst>
                                      </p:cBhvr>
                                      <p:to>
                                        <a:schemeClr val="tx1"/>
                                      </p:to>
                                    </p:animClr>
                                    <p:set>
                                      <p:cBhvr>
                                        <p:cTn id="103" dur="250" fill="hold"/>
                                        <p:tgtEl>
                                          <p:spTgt spid="30"/>
                                        </p:tgtEl>
                                        <p:attrNameLst>
                                          <p:attrName>fill.type</p:attrName>
                                        </p:attrNameLst>
                                      </p:cBhvr>
                                      <p:to>
                                        <p:strVal val="solid"/>
                                      </p:to>
                                    </p:set>
                                    <p:set>
                                      <p:cBhvr>
                                        <p:cTn id="104" dur="250" fill="hold"/>
                                        <p:tgtEl>
                                          <p:spTgt spid="30"/>
                                        </p:tgtEl>
                                        <p:attrNameLst>
                                          <p:attrName>fill.on</p:attrName>
                                        </p:attrNameLst>
                                      </p:cBhvr>
                                      <p:to>
                                        <p:strVal val="true"/>
                                      </p:to>
                                    </p:set>
                                  </p:childTnLst>
                                </p:cTn>
                              </p:par>
                              <p:par>
                                <p:cTn id="105" presetID="2" presetClass="entr" presetSubtype="4" decel="100000" fill="hold" grpId="0" nodeType="withEffect">
                                  <p:stCondLst>
                                    <p:cond delay="2750"/>
                                  </p:stCondLst>
                                  <p:childTnLst>
                                    <p:set>
                                      <p:cBhvr>
                                        <p:cTn id="106" dur="1" fill="hold">
                                          <p:stCondLst>
                                            <p:cond delay="0"/>
                                          </p:stCondLst>
                                        </p:cTn>
                                        <p:tgtEl>
                                          <p:spTgt spid="32"/>
                                        </p:tgtEl>
                                        <p:attrNameLst>
                                          <p:attrName>style.visibility</p:attrName>
                                        </p:attrNameLst>
                                      </p:cBhvr>
                                      <p:to>
                                        <p:strVal val="visible"/>
                                      </p:to>
                                    </p:set>
                                    <p:anim calcmode="lin" valueType="num">
                                      <p:cBhvr additive="base">
                                        <p:cTn id="107" dur="750" fill="hold"/>
                                        <p:tgtEl>
                                          <p:spTgt spid="32"/>
                                        </p:tgtEl>
                                        <p:attrNameLst>
                                          <p:attrName>ppt_x</p:attrName>
                                        </p:attrNameLst>
                                      </p:cBhvr>
                                      <p:tavLst>
                                        <p:tav tm="0">
                                          <p:val>
                                            <p:strVal val="#ppt_x"/>
                                          </p:val>
                                        </p:tav>
                                        <p:tav tm="100000">
                                          <p:val>
                                            <p:strVal val="#ppt_x"/>
                                          </p:val>
                                        </p:tav>
                                      </p:tavLst>
                                    </p:anim>
                                    <p:anim calcmode="lin" valueType="num">
                                      <p:cBhvr additive="base">
                                        <p:cTn id="108" dur="750" fill="hold"/>
                                        <p:tgtEl>
                                          <p:spTgt spid="32"/>
                                        </p:tgtEl>
                                        <p:attrNameLst>
                                          <p:attrName>ppt_y</p:attrName>
                                        </p:attrNameLst>
                                      </p:cBhvr>
                                      <p:tavLst>
                                        <p:tav tm="0">
                                          <p:val>
                                            <p:strVal val="1+#ppt_h/2"/>
                                          </p:val>
                                        </p:tav>
                                        <p:tav tm="100000">
                                          <p:val>
                                            <p:strVal val="#ppt_y"/>
                                          </p:val>
                                        </p:tav>
                                      </p:tavLst>
                                    </p:anim>
                                  </p:childTnLst>
                                </p:cTn>
                              </p:par>
                              <p:par>
                                <p:cTn id="109" presetID="22" presetClass="entr" presetSubtype="8" fill="hold" nodeType="withEffect">
                                  <p:stCondLst>
                                    <p:cond delay="3500"/>
                                  </p:stCondLst>
                                  <p:childTnLst>
                                    <p:set>
                                      <p:cBhvr>
                                        <p:cTn id="110" dur="1" fill="hold">
                                          <p:stCondLst>
                                            <p:cond delay="0"/>
                                          </p:stCondLst>
                                        </p:cTn>
                                        <p:tgtEl>
                                          <p:spTgt spid="33"/>
                                        </p:tgtEl>
                                        <p:attrNameLst>
                                          <p:attrName>style.visibility</p:attrName>
                                        </p:attrNameLst>
                                      </p:cBhvr>
                                      <p:to>
                                        <p:strVal val="visible"/>
                                      </p:to>
                                    </p:set>
                                    <p:animEffect transition="in" filter="wipe(left)">
                                      <p:cBhvr>
                                        <p:cTn id="111" dur="500"/>
                                        <p:tgtEl>
                                          <p:spTgt spid="33"/>
                                        </p:tgtEl>
                                      </p:cBhvr>
                                    </p:animEffect>
                                  </p:childTnLst>
                                </p:cTn>
                              </p:par>
                              <p:par>
                                <p:cTn id="112" presetID="10" presetClass="entr" presetSubtype="0" fill="hold" nodeType="withEffect">
                                  <p:stCondLst>
                                    <p:cond delay="2250"/>
                                  </p:stCondLst>
                                  <p:childTnLst>
                                    <p:set>
                                      <p:cBhvr>
                                        <p:cTn id="113" dur="1" fill="hold">
                                          <p:stCondLst>
                                            <p:cond delay="0"/>
                                          </p:stCondLst>
                                        </p:cTn>
                                        <p:tgtEl>
                                          <p:spTgt spid="31"/>
                                        </p:tgtEl>
                                        <p:attrNameLst>
                                          <p:attrName>style.visibility</p:attrName>
                                        </p:attrNameLst>
                                      </p:cBhvr>
                                      <p:to>
                                        <p:strVal val="visible"/>
                                      </p:to>
                                    </p:set>
                                    <p:animEffect transition="in" filter="fade">
                                      <p:cBhvr>
                                        <p:cTn id="114" dur="500"/>
                                        <p:tgtEl>
                                          <p:spTgt spid="31"/>
                                        </p:tgtEl>
                                      </p:cBhvr>
                                    </p:animEffect>
                                  </p:childTnLst>
                                </p:cTn>
                              </p:par>
                              <p:par>
                                <p:cTn id="115" presetID="22" presetClass="entr" presetSubtype="8" fill="hold" nodeType="withEffect">
                                  <p:stCondLst>
                                    <p:cond delay="2250"/>
                                  </p:stCondLst>
                                  <p:childTnLst>
                                    <p:set>
                                      <p:cBhvr>
                                        <p:cTn id="116" dur="1" fill="hold">
                                          <p:stCondLst>
                                            <p:cond delay="0"/>
                                          </p:stCondLst>
                                        </p:cTn>
                                        <p:tgtEl>
                                          <p:spTgt spid="35"/>
                                        </p:tgtEl>
                                        <p:attrNameLst>
                                          <p:attrName>style.visibility</p:attrName>
                                        </p:attrNameLst>
                                      </p:cBhvr>
                                      <p:to>
                                        <p:strVal val="visible"/>
                                      </p:to>
                                    </p:set>
                                    <p:animEffect transition="in" filter="wipe(left)">
                                      <p:cBhvr>
                                        <p:cTn id="117" dur="500"/>
                                        <p:tgtEl>
                                          <p:spTgt spid="35"/>
                                        </p:tgtEl>
                                      </p:cBhvr>
                                    </p:animEffect>
                                  </p:childTnLst>
                                </p:cTn>
                              </p:par>
                              <p:par>
                                <p:cTn id="118" presetID="2" presetClass="entr" presetSubtype="4" decel="100000" fill="hold" grpId="0" nodeType="withEffect">
                                  <p:stCondLst>
                                    <p:cond delay="1250"/>
                                  </p:stCondLst>
                                  <p:childTnLst>
                                    <p:set>
                                      <p:cBhvr>
                                        <p:cTn id="119" dur="1" fill="hold">
                                          <p:stCondLst>
                                            <p:cond delay="0"/>
                                          </p:stCondLst>
                                        </p:cTn>
                                        <p:tgtEl>
                                          <p:spTgt spid="38"/>
                                        </p:tgtEl>
                                        <p:attrNameLst>
                                          <p:attrName>style.visibility</p:attrName>
                                        </p:attrNameLst>
                                      </p:cBhvr>
                                      <p:to>
                                        <p:strVal val="visible"/>
                                      </p:to>
                                    </p:set>
                                    <p:anim calcmode="lin" valueType="num">
                                      <p:cBhvr additive="base">
                                        <p:cTn id="120" dur="1000" fill="hold"/>
                                        <p:tgtEl>
                                          <p:spTgt spid="38"/>
                                        </p:tgtEl>
                                        <p:attrNameLst>
                                          <p:attrName>ppt_x</p:attrName>
                                        </p:attrNameLst>
                                      </p:cBhvr>
                                      <p:tavLst>
                                        <p:tav tm="0">
                                          <p:val>
                                            <p:strVal val="#ppt_x"/>
                                          </p:val>
                                        </p:tav>
                                        <p:tav tm="100000">
                                          <p:val>
                                            <p:strVal val="#ppt_x"/>
                                          </p:val>
                                        </p:tav>
                                      </p:tavLst>
                                    </p:anim>
                                    <p:anim calcmode="lin" valueType="num">
                                      <p:cBhvr additive="base">
                                        <p:cTn id="121" dur="1000" fill="hold"/>
                                        <p:tgtEl>
                                          <p:spTgt spid="38"/>
                                        </p:tgtEl>
                                        <p:attrNameLst>
                                          <p:attrName>ppt_y</p:attrName>
                                        </p:attrNameLst>
                                      </p:cBhvr>
                                      <p:tavLst>
                                        <p:tav tm="0">
                                          <p:val>
                                            <p:strVal val="1+#ppt_h/2"/>
                                          </p:val>
                                        </p:tav>
                                        <p:tav tm="100000">
                                          <p:val>
                                            <p:strVal val="#ppt_y"/>
                                          </p:val>
                                        </p:tav>
                                      </p:tavLst>
                                    </p:anim>
                                  </p:childTnLst>
                                </p:cTn>
                              </p:par>
                              <p:par>
                                <p:cTn id="122" presetID="10" presetClass="entr" presetSubtype="0" fill="hold" grpId="0" nodeType="withEffect">
                                  <p:stCondLst>
                                    <p:cond delay="2250"/>
                                  </p:stCondLst>
                                  <p:childTnLst>
                                    <p:set>
                                      <p:cBhvr>
                                        <p:cTn id="123" dur="1" fill="hold">
                                          <p:stCondLst>
                                            <p:cond delay="0"/>
                                          </p:stCondLst>
                                        </p:cTn>
                                        <p:tgtEl>
                                          <p:spTgt spid="34"/>
                                        </p:tgtEl>
                                        <p:attrNameLst>
                                          <p:attrName>style.visibility</p:attrName>
                                        </p:attrNameLst>
                                      </p:cBhvr>
                                      <p:to>
                                        <p:strVal val="visible"/>
                                      </p:to>
                                    </p:set>
                                    <p:animEffect transition="in" filter="fade">
                                      <p:cBhvr>
                                        <p:cTn id="12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2" grpId="0">
        <p:tmplLst>
          <p:tmpl>
            <p:tnLst>
              <p:par>
                <p:cTn presetID="2" presetClass="entr" presetSubtype="4" decel="100000" fill="hold" nodeType="withEffect">
                  <p:stCondLst>
                    <p:cond delay="2750"/>
                  </p:stCondLst>
                  <p:childTnLst>
                    <p:set>
                      <p:cBhvr>
                        <p:cTn dur="1" fill="hold">
                          <p:stCondLst>
                            <p:cond delay="0"/>
                          </p:stCondLst>
                        </p:cTn>
                        <p:tgtEl>
                          <p:spTgt spid="32"/>
                        </p:tgtEl>
                        <p:attrNameLst>
                          <p:attrName>style.visibility</p:attrName>
                        </p:attrNameLst>
                      </p:cBhvr>
                      <p:to>
                        <p:strVal val="visible"/>
                      </p:to>
                    </p:set>
                    <p:anim calcmode="lin" valueType="num">
                      <p:cBhvr additive="base">
                        <p:cTn dur="750" fill="hold"/>
                        <p:tgtEl>
                          <p:spTgt spid="32"/>
                        </p:tgtEl>
                        <p:attrNameLst>
                          <p:attrName>ppt_x</p:attrName>
                        </p:attrNameLst>
                      </p:cBhvr>
                      <p:tavLst>
                        <p:tav tm="0">
                          <p:val>
                            <p:strVal val="#ppt_x"/>
                          </p:val>
                        </p:tav>
                        <p:tav tm="100000">
                          <p:val>
                            <p:strVal val="#ppt_x"/>
                          </p:val>
                        </p:tav>
                      </p:tavLst>
                    </p:anim>
                    <p:anim calcmode="lin" valueType="num">
                      <p:cBhvr additive="base">
                        <p:cTn dur="750" fill="hold"/>
                        <p:tgtEl>
                          <p:spTgt spid="32"/>
                        </p:tgtEl>
                        <p:attrNameLst>
                          <p:attrName>ppt_y</p:attrName>
                        </p:attrNameLst>
                      </p:cBhvr>
                      <p:tavLst>
                        <p:tav tm="0">
                          <p:val>
                            <p:strVal val="1+#ppt_h/2"/>
                          </p:val>
                        </p:tav>
                        <p:tav tm="100000">
                          <p:val>
                            <p:strVal val="#ppt_y"/>
                          </p:val>
                        </p:tav>
                      </p:tavLst>
                    </p:anim>
                  </p:childTnLst>
                </p:cTn>
              </p:par>
            </p:tnLst>
          </p:tmpl>
        </p:tmplLst>
      </p:bldP>
      <p:bldP spid="38" grpId="0"/>
      <p:bldP spid="34"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Infografika Graf">
    <p:spTree>
      <p:nvGrpSpPr>
        <p:cNvPr id="1" name=""/>
        <p:cNvGrpSpPr/>
        <p:nvPr/>
      </p:nvGrpSpPr>
      <p:grpSpPr>
        <a:xfrm>
          <a:off x="0" y="0"/>
          <a:ext cx="0" cy="0"/>
          <a:chOff x="0" y="0"/>
          <a:chExt cx="0" cy="0"/>
        </a:xfrm>
      </p:grpSpPr>
      <p:sp>
        <p:nvSpPr>
          <p:cNvPr id="32" name="Text Placeholder 3">
            <a:extLst>
              <a:ext uri="{FF2B5EF4-FFF2-40B4-BE49-F238E27FC236}">
                <a16:creationId xmlns:a16="http://schemas.microsoft.com/office/drawing/2014/main" id="{E9DC03EB-AA4C-4E90-9889-EB015FF8F8C4}"/>
              </a:ext>
            </a:extLst>
          </p:cNvPr>
          <p:cNvSpPr>
            <a:spLocks noGrp="1"/>
          </p:cNvSpPr>
          <p:nvPr>
            <p:ph type="body" sz="quarter" idx="19" hasCustomPrompt="1"/>
          </p:nvPr>
        </p:nvSpPr>
        <p:spPr>
          <a:xfrm>
            <a:off x="1531620" y="2996588"/>
            <a:ext cx="3082910" cy="1938992"/>
          </a:xfrm>
          <a:prstGeom prst="rect">
            <a:avLst/>
          </a:prstGeom>
        </p:spPr>
        <p:txBody>
          <a:bodyPr wrap="square" lIns="0" tIns="0" rIns="0" bIns="0">
            <a:spAutoFit/>
          </a:bodyPr>
          <a:lstStyle>
            <a:lvl1pPr marL="0" indent="0" algn="l">
              <a:lnSpc>
                <a:spcPct val="100000"/>
              </a:lnSpc>
              <a:buNone/>
              <a:defRPr sz="18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r>
              <a:rPr lang="sk-SK" noProof="0" err="1"/>
              <a:t>Maecenas</a:t>
            </a:r>
            <a:r>
              <a:rPr lang="sk-SK" noProof="0"/>
              <a:t> </a:t>
            </a:r>
            <a:r>
              <a:rPr lang="sk-SK" noProof="0" err="1"/>
              <a:t>porttitor</a:t>
            </a:r>
            <a:r>
              <a:rPr lang="sk-SK" noProof="0"/>
              <a:t> </a:t>
            </a:r>
            <a:r>
              <a:rPr lang="sk-SK" noProof="0" err="1"/>
              <a:t>congue</a:t>
            </a:r>
            <a:r>
              <a:rPr lang="sk-SK" noProof="0"/>
              <a:t> </a:t>
            </a:r>
            <a:r>
              <a:rPr lang="sk-SK" noProof="0" err="1"/>
              <a:t>massa</a:t>
            </a:r>
            <a:r>
              <a:rPr lang="sk-SK" noProof="0"/>
              <a:t>. </a:t>
            </a:r>
            <a:r>
              <a:rPr lang="sk-SK" noProof="0" err="1"/>
              <a:t>Fusce</a:t>
            </a:r>
            <a:r>
              <a:rPr lang="sk-SK" noProof="0"/>
              <a:t> </a:t>
            </a:r>
            <a:r>
              <a:rPr lang="sk-SK" noProof="0" err="1"/>
              <a:t>posuere</a:t>
            </a:r>
            <a:r>
              <a:rPr lang="sk-SK" noProof="0"/>
              <a:t>, </a:t>
            </a:r>
            <a:r>
              <a:rPr lang="sk-SK" noProof="0" err="1"/>
              <a:t>magna</a:t>
            </a:r>
            <a:r>
              <a:rPr lang="sk-SK" noProof="0"/>
              <a:t> sed </a:t>
            </a:r>
            <a:r>
              <a:rPr lang="sk-SK" noProof="0" err="1"/>
              <a:t>pulvinar</a:t>
            </a:r>
            <a:r>
              <a:rPr lang="sk-SK" noProof="0"/>
              <a:t> </a:t>
            </a:r>
            <a:r>
              <a:rPr lang="sk-SK" noProof="0" err="1"/>
              <a:t>ultricies</a:t>
            </a:r>
            <a:r>
              <a:rPr lang="sk-SK" noProof="0"/>
              <a:t>, </a:t>
            </a:r>
            <a:r>
              <a:rPr lang="sk-SK" noProof="0" err="1"/>
              <a:t>purus</a:t>
            </a:r>
            <a:r>
              <a:rPr lang="sk-SK" noProof="0"/>
              <a:t> </a:t>
            </a:r>
            <a:r>
              <a:rPr lang="sk-SK" noProof="0" err="1"/>
              <a:t>lectus</a:t>
            </a:r>
            <a:r>
              <a:rPr lang="sk-SK" noProof="0"/>
              <a:t> </a:t>
            </a:r>
            <a:r>
              <a:rPr lang="sk-SK" noProof="0" err="1"/>
              <a:t>malesuada</a:t>
            </a:r>
            <a:r>
              <a:rPr lang="sk-SK" noProof="0"/>
              <a:t> libero, </a:t>
            </a:r>
            <a:r>
              <a:rPr lang="sk-SK" noProof="0" err="1"/>
              <a:t>sit</a:t>
            </a:r>
            <a:r>
              <a:rPr lang="sk-SK" noProof="0"/>
              <a:t> </a:t>
            </a:r>
            <a:r>
              <a:rPr lang="sk-SK" noProof="0" err="1"/>
              <a:t>amet</a:t>
            </a:r>
            <a:r>
              <a:rPr lang="sk-SK" noProof="0"/>
              <a:t> </a:t>
            </a:r>
            <a:r>
              <a:rPr lang="sk-SK" noProof="0" err="1"/>
              <a:t>commodo</a:t>
            </a:r>
            <a:r>
              <a:rPr lang="sk-SK" noProof="0"/>
              <a:t> </a:t>
            </a:r>
            <a:r>
              <a:rPr lang="sk-SK" noProof="0" err="1"/>
              <a:t>magna</a:t>
            </a:r>
            <a:r>
              <a:rPr lang="sk-SK" noProof="0"/>
              <a:t> eros </a:t>
            </a:r>
            <a:r>
              <a:rPr lang="sk-SK" noProof="0" err="1"/>
              <a:t>quis</a:t>
            </a:r>
            <a:r>
              <a:rPr lang="sk-SK" noProof="0"/>
              <a:t> urna. </a:t>
            </a:r>
          </a:p>
        </p:txBody>
      </p:sp>
      <p:cxnSp>
        <p:nvCxnSpPr>
          <p:cNvPr id="35" name="Straight Connector 9">
            <a:extLst>
              <a:ext uri="{FF2B5EF4-FFF2-40B4-BE49-F238E27FC236}">
                <a16:creationId xmlns:a16="http://schemas.microsoft.com/office/drawing/2014/main" id="{DE901E82-2BF5-4B8F-AACF-0855F107255E}"/>
              </a:ext>
            </a:extLst>
          </p:cNvPr>
          <p:cNvCxnSpPr>
            <a:cxnSpLocks/>
          </p:cNvCxnSpPr>
          <p:nvPr userDrawn="1"/>
        </p:nvCxnSpPr>
        <p:spPr>
          <a:xfrm>
            <a:off x="1531620" y="2815666"/>
            <a:ext cx="79321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36" name="Title Placeholder 1">
            <a:extLst>
              <a:ext uri="{FF2B5EF4-FFF2-40B4-BE49-F238E27FC236}">
                <a16:creationId xmlns:a16="http://schemas.microsoft.com/office/drawing/2014/main" id="{9A72E966-6432-4405-B575-A25FA487DFC2}"/>
              </a:ext>
            </a:extLst>
          </p:cNvPr>
          <p:cNvSpPr>
            <a:spLocks noGrp="1"/>
          </p:cNvSpPr>
          <p:nvPr>
            <p:ph type="title"/>
          </p:nvPr>
        </p:nvSpPr>
        <p:spPr>
          <a:xfrm>
            <a:off x="1531620" y="911484"/>
            <a:ext cx="3082910" cy="748788"/>
          </a:xfrm>
          <a:prstGeom prst="rect">
            <a:avLst/>
          </a:prstGeom>
        </p:spPr>
        <p:txBody>
          <a:bodyPr vert="horz" lIns="0" tIns="0" rIns="0" bIns="0" rtlCol="0" anchor="t">
            <a:noAutofit/>
          </a:bodyPr>
          <a:lstStyle>
            <a:lvl1pPr>
              <a:defRPr sz="2800">
                <a:latin typeface="+mn-lt"/>
              </a:defRPr>
            </a:lvl1pPr>
          </a:lstStyle>
          <a:p>
            <a:r>
              <a:rPr lang="en-US"/>
              <a:t>Click to edit Master title style</a:t>
            </a:r>
          </a:p>
        </p:txBody>
      </p:sp>
      <p:graphicFrame>
        <p:nvGraphicFramePr>
          <p:cNvPr id="37" name="Chart 5">
            <a:extLst>
              <a:ext uri="{FF2B5EF4-FFF2-40B4-BE49-F238E27FC236}">
                <a16:creationId xmlns:a16="http://schemas.microsoft.com/office/drawing/2014/main" id="{D05C5C8E-F625-496B-A446-FFF93EE1D32D}"/>
              </a:ext>
            </a:extLst>
          </p:cNvPr>
          <p:cNvGraphicFramePr/>
          <p:nvPr userDrawn="1">
            <p:extLst>
              <p:ext uri="{D42A27DB-BD31-4B8C-83A1-F6EECF244321}">
                <p14:modId xmlns:p14="http://schemas.microsoft.com/office/powerpoint/2010/main" val="777942167"/>
              </p:ext>
            </p:extLst>
          </p:nvPr>
        </p:nvGraphicFramePr>
        <p:xfrm>
          <a:off x="5611420" y="1082502"/>
          <a:ext cx="6095999" cy="511784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5181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25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22" presetClass="entr" presetSubtype="4" fill="hold" grpId="0" nodeType="withEffect">
                                  <p:stCondLst>
                                    <p:cond delay="2250"/>
                                  </p:stCondLst>
                                  <p:childTnLst>
                                    <p:set>
                                      <p:cBhvr>
                                        <p:cTn id="9" dur="1" fill="hold">
                                          <p:stCondLst>
                                            <p:cond delay="0"/>
                                          </p:stCondLst>
                                        </p:cTn>
                                        <p:tgtEl>
                                          <p:spTgt spid="32"/>
                                        </p:tgtEl>
                                        <p:attrNameLst>
                                          <p:attrName>style.visibility</p:attrName>
                                        </p:attrNameLst>
                                      </p:cBhvr>
                                      <p:to>
                                        <p:strVal val="visible"/>
                                      </p:to>
                                    </p:set>
                                    <p:animEffect transition="in" filter="wipe(down)">
                                      <p:cBhvr>
                                        <p:cTn id="10" dur="500"/>
                                        <p:tgtEl>
                                          <p:spTgt spid="32"/>
                                        </p:tgtEl>
                                      </p:cBhvr>
                                    </p:animEffect>
                                  </p:childTnLst>
                                </p:cTn>
                              </p:par>
                              <p:par>
                                <p:cTn id="11" presetID="2" presetClass="entr" presetSubtype="1" decel="100000" fill="hold" grpId="0" nodeType="withEffect">
                                  <p:stCondLst>
                                    <p:cond delay="125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1000" fill="hold"/>
                                        <p:tgtEl>
                                          <p:spTgt spid="36"/>
                                        </p:tgtEl>
                                        <p:attrNameLst>
                                          <p:attrName>ppt_x</p:attrName>
                                        </p:attrNameLst>
                                      </p:cBhvr>
                                      <p:tavLst>
                                        <p:tav tm="0">
                                          <p:val>
                                            <p:strVal val="#ppt_x"/>
                                          </p:val>
                                        </p:tav>
                                        <p:tav tm="100000">
                                          <p:val>
                                            <p:strVal val="#ppt_x"/>
                                          </p:val>
                                        </p:tav>
                                      </p:tavLst>
                                    </p:anim>
                                    <p:anim calcmode="lin" valueType="num">
                                      <p:cBhvr additive="base">
                                        <p:cTn id="14" dur="1000" fill="hold"/>
                                        <p:tgtEl>
                                          <p:spTgt spid="36"/>
                                        </p:tgtEl>
                                        <p:attrNameLst>
                                          <p:attrName>ppt_y</p:attrName>
                                        </p:attrNameLst>
                                      </p:cBhvr>
                                      <p:tavLst>
                                        <p:tav tm="0">
                                          <p:val>
                                            <p:strVal val="0-#ppt_h/2"/>
                                          </p:val>
                                        </p:tav>
                                        <p:tav tm="100000">
                                          <p:val>
                                            <p:strVal val="#ppt_y"/>
                                          </p:val>
                                        </p:tav>
                                      </p:tavLst>
                                    </p:anim>
                                  </p:childTnLst>
                                </p:cTn>
                              </p:par>
                            </p:childTnLst>
                          </p:cTn>
                        </p:par>
                        <p:par>
                          <p:cTn id="15" fill="hold">
                            <p:stCondLst>
                              <p:cond delay="2750"/>
                            </p:stCondLst>
                            <p:childTnLst>
                              <p:par>
                                <p:cTn id="16" presetID="22" presetClass="entr" presetSubtype="4" fill="hold" grpId="0" nodeType="afterEffect">
                                  <p:stCondLst>
                                    <p:cond delay="0"/>
                                  </p:stCondLst>
                                  <p:childTnLst>
                                    <p:set>
                                      <p:cBhvr>
                                        <p:cTn id="17" dur="1" fill="hold">
                                          <p:stCondLst>
                                            <p:cond delay="0"/>
                                          </p:stCondLst>
                                        </p:cTn>
                                        <p:tgtEl>
                                          <p:spTgt spid="37">
                                            <p:graphicEl>
                                              <a:chart seriesIdx="-3" categoryIdx="-3" bldStep="gridLegend"/>
                                            </p:graphicEl>
                                          </p:spTgt>
                                        </p:tgtEl>
                                        <p:attrNameLst>
                                          <p:attrName>style.visibility</p:attrName>
                                        </p:attrNameLst>
                                      </p:cBhvr>
                                      <p:to>
                                        <p:strVal val="visible"/>
                                      </p:to>
                                    </p:set>
                                    <p:animEffect transition="in" filter="wipe(down)">
                                      <p:cBhvr>
                                        <p:cTn id="18" dur="500"/>
                                        <p:tgtEl>
                                          <p:spTgt spid="37">
                                            <p:graphicEl>
                                              <a:chart seriesIdx="-3" categoryIdx="-3" bldStep="gridLegend"/>
                                            </p:graphicEl>
                                          </p:spTgt>
                                        </p:tgtEl>
                                      </p:cBhvr>
                                    </p:animEffect>
                                  </p:childTnLst>
                                </p:cTn>
                              </p:par>
                            </p:childTnLst>
                          </p:cTn>
                        </p:par>
                        <p:par>
                          <p:cTn id="19" fill="hold">
                            <p:stCondLst>
                              <p:cond delay="3250"/>
                            </p:stCondLst>
                            <p:childTnLst>
                              <p:par>
                                <p:cTn id="20" presetID="22" presetClass="entr" presetSubtype="4" fill="hold" grpId="0" nodeType="afterEffect">
                                  <p:stCondLst>
                                    <p:cond delay="0"/>
                                  </p:stCondLst>
                                  <p:childTnLst>
                                    <p:set>
                                      <p:cBhvr>
                                        <p:cTn id="21" dur="1" fill="hold">
                                          <p:stCondLst>
                                            <p:cond delay="0"/>
                                          </p:stCondLst>
                                        </p:cTn>
                                        <p:tgtEl>
                                          <p:spTgt spid="37">
                                            <p:graphicEl>
                                              <a:chart seriesIdx="0" categoryIdx="0" bldStep="ptInSeries"/>
                                            </p:graphicEl>
                                          </p:spTgt>
                                        </p:tgtEl>
                                        <p:attrNameLst>
                                          <p:attrName>style.visibility</p:attrName>
                                        </p:attrNameLst>
                                      </p:cBhvr>
                                      <p:to>
                                        <p:strVal val="visible"/>
                                      </p:to>
                                    </p:set>
                                    <p:animEffect transition="in" filter="wipe(down)">
                                      <p:cBhvr>
                                        <p:cTn id="22" dur="500"/>
                                        <p:tgtEl>
                                          <p:spTgt spid="37">
                                            <p:graphicEl>
                                              <a:chart seriesIdx="0" categoryIdx="0" bldStep="ptInSeries"/>
                                            </p:graphicEl>
                                          </p:spTgt>
                                        </p:tgtEl>
                                      </p:cBhvr>
                                    </p:animEffect>
                                  </p:childTnLst>
                                </p:cTn>
                              </p:par>
                            </p:childTnLst>
                          </p:cTn>
                        </p:par>
                        <p:par>
                          <p:cTn id="23" fill="hold">
                            <p:stCondLst>
                              <p:cond delay="3750"/>
                            </p:stCondLst>
                            <p:childTnLst>
                              <p:par>
                                <p:cTn id="24" presetID="22" presetClass="entr" presetSubtype="4" fill="hold" grpId="0" nodeType="afterEffect">
                                  <p:stCondLst>
                                    <p:cond delay="0"/>
                                  </p:stCondLst>
                                  <p:childTnLst>
                                    <p:set>
                                      <p:cBhvr>
                                        <p:cTn id="25" dur="1" fill="hold">
                                          <p:stCondLst>
                                            <p:cond delay="0"/>
                                          </p:stCondLst>
                                        </p:cTn>
                                        <p:tgtEl>
                                          <p:spTgt spid="37">
                                            <p:graphicEl>
                                              <a:chart seriesIdx="0" categoryIdx="1" bldStep="ptInSeries"/>
                                            </p:graphicEl>
                                          </p:spTgt>
                                        </p:tgtEl>
                                        <p:attrNameLst>
                                          <p:attrName>style.visibility</p:attrName>
                                        </p:attrNameLst>
                                      </p:cBhvr>
                                      <p:to>
                                        <p:strVal val="visible"/>
                                      </p:to>
                                    </p:set>
                                    <p:animEffect transition="in" filter="wipe(down)">
                                      <p:cBhvr>
                                        <p:cTn id="26" dur="500"/>
                                        <p:tgtEl>
                                          <p:spTgt spid="37">
                                            <p:graphicEl>
                                              <a:chart seriesIdx="0" categoryIdx="1" bldStep="ptInSeries"/>
                                            </p:graphicEl>
                                          </p:spTgt>
                                        </p:tgtEl>
                                      </p:cBhvr>
                                    </p:animEffect>
                                  </p:childTnLst>
                                </p:cTn>
                              </p:par>
                            </p:childTnLst>
                          </p:cTn>
                        </p:par>
                        <p:par>
                          <p:cTn id="27" fill="hold">
                            <p:stCondLst>
                              <p:cond delay="4250"/>
                            </p:stCondLst>
                            <p:childTnLst>
                              <p:par>
                                <p:cTn id="28" presetID="22" presetClass="entr" presetSubtype="4" fill="hold" grpId="0" nodeType="afterEffect">
                                  <p:stCondLst>
                                    <p:cond delay="0"/>
                                  </p:stCondLst>
                                  <p:childTnLst>
                                    <p:set>
                                      <p:cBhvr>
                                        <p:cTn id="29" dur="1" fill="hold">
                                          <p:stCondLst>
                                            <p:cond delay="0"/>
                                          </p:stCondLst>
                                        </p:cTn>
                                        <p:tgtEl>
                                          <p:spTgt spid="37">
                                            <p:graphicEl>
                                              <a:chart seriesIdx="0" categoryIdx="2" bldStep="ptInSeries"/>
                                            </p:graphicEl>
                                          </p:spTgt>
                                        </p:tgtEl>
                                        <p:attrNameLst>
                                          <p:attrName>style.visibility</p:attrName>
                                        </p:attrNameLst>
                                      </p:cBhvr>
                                      <p:to>
                                        <p:strVal val="visible"/>
                                      </p:to>
                                    </p:set>
                                    <p:animEffect transition="in" filter="wipe(down)">
                                      <p:cBhvr>
                                        <p:cTn id="30" dur="500"/>
                                        <p:tgtEl>
                                          <p:spTgt spid="37">
                                            <p:graphicEl>
                                              <a:chart seriesIdx="0" categoryIdx="2" bldStep="ptInSeries"/>
                                            </p:graphicEl>
                                          </p:spTgt>
                                        </p:tgtEl>
                                      </p:cBhvr>
                                    </p:animEffect>
                                  </p:childTnLst>
                                </p:cTn>
                              </p:par>
                            </p:childTnLst>
                          </p:cTn>
                        </p:par>
                        <p:par>
                          <p:cTn id="31" fill="hold">
                            <p:stCondLst>
                              <p:cond delay="4750"/>
                            </p:stCondLst>
                            <p:childTnLst>
                              <p:par>
                                <p:cTn id="32" presetID="22" presetClass="entr" presetSubtype="4" fill="hold" grpId="0" nodeType="afterEffect">
                                  <p:stCondLst>
                                    <p:cond delay="0"/>
                                  </p:stCondLst>
                                  <p:childTnLst>
                                    <p:set>
                                      <p:cBhvr>
                                        <p:cTn id="33" dur="1" fill="hold">
                                          <p:stCondLst>
                                            <p:cond delay="0"/>
                                          </p:stCondLst>
                                        </p:cTn>
                                        <p:tgtEl>
                                          <p:spTgt spid="37">
                                            <p:graphicEl>
                                              <a:chart seriesIdx="0" categoryIdx="3" bldStep="ptInSeries"/>
                                            </p:graphicEl>
                                          </p:spTgt>
                                        </p:tgtEl>
                                        <p:attrNameLst>
                                          <p:attrName>style.visibility</p:attrName>
                                        </p:attrNameLst>
                                      </p:cBhvr>
                                      <p:to>
                                        <p:strVal val="visible"/>
                                      </p:to>
                                    </p:set>
                                    <p:animEffect transition="in" filter="wipe(down)">
                                      <p:cBhvr>
                                        <p:cTn id="34" dur="500"/>
                                        <p:tgtEl>
                                          <p:spTgt spid="37">
                                            <p:graphicEl>
                                              <a:chart seriesIdx="0" categoryIdx="3"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tmplLst>
          <p:tmpl>
            <p:tnLst>
              <p:par>
                <p:cTn presetID="22" presetClass="entr" presetSubtype="4" fill="hold" nodeType="withEffect">
                  <p:stCondLst>
                    <p:cond delay="2250"/>
                  </p:stCondLst>
                  <p:childTnLst>
                    <p:set>
                      <p:cBhvr>
                        <p:cTn dur="1" fill="hold">
                          <p:stCondLst>
                            <p:cond delay="0"/>
                          </p:stCondLst>
                        </p:cTn>
                        <p:tgtEl>
                          <p:spTgt spid="32"/>
                        </p:tgtEl>
                        <p:attrNameLst>
                          <p:attrName>style.visibility</p:attrName>
                        </p:attrNameLst>
                      </p:cBhvr>
                      <p:to>
                        <p:strVal val="visible"/>
                      </p:to>
                    </p:set>
                    <p:animEffect transition="in" filter="wipe(down)">
                      <p:cBhvr>
                        <p:cTn dur="500"/>
                        <p:tgtEl>
                          <p:spTgt spid="32"/>
                        </p:tgtEl>
                      </p:cBhvr>
                    </p:animEffect>
                  </p:childTnLst>
                </p:cTn>
              </p:par>
            </p:tnLst>
          </p:tmpl>
        </p:tmplLst>
      </p:bldP>
      <p:bldP spid="36" grpId="0"/>
      <p:bldGraphic spid="37" grpId="0" uiExpand="1">
        <p:bldSub>
          <a:bldChart bld="seriesEl"/>
        </p:bldSub>
      </p:bldGraphic>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Infografika Mapa">
    <p:spTree>
      <p:nvGrpSpPr>
        <p:cNvPr id="1" name=""/>
        <p:cNvGrpSpPr/>
        <p:nvPr/>
      </p:nvGrpSpPr>
      <p:grpSpPr>
        <a:xfrm>
          <a:off x="0" y="0"/>
          <a:ext cx="0" cy="0"/>
          <a:chOff x="0" y="0"/>
          <a:chExt cx="0" cy="0"/>
        </a:xfrm>
      </p:grpSpPr>
      <p:sp>
        <p:nvSpPr>
          <p:cNvPr id="18" name="Obdélník 17">
            <a:extLst>
              <a:ext uri="{FF2B5EF4-FFF2-40B4-BE49-F238E27FC236}">
                <a16:creationId xmlns:a16="http://schemas.microsoft.com/office/drawing/2014/main" id="{84662AB8-19B8-490B-AFEC-F1F55D01BAB0}"/>
              </a:ext>
            </a:extLst>
          </p:cNvPr>
          <p:cNvSpPr/>
          <p:nvPr userDrawn="1"/>
        </p:nvSpPr>
        <p:spPr>
          <a:xfrm>
            <a:off x="-1" y="0"/>
            <a:ext cx="16340648" cy="6857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sk-SK" sz="1800"/>
          </a:p>
        </p:txBody>
      </p:sp>
      <p:grpSp>
        <p:nvGrpSpPr>
          <p:cNvPr id="6" name="Skupina 5">
            <a:extLst>
              <a:ext uri="{FF2B5EF4-FFF2-40B4-BE49-F238E27FC236}">
                <a16:creationId xmlns:a16="http://schemas.microsoft.com/office/drawing/2014/main" id="{E3CE2D03-5D8F-4968-8734-88AF15842792}"/>
              </a:ext>
            </a:extLst>
          </p:cNvPr>
          <p:cNvGrpSpPr/>
          <p:nvPr userDrawn="1"/>
        </p:nvGrpSpPr>
        <p:grpSpPr>
          <a:xfrm>
            <a:off x="4472535" y="1637211"/>
            <a:ext cx="7214368" cy="3583579"/>
            <a:chOff x="4472535" y="1637211"/>
            <a:chExt cx="7214368" cy="3583579"/>
          </a:xfrm>
        </p:grpSpPr>
        <p:pic>
          <p:nvPicPr>
            <p:cNvPr id="7" name="Grafický objekt 6">
              <a:extLst>
                <a:ext uri="{FF2B5EF4-FFF2-40B4-BE49-F238E27FC236}">
                  <a16:creationId xmlns:a16="http://schemas.microsoft.com/office/drawing/2014/main" id="{B4FF89EC-326B-4B73-A086-9301B7A80899}"/>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t="49471" r="87635" b="19578"/>
            <a:stretch/>
          </p:blipFill>
          <p:spPr>
            <a:xfrm>
              <a:off x="4472535" y="3426435"/>
              <a:ext cx="909364" cy="1197817"/>
            </a:xfrm>
            <a:prstGeom prst="rect">
              <a:avLst/>
            </a:prstGeom>
          </p:spPr>
        </p:pic>
        <p:pic>
          <p:nvPicPr>
            <p:cNvPr id="8" name="Grafický objekt 7">
              <a:extLst>
                <a:ext uri="{FF2B5EF4-FFF2-40B4-BE49-F238E27FC236}">
                  <a16:creationId xmlns:a16="http://schemas.microsoft.com/office/drawing/2014/main" id="{51DB65C7-AE52-4CEE-A6A2-5B3DD213A527}"/>
                </a:ext>
              </a:extLst>
            </p:cNvPr>
            <p:cNvPicPr>
              <a:picLocks noChangeAspect="1"/>
            </p:cNvPicPr>
            <p:nvPr userDrawn="1"/>
          </p:nvPicPr>
          <p:blipFill rotWithShape="1">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l="2418" t="38567" r="79464" b="6976"/>
            <a:stretch/>
          </p:blipFill>
          <p:spPr>
            <a:xfrm>
              <a:off x="4650377" y="3004457"/>
              <a:ext cx="1332412" cy="2107474"/>
            </a:xfrm>
            <a:prstGeom prst="rect">
              <a:avLst/>
            </a:prstGeom>
          </p:spPr>
        </p:pic>
        <p:pic>
          <p:nvPicPr>
            <p:cNvPr id="9" name="Grafický objekt 8">
              <a:extLst>
                <a:ext uri="{FF2B5EF4-FFF2-40B4-BE49-F238E27FC236}">
                  <a16:creationId xmlns:a16="http://schemas.microsoft.com/office/drawing/2014/main" id="{BEBFDE2B-F54B-4C44-8029-E2BFFC89E863}"/>
                </a:ext>
              </a:extLst>
            </p:cNvPr>
            <p:cNvPicPr>
              <a:picLocks noChangeAspect="1"/>
            </p:cNvPicPr>
            <p:nvPr userDrawn="1"/>
          </p:nvPicPr>
          <p:blipFill rotWithShape="1">
            <a:blip r:embed="rId6">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l="9015" t="16066" r="65018" b="42078"/>
            <a:stretch/>
          </p:blipFill>
          <p:spPr>
            <a:xfrm>
              <a:off x="5135527" y="2133600"/>
              <a:ext cx="1909707" cy="1619795"/>
            </a:xfrm>
            <a:prstGeom prst="rect">
              <a:avLst/>
            </a:prstGeom>
          </p:spPr>
        </p:pic>
        <p:pic>
          <p:nvPicPr>
            <p:cNvPr id="10" name="Grafický objekt 9">
              <a:extLst>
                <a:ext uri="{FF2B5EF4-FFF2-40B4-BE49-F238E27FC236}">
                  <a16:creationId xmlns:a16="http://schemas.microsoft.com/office/drawing/2014/main" id="{3A102862-A403-4E31-B205-C03F4F73DED8}"/>
                </a:ext>
              </a:extLst>
            </p:cNvPr>
            <p:cNvPicPr>
              <a:picLocks noChangeAspect="1"/>
            </p:cNvPicPr>
            <p:nvPr userDrawn="1"/>
          </p:nvPicPr>
          <p:blipFill rotWithShape="1">
            <a:blip r:embed="rId8">
              <a:extLst>
                <a:ext uri="{28A0092B-C50C-407E-A947-70E740481C1C}">
                  <a14:useLocalDpi xmlns:a14="http://schemas.microsoft.com/office/drawing/2010/main" val="0"/>
                </a:ext>
                <a:ext uri="{96DAC541-7B7A-43D3-8B79-37D633B846F1}">
                  <asvg:svgBlip xmlns="" xmlns:asvg="http://schemas.microsoft.com/office/drawing/2016/SVG/main" r:embed="rId9"/>
                </a:ext>
              </a:extLst>
            </a:blip>
            <a:srcRect l="15443" t="46668" r="61348" b="4163"/>
            <a:stretch/>
          </p:blipFill>
          <p:spPr>
            <a:xfrm>
              <a:off x="5608321" y="3317966"/>
              <a:ext cx="1706880" cy="1902824"/>
            </a:xfrm>
            <a:prstGeom prst="rect">
              <a:avLst/>
            </a:prstGeom>
          </p:spPr>
        </p:pic>
        <p:pic>
          <p:nvPicPr>
            <p:cNvPr id="11" name="Grafický objekt 10">
              <a:extLst>
                <a:ext uri="{FF2B5EF4-FFF2-40B4-BE49-F238E27FC236}">
                  <a16:creationId xmlns:a16="http://schemas.microsoft.com/office/drawing/2014/main" id="{A91F3C43-01A9-4500-9731-C32538F6D057}"/>
                </a:ext>
              </a:extLst>
            </p:cNvPr>
            <p:cNvPicPr>
              <a:picLocks noChangeAspect="1"/>
            </p:cNvPicPr>
            <p:nvPr userDrawn="1"/>
          </p:nvPicPr>
          <p:blipFill rotWithShape="1">
            <a:blip r:embed="rId10">
              <a:extLst>
                <a:ext uri="{28A0092B-C50C-407E-A947-70E740481C1C}">
                  <a14:useLocalDpi xmlns:a14="http://schemas.microsoft.com/office/drawing/2010/main" val="0"/>
                </a:ext>
                <a:ext uri="{96DAC541-7B7A-43D3-8B79-37D633B846F1}">
                  <asvg:svgBlip xmlns="" xmlns:asvg="http://schemas.microsoft.com/office/drawing/2016/SVG/main" r:embed="rId11"/>
                </a:ext>
              </a:extLst>
            </a:blip>
            <a:srcRect l="26812" t="3238" r="44730" b="54907"/>
            <a:stretch/>
          </p:blipFill>
          <p:spPr>
            <a:xfrm>
              <a:off x="6444343" y="1637211"/>
              <a:ext cx="2092906" cy="1619795"/>
            </a:xfrm>
            <a:prstGeom prst="rect">
              <a:avLst/>
            </a:prstGeom>
          </p:spPr>
        </p:pic>
        <p:pic>
          <p:nvPicPr>
            <p:cNvPr id="12" name="Grafický objekt 11">
              <a:extLst>
                <a:ext uri="{FF2B5EF4-FFF2-40B4-BE49-F238E27FC236}">
                  <a16:creationId xmlns:a16="http://schemas.microsoft.com/office/drawing/2014/main" id="{E6BFD6B4-995B-4516-93BE-644B5F77E207}"/>
                </a:ext>
              </a:extLst>
            </p:cNvPr>
            <p:cNvPicPr>
              <a:picLocks noChangeAspect="1"/>
            </p:cNvPicPr>
            <p:nvPr userDrawn="1"/>
          </p:nvPicPr>
          <p:blipFill rotWithShape="1">
            <a:blip r:embed="rId12">
              <a:extLst>
                <a:ext uri="{28A0092B-C50C-407E-A947-70E740481C1C}">
                  <a14:useLocalDpi xmlns:a14="http://schemas.microsoft.com/office/drawing/2010/main" val="0"/>
                </a:ext>
                <a:ext uri="{96DAC541-7B7A-43D3-8B79-37D633B846F1}">
                  <asvg:svgBlip xmlns="" xmlns:asvg="http://schemas.microsoft.com/office/drawing/2016/SVG/main" r:embed="rId13"/>
                </a:ext>
              </a:extLst>
            </a:blip>
            <a:srcRect l="28660" t="33617" r="37103" b="21153"/>
            <a:stretch/>
          </p:blipFill>
          <p:spPr>
            <a:xfrm>
              <a:off x="6580262" y="2812869"/>
              <a:ext cx="2517897" cy="1750422"/>
            </a:xfrm>
            <a:prstGeom prst="rect">
              <a:avLst/>
            </a:prstGeom>
          </p:spPr>
        </p:pic>
        <p:pic>
          <p:nvPicPr>
            <p:cNvPr id="13" name="Grafický objekt 12">
              <a:extLst>
                <a:ext uri="{FF2B5EF4-FFF2-40B4-BE49-F238E27FC236}">
                  <a16:creationId xmlns:a16="http://schemas.microsoft.com/office/drawing/2014/main" id="{5468CECA-669D-4794-82C5-D9C09C5652A8}"/>
                </a:ext>
              </a:extLst>
            </p:cNvPr>
            <p:cNvPicPr>
              <a:picLocks noChangeAspect="1"/>
            </p:cNvPicPr>
            <p:nvPr userDrawn="1"/>
          </p:nvPicPr>
          <p:blipFill rotWithShape="1">
            <a:blip r:embed="rId14">
              <a:extLst>
                <a:ext uri="{28A0092B-C50C-407E-A947-70E740481C1C}">
                  <a14:useLocalDpi xmlns:a14="http://schemas.microsoft.com/office/drawing/2010/main" val="0"/>
                </a:ext>
                <a:ext uri="{96DAC541-7B7A-43D3-8B79-37D633B846F1}">
                  <asvg:svgBlip xmlns="" xmlns:asvg="http://schemas.microsoft.com/office/drawing/2016/SVG/main" r:embed="rId15"/>
                </a:ext>
              </a:extLst>
            </a:blip>
            <a:srcRect l="51915" t="9989" r="1903" b="54908"/>
            <a:stretch/>
          </p:blipFill>
          <p:spPr>
            <a:xfrm>
              <a:off x="8290560" y="1898469"/>
              <a:ext cx="3396343" cy="1358537"/>
            </a:xfrm>
            <a:prstGeom prst="rect">
              <a:avLst/>
            </a:prstGeom>
          </p:spPr>
        </p:pic>
        <p:pic>
          <p:nvPicPr>
            <p:cNvPr id="14" name="Grafický objekt 13">
              <a:extLst>
                <a:ext uri="{FF2B5EF4-FFF2-40B4-BE49-F238E27FC236}">
                  <a16:creationId xmlns:a16="http://schemas.microsoft.com/office/drawing/2014/main" id="{4DA55103-1845-4F21-B571-29D2B6972BB1}"/>
                </a:ext>
              </a:extLst>
            </p:cNvPr>
            <p:cNvPicPr>
              <a:picLocks noChangeAspect="1"/>
            </p:cNvPicPr>
            <p:nvPr userDrawn="1"/>
          </p:nvPicPr>
          <p:blipFill rotWithShape="1">
            <a:blip r:embed="rId16">
              <a:extLst>
                <a:ext uri="{28A0092B-C50C-407E-A947-70E740481C1C}">
                  <a14:useLocalDpi xmlns:a14="http://schemas.microsoft.com/office/drawing/2010/main" val="0"/>
                </a:ext>
                <a:ext uri="{96DAC541-7B7A-43D3-8B79-37D633B846F1}">
                  <asvg:svgBlip xmlns="" xmlns:asvg="http://schemas.microsoft.com/office/drawing/2016/SVG/main" r:embed="rId17"/>
                </a:ext>
              </a:extLst>
            </a:blip>
            <a:srcRect l="56680" t="32042" r="4982" b="34429"/>
            <a:stretch/>
          </p:blipFill>
          <p:spPr>
            <a:xfrm>
              <a:off x="8640959" y="2751909"/>
              <a:ext cx="2819521" cy="1297577"/>
            </a:xfrm>
            <a:prstGeom prst="rect">
              <a:avLst/>
            </a:prstGeom>
          </p:spPr>
        </p:pic>
      </p:grpSp>
      <p:cxnSp>
        <p:nvCxnSpPr>
          <p:cNvPr id="15" name="Straight Connector 69">
            <a:extLst>
              <a:ext uri="{FF2B5EF4-FFF2-40B4-BE49-F238E27FC236}">
                <a16:creationId xmlns:a16="http://schemas.microsoft.com/office/drawing/2014/main" id="{B98935E4-66F2-4424-A60C-49B03B2C4A2F}"/>
              </a:ext>
            </a:extLst>
          </p:cNvPr>
          <p:cNvCxnSpPr>
            <a:cxnSpLocks/>
          </p:cNvCxnSpPr>
          <p:nvPr userDrawn="1"/>
        </p:nvCxnSpPr>
        <p:spPr>
          <a:xfrm>
            <a:off x="1029523" y="3193387"/>
            <a:ext cx="0" cy="203479"/>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Straight Connector 70">
            <a:extLst>
              <a:ext uri="{FF2B5EF4-FFF2-40B4-BE49-F238E27FC236}">
                <a16:creationId xmlns:a16="http://schemas.microsoft.com/office/drawing/2014/main" id="{FE98719B-E598-4530-A7A9-20B65B93D97B}"/>
              </a:ext>
            </a:extLst>
          </p:cNvPr>
          <p:cNvCxnSpPr>
            <a:cxnSpLocks/>
          </p:cNvCxnSpPr>
          <p:nvPr userDrawn="1"/>
        </p:nvCxnSpPr>
        <p:spPr>
          <a:xfrm>
            <a:off x="1029523" y="4266576"/>
            <a:ext cx="0" cy="203479"/>
          </a:xfrm>
          <a:prstGeom prst="line">
            <a:avLst/>
          </a:prstGeom>
          <a:ln w="508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7" name="Straight Connector 71">
            <a:extLst>
              <a:ext uri="{FF2B5EF4-FFF2-40B4-BE49-F238E27FC236}">
                <a16:creationId xmlns:a16="http://schemas.microsoft.com/office/drawing/2014/main" id="{861970CD-C0C0-47E6-8324-18E7244810E4}"/>
              </a:ext>
            </a:extLst>
          </p:cNvPr>
          <p:cNvCxnSpPr>
            <a:cxnSpLocks/>
          </p:cNvCxnSpPr>
          <p:nvPr userDrawn="1"/>
        </p:nvCxnSpPr>
        <p:spPr>
          <a:xfrm>
            <a:off x="1029523" y="5352955"/>
            <a:ext cx="0" cy="203479"/>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Text Placeholder 3">
            <a:extLst>
              <a:ext uri="{FF2B5EF4-FFF2-40B4-BE49-F238E27FC236}">
                <a16:creationId xmlns:a16="http://schemas.microsoft.com/office/drawing/2014/main" id="{7D005C88-A829-445E-A9A6-041125D35952}"/>
              </a:ext>
            </a:extLst>
          </p:cNvPr>
          <p:cNvSpPr>
            <a:spLocks noGrp="1"/>
          </p:cNvSpPr>
          <p:nvPr>
            <p:ph type="body" sz="quarter" idx="19" hasCustomPrompt="1"/>
          </p:nvPr>
        </p:nvSpPr>
        <p:spPr>
          <a:xfrm>
            <a:off x="1467497" y="3116628"/>
            <a:ext cx="2567578" cy="553998"/>
          </a:xfrm>
          <a:prstGeom prst="rect">
            <a:avLst/>
          </a:prstGeom>
        </p:spPr>
        <p:txBody>
          <a:bodyPr wrap="square" lIns="0" tIns="0" rIns="0" bIns="0">
            <a:spAutoFit/>
          </a:bodyPr>
          <a:lstStyle>
            <a:lvl1pPr marL="0" indent="0" algn="l">
              <a:lnSpc>
                <a:spcPct val="100000"/>
              </a:lnSpc>
              <a:buNone/>
              <a:defRPr sz="18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22" name="Text Placeholder 3">
            <a:extLst>
              <a:ext uri="{FF2B5EF4-FFF2-40B4-BE49-F238E27FC236}">
                <a16:creationId xmlns:a16="http://schemas.microsoft.com/office/drawing/2014/main" id="{2B6F91EF-E003-4DD2-BBFC-148DFAC8F8CC}"/>
              </a:ext>
            </a:extLst>
          </p:cNvPr>
          <p:cNvSpPr>
            <a:spLocks noGrp="1"/>
          </p:cNvSpPr>
          <p:nvPr>
            <p:ph type="body" sz="quarter" idx="20" hasCustomPrompt="1"/>
          </p:nvPr>
        </p:nvSpPr>
        <p:spPr>
          <a:xfrm>
            <a:off x="1443403" y="4147443"/>
            <a:ext cx="2567578" cy="553998"/>
          </a:xfrm>
          <a:prstGeom prst="rect">
            <a:avLst/>
          </a:prstGeom>
        </p:spPr>
        <p:txBody>
          <a:bodyPr wrap="square" lIns="0" tIns="0" rIns="0" bIns="0">
            <a:spAutoFit/>
          </a:bodyPr>
          <a:lstStyle>
            <a:lvl1pPr marL="0" indent="0" algn="l">
              <a:lnSpc>
                <a:spcPct val="100000"/>
              </a:lnSpc>
              <a:buNone/>
              <a:defRPr sz="18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sp>
        <p:nvSpPr>
          <p:cNvPr id="23" name="Text Placeholder 3">
            <a:extLst>
              <a:ext uri="{FF2B5EF4-FFF2-40B4-BE49-F238E27FC236}">
                <a16:creationId xmlns:a16="http://schemas.microsoft.com/office/drawing/2014/main" id="{97B281E2-0FB4-44F2-B304-9B7DEE41BE56}"/>
              </a:ext>
            </a:extLst>
          </p:cNvPr>
          <p:cNvSpPr>
            <a:spLocks noGrp="1"/>
          </p:cNvSpPr>
          <p:nvPr>
            <p:ph type="body" sz="quarter" idx="21" hasCustomPrompt="1"/>
          </p:nvPr>
        </p:nvSpPr>
        <p:spPr>
          <a:xfrm>
            <a:off x="1419309" y="5220790"/>
            <a:ext cx="2567578" cy="553998"/>
          </a:xfrm>
          <a:prstGeom prst="rect">
            <a:avLst/>
          </a:prstGeom>
        </p:spPr>
        <p:txBody>
          <a:bodyPr wrap="square" lIns="0" tIns="0" rIns="0" bIns="0">
            <a:spAutoFit/>
          </a:bodyPr>
          <a:lstStyle>
            <a:lvl1pPr marL="0" indent="0" algn="l">
              <a:lnSpc>
                <a:spcPct val="100000"/>
              </a:lnSpc>
              <a:buNone/>
              <a:defRPr sz="1800" baseline="0">
                <a:solidFill>
                  <a:srgbClr val="222222"/>
                </a:solidFill>
              </a:defRPr>
            </a:lvl1pPr>
            <a:lvl2pPr marL="457200" indent="0">
              <a:buNone/>
              <a:defRPr sz="1200"/>
            </a:lvl2pPr>
            <a:lvl3pPr marL="914400" indent="0">
              <a:buNone/>
              <a:defRPr sz="1200"/>
            </a:lvl3pPr>
            <a:lvl4pPr marL="1371600" indent="0">
              <a:buNone/>
              <a:defRPr sz="1200"/>
            </a:lvl4pPr>
            <a:lvl5pPr marL="1828800" indent="0">
              <a:buNone/>
              <a:defRPr sz="1200"/>
            </a:lvl5pPr>
          </a:lstStyle>
          <a:p>
            <a:pPr lvl="0"/>
            <a:r>
              <a:rPr lang="sk-SK" noProof="0" err="1"/>
              <a:t>Lorem</a:t>
            </a:r>
            <a:r>
              <a:rPr lang="sk-SK" noProof="0"/>
              <a:t> </a:t>
            </a:r>
            <a:r>
              <a:rPr lang="sk-SK" noProof="0" err="1"/>
              <a:t>ipsum</a:t>
            </a:r>
            <a:r>
              <a:rPr lang="sk-SK" noProof="0"/>
              <a:t> </a:t>
            </a:r>
            <a:r>
              <a:rPr lang="sk-SK" noProof="0" err="1"/>
              <a:t>dolor</a:t>
            </a:r>
            <a:r>
              <a:rPr lang="sk-SK" noProof="0"/>
              <a:t> </a:t>
            </a:r>
            <a:r>
              <a:rPr lang="sk-SK" noProof="0" err="1"/>
              <a:t>sit</a:t>
            </a:r>
            <a:r>
              <a:rPr lang="sk-SK" noProof="0"/>
              <a:t> </a:t>
            </a:r>
            <a:r>
              <a:rPr lang="sk-SK" noProof="0" err="1"/>
              <a:t>amet</a:t>
            </a:r>
            <a:r>
              <a:rPr lang="sk-SK" noProof="0"/>
              <a:t>, </a:t>
            </a:r>
            <a:r>
              <a:rPr lang="sk-SK" noProof="0" err="1"/>
              <a:t>consectetuer</a:t>
            </a:r>
            <a:r>
              <a:rPr lang="sk-SK" noProof="0"/>
              <a:t> </a:t>
            </a:r>
            <a:r>
              <a:rPr lang="sk-SK" noProof="0" err="1"/>
              <a:t>adipiscing</a:t>
            </a:r>
            <a:r>
              <a:rPr lang="sk-SK" noProof="0"/>
              <a:t> </a:t>
            </a:r>
            <a:r>
              <a:rPr lang="sk-SK" noProof="0" err="1"/>
              <a:t>elit</a:t>
            </a:r>
            <a:r>
              <a:rPr lang="sk-SK" noProof="0"/>
              <a:t>. </a:t>
            </a:r>
          </a:p>
        </p:txBody>
      </p:sp>
      <p:pic>
        <p:nvPicPr>
          <p:cNvPr id="24" name="Grafický objekt 23">
            <a:extLst>
              <a:ext uri="{FF2B5EF4-FFF2-40B4-BE49-F238E27FC236}">
                <a16:creationId xmlns:a16="http://schemas.microsoft.com/office/drawing/2014/main" id="{D307CDFE-021D-483F-A272-D3A5D0227912}"/>
              </a:ext>
            </a:extLst>
          </p:cNvPr>
          <p:cNvPicPr>
            <a:picLocks noChangeAspect="1"/>
          </p:cNvPicPr>
          <p:nvPr userDrawn="1"/>
        </p:nvPicPr>
        <p:blipFill>
          <a:blip r:embed="rId18" cstate="hqprint">
            <a:extLst>
              <a:ext uri="{28A0092B-C50C-407E-A947-70E740481C1C}">
                <a14:useLocalDpi xmlns:a14="http://schemas.microsoft.com/office/drawing/2010/main" val="0"/>
              </a:ext>
              <a:ext uri="{96DAC541-7B7A-43D3-8B79-37D633B846F1}">
                <asvg:svgBlip xmlns="" xmlns:asvg="http://schemas.microsoft.com/office/drawing/2016/SVG/main" r:embed="rId19"/>
              </a:ext>
            </a:extLst>
          </a:blip>
          <a:stretch>
            <a:fillRect/>
          </a:stretch>
        </p:blipFill>
        <p:spPr>
          <a:xfrm>
            <a:off x="1070006" y="765175"/>
            <a:ext cx="2985391" cy="684376"/>
          </a:xfrm>
          <a:prstGeom prst="rect">
            <a:avLst/>
          </a:prstGeom>
        </p:spPr>
      </p:pic>
      <p:sp>
        <p:nvSpPr>
          <p:cNvPr id="25" name="Title Placeholder 1">
            <a:extLst>
              <a:ext uri="{FF2B5EF4-FFF2-40B4-BE49-F238E27FC236}">
                <a16:creationId xmlns:a16="http://schemas.microsoft.com/office/drawing/2014/main" id="{EC5C63F1-687D-4A57-872F-A01D5FA89880}"/>
              </a:ext>
            </a:extLst>
          </p:cNvPr>
          <p:cNvSpPr>
            <a:spLocks noGrp="1"/>
          </p:cNvSpPr>
          <p:nvPr>
            <p:ph type="title" hasCustomPrompt="1"/>
          </p:nvPr>
        </p:nvSpPr>
        <p:spPr>
          <a:xfrm>
            <a:off x="1524001" y="1985241"/>
            <a:ext cx="2985391" cy="748788"/>
          </a:xfrm>
          <a:prstGeom prst="rect">
            <a:avLst/>
          </a:prstGeom>
        </p:spPr>
        <p:txBody>
          <a:bodyPr vert="horz" lIns="0" tIns="0" rIns="0" bIns="0" rtlCol="0" anchor="t">
            <a:normAutofit/>
          </a:bodyPr>
          <a:lstStyle>
            <a:lvl1pPr>
              <a:defRPr sz="2800">
                <a:latin typeface="+mn-lt"/>
              </a:defRPr>
            </a:lvl1pPr>
          </a:lstStyle>
          <a:p>
            <a:r>
              <a:rPr lang="en-US" err="1"/>
              <a:t>Infografika</a:t>
            </a:r>
            <a:r>
              <a:rPr lang="en-US"/>
              <a:t/>
            </a:r>
            <a:br>
              <a:rPr lang="en-US"/>
            </a:br>
            <a:r>
              <a:rPr lang="en-US" err="1"/>
              <a:t>mapa</a:t>
            </a:r>
            <a:endParaRPr lang="en-US"/>
          </a:p>
        </p:txBody>
      </p:sp>
    </p:spTree>
    <p:extLst>
      <p:ext uri="{BB962C8B-B14F-4D97-AF65-F5344CB8AC3E}">
        <p14:creationId xmlns:p14="http://schemas.microsoft.com/office/powerpoint/2010/main" val="37394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225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ppt_x"/>
                                          </p:val>
                                        </p:tav>
                                        <p:tav tm="100000">
                                          <p:val>
                                            <p:strVal val="#ppt_x"/>
                                          </p:val>
                                        </p:tav>
                                      </p:tavLst>
                                    </p:anim>
                                    <p:anim calcmode="lin" valueType="num">
                                      <p:cBhvr additive="base">
                                        <p:cTn id="8" dur="75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7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ppt_x"/>
                                          </p:val>
                                        </p:tav>
                                        <p:tav tm="100000">
                                          <p:val>
                                            <p:strVal val="#ppt_x"/>
                                          </p:val>
                                        </p:tav>
                                      </p:tavLst>
                                    </p:anim>
                                    <p:anim calcmode="lin" valueType="num">
                                      <p:cBhvr additive="base">
                                        <p:cTn id="12" dur="75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325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750" fill="hold"/>
                                        <p:tgtEl>
                                          <p:spTgt spid="17"/>
                                        </p:tgtEl>
                                        <p:attrNameLst>
                                          <p:attrName>ppt_x</p:attrName>
                                        </p:attrNameLst>
                                      </p:cBhvr>
                                      <p:tavLst>
                                        <p:tav tm="0">
                                          <p:val>
                                            <p:strVal val="#ppt_x"/>
                                          </p:val>
                                        </p:tav>
                                        <p:tav tm="100000">
                                          <p:val>
                                            <p:strVal val="#ppt_x"/>
                                          </p:val>
                                        </p:tav>
                                      </p:tavLst>
                                    </p:anim>
                                    <p:anim calcmode="lin" valueType="num">
                                      <p:cBhvr additive="base">
                                        <p:cTn id="16" dur="75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750" fill="hold"/>
                                        <p:tgtEl>
                                          <p:spTgt spid="21"/>
                                        </p:tgtEl>
                                        <p:attrNameLst>
                                          <p:attrName>ppt_x</p:attrName>
                                        </p:attrNameLst>
                                      </p:cBhvr>
                                      <p:tavLst>
                                        <p:tav tm="0">
                                          <p:val>
                                            <p:strVal val="#ppt_x"/>
                                          </p:val>
                                        </p:tav>
                                        <p:tav tm="100000">
                                          <p:val>
                                            <p:strVal val="#ppt_x"/>
                                          </p:val>
                                        </p:tav>
                                      </p:tavLst>
                                    </p:anim>
                                    <p:anim calcmode="lin" valueType="num">
                                      <p:cBhvr additive="base">
                                        <p:cTn id="20" dur="75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300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750" fill="hold"/>
                                        <p:tgtEl>
                                          <p:spTgt spid="22"/>
                                        </p:tgtEl>
                                        <p:attrNameLst>
                                          <p:attrName>ppt_x</p:attrName>
                                        </p:attrNameLst>
                                      </p:cBhvr>
                                      <p:tavLst>
                                        <p:tav tm="0">
                                          <p:val>
                                            <p:strVal val="#ppt_x"/>
                                          </p:val>
                                        </p:tav>
                                        <p:tav tm="100000">
                                          <p:val>
                                            <p:strVal val="#ppt_x"/>
                                          </p:val>
                                        </p:tav>
                                      </p:tavLst>
                                    </p:anim>
                                    <p:anim calcmode="lin" valueType="num">
                                      <p:cBhvr additive="base">
                                        <p:cTn id="24" dur="75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35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750" fill="hold"/>
                                        <p:tgtEl>
                                          <p:spTgt spid="23"/>
                                        </p:tgtEl>
                                        <p:attrNameLst>
                                          <p:attrName>ppt_x</p:attrName>
                                        </p:attrNameLst>
                                      </p:cBhvr>
                                      <p:tavLst>
                                        <p:tav tm="0">
                                          <p:val>
                                            <p:strVal val="#ppt_x"/>
                                          </p:val>
                                        </p:tav>
                                        <p:tav tm="100000">
                                          <p:val>
                                            <p:strVal val="#ppt_x"/>
                                          </p:val>
                                        </p:tav>
                                      </p:tavLst>
                                    </p:anim>
                                    <p:anim calcmode="lin" valueType="num">
                                      <p:cBhvr additive="base">
                                        <p:cTn id="28" dur="750" fill="hold"/>
                                        <p:tgtEl>
                                          <p:spTgt spid="23"/>
                                        </p:tgtEl>
                                        <p:attrNameLst>
                                          <p:attrName>ppt_y</p:attrName>
                                        </p:attrNameLst>
                                      </p:cBhvr>
                                      <p:tavLst>
                                        <p:tav tm="0">
                                          <p:val>
                                            <p:strVal val="1+#ppt_h/2"/>
                                          </p:val>
                                        </p:tav>
                                        <p:tav tm="100000">
                                          <p:val>
                                            <p:strVal val="#ppt_y"/>
                                          </p:val>
                                        </p:tav>
                                      </p:tavLst>
                                    </p:anim>
                                  </p:childTnLst>
                                </p:cTn>
                              </p:par>
                              <p:par>
                                <p:cTn id="29" presetID="10" presetClass="entr" presetSubtype="0" fill="hold" nodeType="withEffect">
                                  <p:stCondLst>
                                    <p:cond delay="3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par>
                                <p:cTn id="32" presetID="2" presetClass="entr" presetSubtype="1" decel="100000" fill="hold" nodeType="withEffect">
                                  <p:stCondLst>
                                    <p:cond delay="200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750" fill="hold"/>
                                        <p:tgtEl>
                                          <p:spTgt spid="24"/>
                                        </p:tgtEl>
                                        <p:attrNameLst>
                                          <p:attrName>ppt_x</p:attrName>
                                        </p:attrNameLst>
                                      </p:cBhvr>
                                      <p:tavLst>
                                        <p:tav tm="0">
                                          <p:val>
                                            <p:strVal val="#ppt_x"/>
                                          </p:val>
                                        </p:tav>
                                        <p:tav tm="100000">
                                          <p:val>
                                            <p:strVal val="#ppt_x"/>
                                          </p:val>
                                        </p:tav>
                                      </p:tavLst>
                                    </p:anim>
                                    <p:anim calcmode="lin" valueType="num">
                                      <p:cBhvr additive="base">
                                        <p:cTn id="35" dur="750" fill="hold"/>
                                        <p:tgtEl>
                                          <p:spTgt spid="24"/>
                                        </p:tgtEl>
                                        <p:attrNameLst>
                                          <p:attrName>ppt_y</p:attrName>
                                        </p:attrNameLst>
                                      </p:cBhvr>
                                      <p:tavLst>
                                        <p:tav tm="0">
                                          <p:val>
                                            <p:strVal val="0-#ppt_h/2"/>
                                          </p:val>
                                        </p:tav>
                                        <p:tav tm="100000">
                                          <p:val>
                                            <p:strVal val="#ppt_y"/>
                                          </p:val>
                                        </p:tav>
                                      </p:tavLst>
                                    </p:anim>
                                  </p:childTnLst>
                                </p:cTn>
                              </p:par>
                              <p:par>
                                <p:cTn id="36" presetID="2" presetClass="entr" presetSubtype="4" decel="100000" fill="hold" grpId="0" nodeType="withEffect">
                                  <p:stCondLst>
                                    <p:cond delay="125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1000" fill="hold"/>
                                        <p:tgtEl>
                                          <p:spTgt spid="25"/>
                                        </p:tgtEl>
                                        <p:attrNameLst>
                                          <p:attrName>ppt_x</p:attrName>
                                        </p:attrNameLst>
                                      </p:cBhvr>
                                      <p:tavLst>
                                        <p:tav tm="0">
                                          <p:val>
                                            <p:strVal val="#ppt_x"/>
                                          </p:val>
                                        </p:tav>
                                        <p:tav tm="100000">
                                          <p:val>
                                            <p:strVal val="#ppt_x"/>
                                          </p:val>
                                        </p:tav>
                                      </p:tavLst>
                                    </p:anim>
                                    <p:anim calcmode="lin" valueType="num">
                                      <p:cBhvr additive="base">
                                        <p:cTn id="39" dur="10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tmplLst>
          <p:tmpl>
            <p:tnLst>
              <p:par>
                <p:cTn presetID="2" presetClass="entr" presetSubtype="4" decel="100000" fill="hold" nodeType="withEffect">
                  <p:stCondLst>
                    <p:cond delay="25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750" fill="hold"/>
                        <p:tgtEl>
                          <p:spTgt spid="21"/>
                        </p:tgtEl>
                        <p:attrNameLst>
                          <p:attrName>ppt_x</p:attrName>
                        </p:attrNameLst>
                      </p:cBhvr>
                      <p:tavLst>
                        <p:tav tm="0">
                          <p:val>
                            <p:strVal val="#ppt_x"/>
                          </p:val>
                        </p:tav>
                        <p:tav tm="100000">
                          <p:val>
                            <p:strVal val="#ppt_x"/>
                          </p:val>
                        </p:tav>
                      </p:tavLst>
                    </p:anim>
                    <p:anim calcmode="lin" valueType="num">
                      <p:cBhvr additive="base">
                        <p:cTn dur="750" fill="hold"/>
                        <p:tgtEl>
                          <p:spTgt spid="21"/>
                        </p:tgtEl>
                        <p:attrNameLst>
                          <p:attrName>ppt_y</p:attrName>
                        </p:attrNameLst>
                      </p:cBhvr>
                      <p:tavLst>
                        <p:tav tm="0">
                          <p:val>
                            <p:strVal val="1+#ppt_h/2"/>
                          </p:val>
                        </p:tav>
                        <p:tav tm="100000">
                          <p:val>
                            <p:strVal val="#ppt_y"/>
                          </p:val>
                        </p:tav>
                      </p:tavLst>
                    </p:anim>
                  </p:childTnLst>
                </p:cTn>
              </p:par>
            </p:tnLst>
          </p:tmpl>
        </p:tmplLst>
      </p:bldP>
      <p:bldP spid="22" grpId="0">
        <p:tmplLst>
          <p:tmpl>
            <p:tnLst>
              <p:par>
                <p:cTn presetID="2" presetClass="entr" presetSubtype="4" decel="100000" fill="hold" nodeType="withEffect">
                  <p:stCondLst>
                    <p:cond delay="300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750" fill="hold"/>
                        <p:tgtEl>
                          <p:spTgt spid="22"/>
                        </p:tgtEl>
                        <p:attrNameLst>
                          <p:attrName>ppt_x</p:attrName>
                        </p:attrNameLst>
                      </p:cBhvr>
                      <p:tavLst>
                        <p:tav tm="0">
                          <p:val>
                            <p:strVal val="#ppt_x"/>
                          </p:val>
                        </p:tav>
                        <p:tav tm="100000">
                          <p:val>
                            <p:strVal val="#ppt_x"/>
                          </p:val>
                        </p:tav>
                      </p:tavLst>
                    </p:anim>
                    <p:anim calcmode="lin" valueType="num">
                      <p:cBhvr additive="base">
                        <p:cTn dur="750" fill="hold"/>
                        <p:tgtEl>
                          <p:spTgt spid="22"/>
                        </p:tgtEl>
                        <p:attrNameLst>
                          <p:attrName>ppt_y</p:attrName>
                        </p:attrNameLst>
                      </p:cBhvr>
                      <p:tavLst>
                        <p:tav tm="0">
                          <p:val>
                            <p:strVal val="1+#ppt_h/2"/>
                          </p:val>
                        </p:tav>
                        <p:tav tm="100000">
                          <p:val>
                            <p:strVal val="#ppt_y"/>
                          </p:val>
                        </p:tav>
                      </p:tavLst>
                    </p:anim>
                  </p:childTnLst>
                </p:cTn>
              </p:par>
            </p:tnLst>
          </p:tmpl>
        </p:tmplLst>
      </p:bldP>
      <p:bldP spid="23" grpId="0">
        <p:tmplLst>
          <p:tmpl>
            <p:tnLst>
              <p:par>
                <p:cTn presetID="2" presetClass="entr" presetSubtype="4" decel="100000" fill="hold" nodeType="withEffect">
                  <p:stCondLst>
                    <p:cond delay="35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750" fill="hold"/>
                        <p:tgtEl>
                          <p:spTgt spid="23"/>
                        </p:tgtEl>
                        <p:attrNameLst>
                          <p:attrName>ppt_x</p:attrName>
                        </p:attrNameLst>
                      </p:cBhvr>
                      <p:tavLst>
                        <p:tav tm="0">
                          <p:val>
                            <p:strVal val="#ppt_x"/>
                          </p:val>
                        </p:tav>
                        <p:tav tm="100000">
                          <p:val>
                            <p:strVal val="#ppt_x"/>
                          </p:val>
                        </p:tav>
                      </p:tavLst>
                    </p:anim>
                    <p:anim calcmode="lin" valueType="num">
                      <p:cBhvr additive="base">
                        <p:cTn dur="750" fill="hold"/>
                        <p:tgtEl>
                          <p:spTgt spid="23"/>
                        </p:tgtEl>
                        <p:attrNameLst>
                          <p:attrName>ppt_y</p:attrName>
                        </p:attrNameLst>
                      </p:cBhvr>
                      <p:tavLst>
                        <p:tav tm="0">
                          <p:val>
                            <p:strVal val="1+#ppt_h/2"/>
                          </p:val>
                        </p:tav>
                        <p:tav tm="100000">
                          <p:val>
                            <p:strVal val="#ppt_y"/>
                          </p:val>
                        </p:tav>
                      </p:tavLst>
                    </p:anim>
                  </p:childTnLst>
                </p:cTn>
              </p:par>
            </p:tnLst>
          </p:tmpl>
        </p:tmplLst>
      </p:bldP>
      <p:bldP spid="25"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5.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3.sv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r">
              <a:defRPr sz="1000">
                <a:solidFill>
                  <a:schemeClr val="tx1">
                    <a:lumMod val="95000"/>
                    <a:lumOff val="5000"/>
                  </a:schemeClr>
                </a:solidFill>
                <a:latin typeface="+mj-lt"/>
              </a:defRPr>
            </a:lvl1pPr>
          </a:lstStyle>
          <a:p>
            <a:fld id="{5813AAD7-1238-4669-A5B3-1607ED9C807A}" type="datetimeFigureOut">
              <a:rPr lang="sk-SK" smtClean="0"/>
              <a:pPr/>
              <a:t>23. 6. 2022</a:t>
            </a:fld>
            <a:endParaRPr lang="sk-SK"/>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sk-SK"/>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F2CB55B8-8A6E-4355-B1F6-B93007CE739B}" type="slidenum">
              <a:rPr lang="sk-SK" smtClean="0"/>
              <a:t>‹#›</a:t>
            </a:fld>
            <a:endParaRPr lang="sk-SK"/>
          </a:p>
        </p:txBody>
      </p:sp>
      <p:cxnSp>
        <p:nvCxnSpPr>
          <p:cNvPr id="7" name="Straight Connector 6"/>
          <p:cNvCxnSpPr/>
          <p:nvPr/>
        </p:nvCxnSpPr>
        <p:spPr>
          <a:xfrm flipV="1">
            <a:off x="762000" y="826324"/>
            <a:ext cx="0" cy="9144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9" name="Grafický objekt 7">
            <a:extLst>
              <a:ext uri="{FF2B5EF4-FFF2-40B4-BE49-F238E27FC236}">
                <a16:creationId xmlns:a16="http://schemas.microsoft.com/office/drawing/2014/main" id="{55F99FCA-685F-44C5-9888-DCBDD8596BE1}"/>
              </a:ext>
            </a:extLst>
          </p:cNvPr>
          <p:cNvPicPr>
            <a:picLocks noChangeAspect="1"/>
          </p:cNvPicPr>
          <p:nvPr userDrawn="1"/>
        </p:nvPicPr>
        <p:blipFill>
          <a:blip r:embed="rId15">
            <a:extLst>
              <a:ext uri="{28A0092B-C50C-407E-A947-70E740481C1C}">
                <a14:useLocalDpi xmlns:a14="http://schemas.microsoft.com/office/drawing/2010/main" val="0"/>
              </a:ext>
              <a:ext uri="{96DAC541-7B7A-43D3-8B79-37D633B846F1}">
                <asvg:svgBlip xmlns="" xmlns:asvg="http://schemas.microsoft.com/office/drawing/2016/SVG/main" r:embed="rId16"/>
              </a:ext>
            </a:extLst>
          </a:blip>
          <a:srcRect/>
          <a:stretch/>
        </p:blipFill>
        <p:spPr>
          <a:xfrm>
            <a:off x="3059234" y="6136018"/>
            <a:ext cx="4931827" cy="272397"/>
          </a:xfrm>
          <a:prstGeom prst="rect">
            <a:avLst/>
          </a:prstGeom>
        </p:spPr>
      </p:pic>
      <p:pic>
        <p:nvPicPr>
          <p:cNvPr id="10" name="Grafický objekt 8">
            <a:extLst>
              <a:ext uri="{FF2B5EF4-FFF2-40B4-BE49-F238E27FC236}">
                <a16:creationId xmlns:a16="http://schemas.microsoft.com/office/drawing/2014/main" id="{84F4C259-7917-4317-94C2-FF74271F4310}"/>
              </a:ext>
            </a:extLst>
          </p:cNvPr>
          <p:cNvPicPr>
            <a:picLocks noChangeAspect="1"/>
          </p:cNvPicPr>
          <p:nvPr userDrawn="1"/>
        </p:nvPicPr>
        <p:blipFill>
          <a:blip r:embed="rId17" cstate="hqprint">
            <a:extLst>
              <a:ext uri="{28A0092B-C50C-407E-A947-70E740481C1C}">
                <a14:useLocalDpi xmlns:a14="http://schemas.microsoft.com/office/drawing/2010/main" val="0"/>
              </a:ext>
              <a:ext uri="{96DAC541-7B7A-43D3-8B79-37D633B846F1}">
                <asvg:svgBlip xmlns="" xmlns:asvg="http://schemas.microsoft.com/office/drawing/2016/SVG/main" r:embed="rId18"/>
              </a:ext>
            </a:extLst>
          </a:blip>
          <a:stretch>
            <a:fillRect/>
          </a:stretch>
        </p:blipFill>
        <p:spPr>
          <a:xfrm>
            <a:off x="436278" y="6091739"/>
            <a:ext cx="2316970" cy="531146"/>
          </a:xfrm>
          <a:prstGeom prst="rect">
            <a:avLst/>
          </a:prstGeom>
        </p:spPr>
      </p:pic>
    </p:spTree>
    <p:extLst>
      <p:ext uri="{BB962C8B-B14F-4D97-AF65-F5344CB8AC3E}">
        <p14:creationId xmlns:p14="http://schemas.microsoft.com/office/powerpoint/2010/main" val="3175914517"/>
      </p:ext>
    </p:extLst>
  </p:cSld>
  <p:clrMap bg1="lt1" tx1="dk1" bg2="lt2" tx2="dk2" accent1="accent1" accent2="accent2" accent3="accent3" accent4="accent4" accent5="accent5" accent6="accent6" hlink="hlink" folHlink="folHlink"/>
  <p:sldLayoutIdLst>
    <p:sldLayoutId id="2147484063" r:id="rId1"/>
    <p:sldLayoutId id="2147483663" r:id="rId2"/>
    <p:sldLayoutId id="2147484061" r:id="rId3"/>
    <p:sldLayoutId id="2147483680" r:id="rId4"/>
    <p:sldLayoutId id="2147483672" r:id="rId5"/>
    <p:sldLayoutId id="2147483678" r:id="rId6"/>
    <p:sldLayoutId id="2147483688" r:id="rId7"/>
    <p:sldLayoutId id="2147483690" r:id="rId8"/>
    <p:sldLayoutId id="2147483692" r:id="rId9"/>
    <p:sldLayoutId id="2147484064" r:id="rId10"/>
    <p:sldLayoutId id="2147484067" r:id="rId11"/>
    <p:sldLayoutId id="2147484068" r:id="rId12"/>
    <p:sldLayoutId id="2147484069" r:id="rId1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75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nodeType="withEffect">
                                  <p:stCondLst>
                                    <p:cond delay="125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latinLnBrk="0" hangingPunct="1">
        <a:lnSpc>
          <a:spcPct val="80000"/>
        </a:lnSpc>
        <a:spcBef>
          <a:spcPct val="0"/>
        </a:spcBef>
        <a:buNone/>
        <a:defRPr lang="en-US" sz="2800" kern="1200" cap="all" spc="100" baseline="0">
          <a:solidFill>
            <a:schemeClr val="tx1">
              <a:lumMod val="95000"/>
              <a:lumOff val="5000"/>
            </a:schemeClr>
          </a:solidFill>
          <a:latin typeface="+mn-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4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20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6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image" Target="NUL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text 1">
            <a:extLst>
              <a:ext uri="{FF2B5EF4-FFF2-40B4-BE49-F238E27FC236}">
                <a16:creationId xmlns:a16="http://schemas.microsoft.com/office/drawing/2014/main" id="{83843D2D-6F11-410F-A1D2-FED0757E469A}"/>
              </a:ext>
            </a:extLst>
          </p:cNvPr>
          <p:cNvSpPr>
            <a:spLocks noGrp="1"/>
          </p:cNvSpPr>
          <p:nvPr>
            <p:ph type="body" idx="1"/>
          </p:nvPr>
        </p:nvSpPr>
        <p:spPr>
          <a:xfrm>
            <a:off x="3486160" y="2329949"/>
            <a:ext cx="6038840" cy="1354217"/>
          </a:xfrm>
          <a:prstGeom prst="rect">
            <a:avLst/>
          </a:prstGeom>
          <a:effectLst>
            <a:outerShdw blurRad="50800" dist="50800" dir="5400000" algn="ctr" rotWithShape="0">
              <a:srgbClr val="000000">
                <a:alpha val="0"/>
              </a:srgbClr>
            </a:outerShdw>
          </a:effectLst>
        </p:spPr>
        <p:txBody>
          <a:bodyPr wrap="square" lIns="0" tIns="0" rIns="0" bIns="0">
            <a:spAutoFit/>
          </a:bodyPr>
          <a:lstStyle/>
          <a:p>
            <a:r>
              <a:rPr lang="sk-SK" sz="4400" smtClean="0"/>
              <a:t>Stretnutie PS – AP + Ref. architektúra</a:t>
            </a:r>
            <a:endParaRPr lang="sk-SK" sz="4400" dirty="0"/>
          </a:p>
        </p:txBody>
      </p:sp>
      <p:sp>
        <p:nvSpPr>
          <p:cNvPr id="5" name="Zástupný objekt pre text 4"/>
          <p:cNvSpPr>
            <a:spLocks noGrp="1"/>
          </p:cNvSpPr>
          <p:nvPr>
            <p:ph type="body" idx="18"/>
          </p:nvPr>
        </p:nvSpPr>
        <p:spPr>
          <a:xfrm>
            <a:off x="4871223" y="3910903"/>
            <a:ext cx="4506875" cy="1041311"/>
          </a:xfrm>
        </p:spPr>
        <p:txBody>
          <a:bodyPr/>
          <a:lstStyle/>
          <a:p>
            <a:r>
              <a:rPr lang="sk-SK" sz="2800" smtClean="0"/>
              <a:t>Pracovná skupina Strategická Architektúra</a:t>
            </a:r>
            <a:endParaRPr lang="sk-SK" sz="2800"/>
          </a:p>
          <a:p>
            <a:endParaRPr lang="sk-SK" sz="2800"/>
          </a:p>
        </p:txBody>
      </p:sp>
      <p:sp>
        <p:nvSpPr>
          <p:cNvPr id="4" name="Zástupný text 3">
            <a:extLst>
              <a:ext uri="{FF2B5EF4-FFF2-40B4-BE49-F238E27FC236}">
                <a16:creationId xmlns:a16="http://schemas.microsoft.com/office/drawing/2014/main" id="{1DEEF92A-D1A4-4B09-B719-967F372559F9}"/>
              </a:ext>
            </a:extLst>
          </p:cNvPr>
          <p:cNvSpPr>
            <a:spLocks noGrp="1"/>
          </p:cNvSpPr>
          <p:nvPr>
            <p:ph type="body" sz="quarter" idx="12"/>
          </p:nvPr>
        </p:nvSpPr>
        <p:spPr>
          <a:xfrm>
            <a:off x="10215716" y="5914966"/>
            <a:ext cx="1292072" cy="371475"/>
          </a:xfrm>
        </p:spPr>
        <p:txBody>
          <a:bodyPr>
            <a:normAutofit/>
          </a:bodyPr>
          <a:lstStyle/>
          <a:p>
            <a:r>
              <a:rPr lang="sk-SK" smtClean="0">
                <a:solidFill>
                  <a:schemeClr val="tx2"/>
                </a:solidFill>
              </a:rPr>
              <a:t>23.6.2022</a:t>
            </a:r>
            <a:endParaRPr lang="sk-SK" dirty="0">
              <a:solidFill>
                <a:schemeClr val="tx2"/>
              </a:solidFill>
            </a:endParaRPr>
          </a:p>
        </p:txBody>
      </p:sp>
      <p:sp>
        <p:nvSpPr>
          <p:cNvPr id="6" name="Zástupný text 3">
            <a:extLst>
              <a:ext uri="{FF2B5EF4-FFF2-40B4-BE49-F238E27FC236}">
                <a16:creationId xmlns:a16="http://schemas.microsoft.com/office/drawing/2014/main" id="{1DEEF92A-D1A4-4B09-B719-967F372559F9}"/>
              </a:ext>
            </a:extLst>
          </p:cNvPr>
          <p:cNvSpPr txBox="1">
            <a:spLocks/>
          </p:cNvSpPr>
          <p:nvPr/>
        </p:nvSpPr>
        <p:spPr>
          <a:xfrm>
            <a:off x="6558116" y="5329679"/>
            <a:ext cx="2784780" cy="371475"/>
          </a:xfrm>
          <a:prstGeom prst="rect">
            <a:avLst/>
          </a:prstGeom>
          <a:noFill/>
        </p:spPr>
        <p:txBody>
          <a:bodyPr>
            <a:normAutofit/>
          </a:bodyPr>
          <a:lstStyle>
            <a:lvl1pPr marL="0" indent="0" algn="r"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None/>
              <a:defRPr sz="1800" kern="1200">
                <a:solidFill>
                  <a:schemeClr val="accent3"/>
                </a:solidFill>
                <a:latin typeface="+mn-lt"/>
                <a:ea typeface="+mn-ea"/>
                <a:cs typeface="+mn-cs"/>
              </a:defRPr>
            </a:lvl1pPr>
            <a:lvl2pPr marL="457200" indent="0" algn="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accent2"/>
                </a:solidFill>
                <a:latin typeface="+mn-lt"/>
                <a:ea typeface="+mn-ea"/>
                <a:cs typeface="+mn-cs"/>
              </a:defRPr>
            </a:lvl2pPr>
            <a:lvl3pPr marL="914400" indent="0" algn="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accent2"/>
                </a:solidFill>
                <a:latin typeface="+mn-lt"/>
                <a:ea typeface="+mn-ea"/>
                <a:cs typeface="+mn-cs"/>
              </a:defRPr>
            </a:lvl3pPr>
            <a:lvl4pPr marL="1371600" indent="0" algn="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accent2"/>
                </a:solidFill>
                <a:latin typeface="+mn-lt"/>
                <a:ea typeface="+mn-ea"/>
                <a:cs typeface="+mn-cs"/>
              </a:defRPr>
            </a:lvl4pPr>
            <a:lvl5pPr marL="1828800" indent="0" algn="r" defTabSz="914400" rtl="0" eaLnBrk="1" latinLnBrk="0" hangingPunct="1">
              <a:lnSpc>
                <a:spcPct val="90000"/>
              </a:lnSpc>
              <a:spcBef>
                <a:spcPts val="200"/>
              </a:spcBef>
              <a:spcAft>
                <a:spcPts val="400"/>
              </a:spcAft>
              <a:buClr>
                <a:schemeClr val="accent1"/>
              </a:buClr>
              <a:buFont typeface="Wingdings 3" pitchFamily="18" charset="2"/>
              <a:buNone/>
              <a:defRPr sz="1800" kern="1200">
                <a:solidFill>
                  <a:schemeClr val="accent2"/>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a:lstStyle>
          <a:p>
            <a:r>
              <a:rPr lang="sk-SK"/>
              <a:t>Vladimír Kováč (MIRRI)</a:t>
            </a:r>
          </a:p>
          <a:p>
            <a:endParaRPr lang="sk-SK" dirty="0">
              <a:solidFill>
                <a:schemeClr val="tx2"/>
              </a:solidFill>
            </a:endParaRPr>
          </a:p>
        </p:txBody>
      </p:sp>
    </p:spTree>
    <p:extLst>
      <p:ext uri="{BB962C8B-B14F-4D97-AF65-F5344CB8AC3E}">
        <p14:creationId xmlns:p14="http://schemas.microsoft.com/office/powerpoint/2010/main" val="4508996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Nadpis 3"/>
          <p:cNvSpPr>
            <a:spLocks noGrp="1"/>
          </p:cNvSpPr>
          <p:nvPr>
            <p:ph type="title"/>
          </p:nvPr>
        </p:nvSpPr>
        <p:spPr>
          <a:xfrm>
            <a:off x="811306" y="852837"/>
            <a:ext cx="9144000" cy="748788"/>
          </a:xfrm>
        </p:spPr>
        <p:txBody>
          <a:bodyPr>
            <a:normAutofit fontScale="90000"/>
          </a:bodyPr>
          <a:lstStyle/>
          <a:p>
            <a:r>
              <a:rPr lang="sk-SK">
                <a:solidFill>
                  <a:schemeClr val="tx1"/>
                </a:solidFill>
              </a:rPr>
              <a:t>Transformácia </a:t>
            </a:r>
            <a:r>
              <a:rPr lang="sk-SK" smtClean="0">
                <a:solidFill>
                  <a:schemeClr val="tx1"/>
                </a:solidFill>
              </a:rPr>
              <a:t/>
            </a:r>
            <a:br>
              <a:rPr lang="sk-SK" smtClean="0">
                <a:solidFill>
                  <a:schemeClr val="tx1"/>
                </a:solidFill>
              </a:rPr>
            </a:br>
            <a:r>
              <a:rPr lang="sk-SK" smtClean="0">
                <a:solidFill>
                  <a:schemeClr val="tx1"/>
                </a:solidFill>
              </a:rPr>
              <a:t>agendových ISVS</a:t>
            </a:r>
            <a:br>
              <a:rPr lang="sk-SK" smtClean="0">
                <a:solidFill>
                  <a:schemeClr val="tx1"/>
                </a:solidFill>
              </a:rPr>
            </a:br>
            <a:r>
              <a:rPr lang="sk-SK" smtClean="0">
                <a:solidFill>
                  <a:schemeClr val="tx1"/>
                </a:solidFill>
              </a:rPr>
              <a:t>- (draft REF. Arch.)</a:t>
            </a:r>
            <a:endParaRPr lang="sk-SK"/>
          </a:p>
        </p:txBody>
      </p:sp>
      <p:pic>
        <p:nvPicPr>
          <p:cNvPr id="5" name="Obrázok 4"/>
          <p:cNvPicPr>
            <a:picLocks noChangeAspect="1"/>
          </p:cNvPicPr>
          <p:nvPr/>
        </p:nvPicPr>
        <p:blipFill>
          <a:blip r:embed="rId2"/>
          <a:stretch>
            <a:fillRect/>
          </a:stretch>
        </p:blipFill>
        <p:spPr>
          <a:xfrm>
            <a:off x="3040612" y="147485"/>
            <a:ext cx="9102080" cy="6456568"/>
          </a:xfrm>
          <a:prstGeom prst="rect">
            <a:avLst/>
          </a:prstGeom>
        </p:spPr>
      </p:pic>
    </p:spTree>
    <p:extLst>
      <p:ext uri="{BB962C8B-B14F-4D97-AF65-F5344CB8AC3E}">
        <p14:creationId xmlns:p14="http://schemas.microsoft.com/office/powerpoint/2010/main" val="754370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sk-SK" smtClean="0"/>
              <a:t>Na diskusiu</a:t>
            </a:r>
            <a:endParaRPr lang="sk-SK"/>
          </a:p>
        </p:txBody>
      </p:sp>
      <p:sp>
        <p:nvSpPr>
          <p:cNvPr id="3" name="Zástupný objekt pre obsah 2"/>
          <p:cNvSpPr>
            <a:spLocks noGrp="1"/>
          </p:cNvSpPr>
          <p:nvPr>
            <p:ph idx="1"/>
          </p:nvPr>
        </p:nvSpPr>
        <p:spPr/>
        <p:txBody>
          <a:bodyPr/>
          <a:lstStyle/>
          <a:p>
            <a:r>
              <a:rPr lang="sk-SK" smtClean="0"/>
              <a:t>2.1.5</a:t>
            </a:r>
            <a:r>
              <a:rPr lang="sk-SK"/>
              <a:t>. - </a:t>
            </a:r>
            <a:r>
              <a:rPr lang="sk-SK" smtClean="0"/>
              <a:t>Podpora </a:t>
            </a:r>
            <a:r>
              <a:rPr lang="sk-SK"/>
              <a:t>zavádzania jednotného digitálneho pracovného prostredia úradníka a jednotného prihlásenia sa do informačných </a:t>
            </a:r>
            <a:r>
              <a:rPr lang="sk-SK" smtClean="0"/>
              <a:t>systémov</a:t>
            </a:r>
          </a:p>
          <a:p>
            <a:r>
              <a:rPr lang="sk-SK"/>
              <a:t>2.1.3 Podpora zavádzania optimalizovaných procesov, automatizácie krokov a rozhodnutí </a:t>
            </a:r>
            <a:endParaRPr lang="sk-SK" smtClean="0"/>
          </a:p>
          <a:p>
            <a:r>
              <a:rPr lang="sk-SK"/>
              <a:t>2.2.5. - Podpora budovania a implementácie centrálnych spoločných blokov (SaaS)</a:t>
            </a:r>
          </a:p>
          <a:p>
            <a:endParaRPr lang="sk-SK"/>
          </a:p>
        </p:txBody>
      </p:sp>
    </p:spTree>
    <p:extLst>
      <p:ext uri="{BB962C8B-B14F-4D97-AF65-F5344CB8AC3E}">
        <p14:creationId xmlns:p14="http://schemas.microsoft.com/office/powerpoint/2010/main" val="1092017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926061" y="933519"/>
            <a:ext cx="10727459" cy="748788"/>
          </a:xfrm>
        </p:spPr>
        <p:txBody>
          <a:bodyPr>
            <a:normAutofit fontScale="90000"/>
          </a:bodyPr>
          <a:lstStyle/>
          <a:p>
            <a:r>
              <a:rPr lang="sk-SK"/>
              <a:t>Referenčná architektúra Integrovaného informačného systému  verejnej správy </a:t>
            </a:r>
            <a:r>
              <a:rPr lang="sk-SK" smtClean="0"/>
              <a:t>a Projekty rozvoja Centrálnej infraštruktúry v MIRRI</a:t>
            </a:r>
            <a:endParaRPr lang="sk-SK"/>
          </a:p>
        </p:txBody>
      </p:sp>
      <p:pic>
        <p:nvPicPr>
          <p:cNvPr id="10" name="Picture 31"/>
          <p:cNvPicPr/>
          <p:nvPr/>
        </p:nvPicPr>
        <p:blipFill>
          <a:blip r:embed="rId2">
            <a:extLst>
              <a:ext uri="{28A0092B-C50C-407E-A947-70E740481C1C}">
                <a14:useLocalDpi xmlns:a14="http://schemas.microsoft.com/office/drawing/2010/main" val="0"/>
              </a:ext>
            </a:extLst>
          </a:blip>
          <a:srcRect/>
          <a:stretch>
            <a:fillRect/>
          </a:stretch>
        </p:blipFill>
        <p:spPr bwMode="auto">
          <a:xfrm>
            <a:off x="926061" y="1845494"/>
            <a:ext cx="5562600" cy="3439795"/>
          </a:xfrm>
          <a:prstGeom prst="rect">
            <a:avLst/>
          </a:prstGeom>
          <a:noFill/>
          <a:ln>
            <a:noFill/>
          </a:ln>
        </p:spPr>
      </p:pic>
      <p:sp>
        <p:nvSpPr>
          <p:cNvPr id="9" name="BlokTextu 8"/>
          <p:cNvSpPr txBox="1"/>
          <p:nvPr/>
        </p:nvSpPr>
        <p:spPr>
          <a:xfrm>
            <a:off x="699797" y="5663682"/>
            <a:ext cx="8581195" cy="246221"/>
          </a:xfrm>
          <a:prstGeom prst="rect">
            <a:avLst/>
          </a:prstGeom>
          <a:noFill/>
        </p:spPr>
        <p:txBody>
          <a:bodyPr wrap="none" rtlCol="0">
            <a:spAutoFit/>
          </a:bodyPr>
          <a:lstStyle/>
          <a:p>
            <a:r>
              <a:rPr lang="sk-SK" sz="1000">
                <a:solidFill>
                  <a:srgbClr val="0070C0"/>
                </a:solidFill>
              </a:rPr>
              <a:t>Odkaz na referenčnú architektúru IIS VS: https://www.mirri.gov.sk/sekcie/informatizacia/egovernment/sprava-architektury/referencna-architektura-isvs/index.html</a:t>
            </a:r>
          </a:p>
        </p:txBody>
      </p:sp>
      <p:sp>
        <p:nvSpPr>
          <p:cNvPr id="11" name="Zaoblený obdĺžnik 10"/>
          <p:cNvSpPr/>
          <p:nvPr/>
        </p:nvSpPr>
        <p:spPr>
          <a:xfrm>
            <a:off x="2964195" y="3299229"/>
            <a:ext cx="1967401" cy="204260"/>
          </a:xfrm>
          <a:prstGeom prst="roundRect">
            <a:avLst/>
          </a:prstGeom>
          <a:solidFill>
            <a:srgbClr val="FF00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a:solidFill>
                  <a:schemeClr val="bg1"/>
                </a:solidFill>
                <a:latin typeface="Arial" panose="020B0604020202020204" pitchFamily="34" charset="0"/>
                <a:cs typeface="Arial" panose="020B0604020202020204" pitchFamily="34" charset="0"/>
              </a:rPr>
              <a:t>CAMP</a:t>
            </a:r>
          </a:p>
        </p:txBody>
      </p:sp>
      <p:sp>
        <p:nvSpPr>
          <p:cNvPr id="13" name="Zaoblený obdĺžnik 12"/>
          <p:cNvSpPr/>
          <p:nvPr/>
        </p:nvSpPr>
        <p:spPr>
          <a:xfrm>
            <a:off x="4352533" y="4986227"/>
            <a:ext cx="2106632" cy="268987"/>
          </a:xfrm>
          <a:prstGeom prst="roundRect">
            <a:avLst/>
          </a:prstGeom>
          <a:solidFill>
            <a:srgbClr val="FFC0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a:solidFill>
                  <a:schemeClr val="bg1"/>
                </a:solidFill>
                <a:latin typeface="Arial" panose="020B0604020202020204" pitchFamily="34" charset="0"/>
                <a:cs typeface="Arial" panose="020B0604020202020204" pitchFamily="34" charset="0"/>
              </a:rPr>
              <a:t>CSRÚ/CIP + </a:t>
            </a:r>
            <a:r>
              <a:rPr lang="sk-SK" sz="1200" b="1" smtClean="0">
                <a:solidFill>
                  <a:schemeClr val="bg1"/>
                </a:solidFill>
                <a:latin typeface="Arial" panose="020B0604020202020204" pitchFamily="34" charset="0"/>
                <a:cs typeface="Arial" panose="020B0604020202020204" pitchFamily="34" charset="0"/>
              </a:rPr>
              <a:t>DI + MOU (BE)</a:t>
            </a:r>
            <a:endParaRPr lang="sk-SK" sz="1200" b="1">
              <a:solidFill>
                <a:schemeClr val="bg1"/>
              </a:solidFill>
              <a:latin typeface="Arial" panose="020B0604020202020204" pitchFamily="34" charset="0"/>
              <a:cs typeface="Arial" panose="020B0604020202020204" pitchFamily="34" charset="0"/>
            </a:endParaRPr>
          </a:p>
        </p:txBody>
      </p:sp>
      <p:sp>
        <p:nvSpPr>
          <p:cNvPr id="14" name="BlokTextu 13"/>
          <p:cNvSpPr txBox="1"/>
          <p:nvPr/>
        </p:nvSpPr>
        <p:spPr>
          <a:xfrm>
            <a:off x="6568746" y="3209707"/>
            <a:ext cx="2621903" cy="461665"/>
          </a:xfrm>
          <a:prstGeom prst="rect">
            <a:avLst/>
          </a:prstGeom>
          <a:noFill/>
        </p:spPr>
        <p:txBody>
          <a:bodyPr wrap="square" rtlCol="0">
            <a:spAutoFit/>
          </a:bodyPr>
          <a:lstStyle/>
          <a:p>
            <a:r>
              <a:rPr lang="sk-SK" sz="1200"/>
              <a:t>Centrálna API Manažment Platforma (METAIS: projekt_514)</a:t>
            </a:r>
          </a:p>
        </p:txBody>
      </p:sp>
      <p:sp>
        <p:nvSpPr>
          <p:cNvPr id="18" name="BlokTextu 17"/>
          <p:cNvSpPr txBox="1"/>
          <p:nvPr/>
        </p:nvSpPr>
        <p:spPr>
          <a:xfrm>
            <a:off x="6539362" y="4889887"/>
            <a:ext cx="6295185" cy="1015663"/>
          </a:xfrm>
          <a:prstGeom prst="rect">
            <a:avLst/>
          </a:prstGeom>
          <a:noFill/>
        </p:spPr>
        <p:txBody>
          <a:bodyPr wrap="none" rtlCol="0">
            <a:spAutoFit/>
          </a:bodyPr>
          <a:lstStyle/>
          <a:p>
            <a:r>
              <a:rPr lang="sk-SK" sz="1200"/>
              <a:t>Cent. Systém Referenčných Údajov/ Centrálna Integračná Platforma / Manažment osobných </a:t>
            </a:r>
            <a:r>
              <a:rPr lang="sk-SK" sz="1200" smtClean="0"/>
              <a:t>údajov</a:t>
            </a:r>
          </a:p>
          <a:p>
            <a:r>
              <a:rPr lang="sk-SK" sz="1200" smtClean="0"/>
              <a:t>+ </a:t>
            </a:r>
            <a:r>
              <a:rPr lang="sk-SK" sz="1200"/>
              <a:t>Dátová </a:t>
            </a:r>
            <a:r>
              <a:rPr lang="sk-SK" sz="1200" smtClean="0"/>
              <a:t>Integrácia (METAIS</a:t>
            </a:r>
            <a:r>
              <a:rPr lang="sk-SK" sz="1200"/>
              <a:t>: projekt_346 + projekt_327</a:t>
            </a:r>
            <a:r>
              <a:rPr lang="sk-SK" sz="1200" smtClean="0"/>
              <a:t>)</a:t>
            </a:r>
          </a:p>
          <a:p>
            <a:r>
              <a:rPr lang="sk-SK" sz="1200"/>
              <a:t>+ </a:t>
            </a:r>
            <a:r>
              <a:rPr lang="sk-SK" sz="1200" smtClean="0"/>
              <a:t>Systém </a:t>
            </a:r>
            <a:r>
              <a:rPr lang="sk-SK" sz="1200"/>
              <a:t>"jedenkrát a dosť" / súčasť Jednotnej digitálnej </a:t>
            </a:r>
            <a:r>
              <a:rPr lang="sk-SK" sz="1200" smtClean="0"/>
              <a:t>brány (MetaIS: projekt_1617)</a:t>
            </a:r>
          </a:p>
          <a:p>
            <a:endParaRPr lang="sk-SK" sz="1200"/>
          </a:p>
          <a:p>
            <a:endParaRPr lang="sk-SK" sz="1200"/>
          </a:p>
        </p:txBody>
      </p:sp>
      <p:sp>
        <p:nvSpPr>
          <p:cNvPr id="12" name="Zaoblený obdĺžnik 11"/>
          <p:cNvSpPr/>
          <p:nvPr/>
        </p:nvSpPr>
        <p:spPr>
          <a:xfrm>
            <a:off x="5260830" y="3701852"/>
            <a:ext cx="1307916" cy="361645"/>
          </a:xfrm>
          <a:prstGeom prst="roundRect">
            <a:avLst/>
          </a:prstGeom>
          <a:solidFill>
            <a:srgbClr val="00B0F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smtClean="0">
                <a:solidFill>
                  <a:schemeClr val="bg1"/>
                </a:solidFill>
                <a:latin typeface="Arial" panose="020B0604020202020204" pitchFamily="34" charset="0"/>
                <a:cs typeface="Arial" panose="020B0604020202020204" pitchFamily="34" charset="0"/>
              </a:rPr>
              <a:t>Modernizované ÚPVS</a:t>
            </a:r>
            <a:endParaRPr lang="sk-SK" sz="1200" b="1">
              <a:solidFill>
                <a:schemeClr val="bg1"/>
              </a:solidFill>
              <a:latin typeface="Arial" panose="020B0604020202020204" pitchFamily="34" charset="0"/>
              <a:cs typeface="Arial" panose="020B0604020202020204" pitchFamily="34" charset="0"/>
            </a:endParaRPr>
          </a:p>
        </p:txBody>
      </p:sp>
      <p:sp>
        <p:nvSpPr>
          <p:cNvPr id="16" name="BlokTextu 15"/>
          <p:cNvSpPr txBox="1"/>
          <p:nvPr/>
        </p:nvSpPr>
        <p:spPr>
          <a:xfrm>
            <a:off x="7105510" y="3671372"/>
            <a:ext cx="4822329" cy="646331"/>
          </a:xfrm>
          <a:prstGeom prst="rect">
            <a:avLst/>
          </a:prstGeom>
          <a:noFill/>
        </p:spPr>
        <p:txBody>
          <a:bodyPr wrap="square" rtlCol="0">
            <a:spAutoFit/>
          </a:bodyPr>
          <a:lstStyle/>
          <a:p>
            <a:r>
              <a:rPr lang="sk-SK" sz="1200"/>
              <a:t>Projekt Modernizácia ÚPVS-Zvyšovanie úžitkovej hodnoty digitálnych služieb (</a:t>
            </a:r>
            <a:r>
              <a:rPr lang="sk-SK" sz="1200" smtClean="0"/>
              <a:t>METAIS: </a:t>
            </a:r>
            <a:r>
              <a:rPr lang="sk-SK" sz="1200"/>
              <a:t>projekt_307</a:t>
            </a:r>
            <a:r>
              <a:rPr lang="sk-SK" sz="1200" smtClean="0"/>
              <a:t>)</a:t>
            </a:r>
          </a:p>
          <a:p>
            <a:r>
              <a:rPr lang="sk-SK" sz="1200"/>
              <a:t>+ </a:t>
            </a:r>
            <a:r>
              <a:rPr lang="sk-SK" sz="1200" smtClean="0"/>
              <a:t>Slovensko </a:t>
            </a:r>
            <a:r>
              <a:rPr lang="sk-SK" sz="1200"/>
              <a:t>v </a:t>
            </a:r>
            <a:r>
              <a:rPr lang="sk-SK" sz="1200" smtClean="0"/>
              <a:t>mobile (MetaIS: projekt_1060)</a:t>
            </a:r>
            <a:endParaRPr lang="sk-SK" sz="1200"/>
          </a:p>
        </p:txBody>
      </p:sp>
      <p:sp>
        <p:nvSpPr>
          <p:cNvPr id="17" name="Zaoblený obdĺžnik 16"/>
          <p:cNvSpPr/>
          <p:nvPr/>
        </p:nvSpPr>
        <p:spPr>
          <a:xfrm>
            <a:off x="699797" y="2848062"/>
            <a:ext cx="1307916" cy="361645"/>
          </a:xfrm>
          <a:prstGeom prst="roundRect">
            <a:avLst/>
          </a:prstGeom>
          <a:solidFill>
            <a:srgbClr val="00B0F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smtClean="0">
                <a:solidFill>
                  <a:schemeClr val="bg1"/>
                </a:solidFill>
                <a:latin typeface="Arial" panose="020B0604020202020204" pitchFamily="34" charset="0"/>
                <a:cs typeface="Arial" panose="020B0604020202020204" pitchFamily="34" charset="0"/>
              </a:rPr>
              <a:t>Modernizované ÚPVS</a:t>
            </a:r>
            <a:endParaRPr lang="sk-SK" sz="1200" b="1">
              <a:solidFill>
                <a:schemeClr val="bg1"/>
              </a:solidFill>
              <a:latin typeface="Arial" panose="020B0604020202020204" pitchFamily="34" charset="0"/>
              <a:cs typeface="Arial" panose="020B0604020202020204" pitchFamily="34" charset="0"/>
            </a:endParaRPr>
          </a:p>
        </p:txBody>
      </p:sp>
      <p:sp>
        <p:nvSpPr>
          <p:cNvPr id="20" name="Zaoblený obdĺžnik 19"/>
          <p:cNvSpPr/>
          <p:nvPr/>
        </p:nvSpPr>
        <p:spPr>
          <a:xfrm>
            <a:off x="6404423" y="3875475"/>
            <a:ext cx="621003" cy="447997"/>
          </a:xfrm>
          <a:prstGeom prst="roundRect">
            <a:avLst/>
          </a:prstGeom>
          <a:solidFill>
            <a:srgbClr val="0070C0"/>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smtClean="0">
                <a:solidFill>
                  <a:schemeClr val="bg1"/>
                </a:solidFill>
                <a:latin typeface="Arial" panose="020B0604020202020204" pitchFamily="34" charset="0"/>
                <a:cs typeface="Arial" panose="020B0604020202020204" pitchFamily="34" charset="0"/>
              </a:rPr>
              <a:t>SK v Mobile</a:t>
            </a:r>
            <a:endParaRPr lang="sk-SK" sz="1200" b="1">
              <a:solidFill>
                <a:schemeClr val="bg1"/>
              </a:solidFill>
              <a:latin typeface="Arial" panose="020B0604020202020204" pitchFamily="34" charset="0"/>
              <a:cs typeface="Arial" panose="020B0604020202020204" pitchFamily="34" charset="0"/>
            </a:endParaRPr>
          </a:p>
        </p:txBody>
      </p:sp>
      <p:sp>
        <p:nvSpPr>
          <p:cNvPr id="21" name="Zaoblený obdĺžnik 20"/>
          <p:cNvSpPr/>
          <p:nvPr/>
        </p:nvSpPr>
        <p:spPr>
          <a:xfrm>
            <a:off x="2049100" y="2761710"/>
            <a:ext cx="621003" cy="447997"/>
          </a:xfrm>
          <a:prstGeom prst="roundRect">
            <a:avLst/>
          </a:prstGeom>
          <a:solidFill>
            <a:srgbClr val="0070C0"/>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a:solidFill>
                  <a:schemeClr val="bg1"/>
                </a:solidFill>
                <a:latin typeface="Arial" panose="020B0604020202020204" pitchFamily="34" charset="0"/>
                <a:cs typeface="Arial" panose="020B0604020202020204" pitchFamily="34" charset="0"/>
              </a:rPr>
              <a:t>Moje údaje</a:t>
            </a:r>
          </a:p>
        </p:txBody>
      </p:sp>
      <p:sp>
        <p:nvSpPr>
          <p:cNvPr id="19" name="Zaoblený obdĺžnik 18"/>
          <p:cNvSpPr/>
          <p:nvPr/>
        </p:nvSpPr>
        <p:spPr>
          <a:xfrm>
            <a:off x="1962173" y="2347840"/>
            <a:ext cx="621003" cy="447997"/>
          </a:xfrm>
          <a:prstGeom prst="roundRect">
            <a:avLst/>
          </a:prstGeom>
          <a:solidFill>
            <a:srgbClr val="0070C0"/>
          </a:solid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r>
              <a:rPr lang="sk-SK" sz="1200" b="1" smtClean="0">
                <a:solidFill>
                  <a:schemeClr val="bg1"/>
                </a:solidFill>
                <a:latin typeface="Arial" panose="020B0604020202020204" pitchFamily="34" charset="0"/>
                <a:cs typeface="Arial" panose="020B0604020202020204" pitchFamily="34" charset="0"/>
              </a:rPr>
              <a:t>SK v Mobile</a:t>
            </a:r>
            <a:endParaRPr lang="sk-SK"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9931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Zaoblený obdĺžnik 48"/>
          <p:cNvSpPr/>
          <p:nvPr/>
        </p:nvSpPr>
        <p:spPr>
          <a:xfrm>
            <a:off x="63345" y="496873"/>
            <a:ext cx="7569929" cy="4250974"/>
          </a:xfrm>
          <a:prstGeom prst="roundRect">
            <a:avLst/>
          </a:prstGeom>
          <a:solidFill>
            <a:schemeClr val="accent2">
              <a:lumMod val="40000"/>
              <a:lumOff val="6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sk-SK" sz="1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ahoma" panose="020B0604030504040204" pitchFamily="34" charset="0"/>
                <a:ea typeface="Tahoma" panose="020B0604030504040204" pitchFamily="34" charset="0"/>
                <a:cs typeface="Tahoma" panose="020B0604030504040204" pitchFamily="34" charset="0"/>
              </a:rPr>
              <a:t>		</a:t>
            </a:r>
          </a:p>
        </p:txBody>
      </p:sp>
      <p:sp>
        <p:nvSpPr>
          <p:cNvPr id="50" name="Zaoblený obdĺžnik 49"/>
          <p:cNvSpPr/>
          <p:nvPr/>
        </p:nvSpPr>
        <p:spPr>
          <a:xfrm>
            <a:off x="56765" y="1203355"/>
            <a:ext cx="6321440" cy="3544492"/>
          </a:xfrm>
          <a:prstGeom prst="roundRect">
            <a:avLst/>
          </a:prstGeom>
          <a:solidFill>
            <a:schemeClr val="accent5">
              <a:lumMod val="40000"/>
              <a:lumOff val="6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sk-SK" sz="1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ahoma" panose="020B0604030504040204" pitchFamily="34" charset="0"/>
                <a:ea typeface="Tahoma" panose="020B0604030504040204" pitchFamily="34" charset="0"/>
                <a:cs typeface="Tahoma" panose="020B0604030504040204" pitchFamily="34" charset="0"/>
              </a:rPr>
              <a:t>		</a:t>
            </a:r>
          </a:p>
        </p:txBody>
      </p:sp>
      <p:sp>
        <p:nvSpPr>
          <p:cNvPr id="51" name="Zaoblený obdĺžnik 50"/>
          <p:cNvSpPr/>
          <p:nvPr/>
        </p:nvSpPr>
        <p:spPr>
          <a:xfrm>
            <a:off x="56765" y="2038699"/>
            <a:ext cx="5145051" cy="2709148"/>
          </a:xfrm>
          <a:prstGeom prst="roundRect">
            <a:avLst/>
          </a:prstGeom>
          <a:solidFill>
            <a:srgbClr val="FFC000"/>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sk-SK" sz="1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ahoma" panose="020B0604030504040204" pitchFamily="34" charset="0"/>
                <a:ea typeface="Tahoma" panose="020B0604030504040204" pitchFamily="34" charset="0"/>
                <a:cs typeface="Tahoma" panose="020B0604030504040204" pitchFamily="34" charset="0"/>
              </a:rPr>
              <a:t>		</a:t>
            </a:r>
          </a:p>
        </p:txBody>
      </p:sp>
      <p:sp>
        <p:nvSpPr>
          <p:cNvPr id="52" name="Zaoblený obdĺžnik 51"/>
          <p:cNvSpPr/>
          <p:nvPr/>
        </p:nvSpPr>
        <p:spPr>
          <a:xfrm>
            <a:off x="56764" y="3055148"/>
            <a:ext cx="3685187" cy="1691181"/>
          </a:xfrm>
          <a:prstGeom prst="roundRect">
            <a:avLst/>
          </a:prstGeom>
          <a:solidFill>
            <a:srgbClr val="D6D6D6"/>
          </a:solid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sk-SK" sz="1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ahoma" panose="020B0604030504040204" pitchFamily="34" charset="0"/>
                <a:ea typeface="Tahoma" panose="020B0604030504040204" pitchFamily="34" charset="0"/>
                <a:cs typeface="Tahoma" panose="020B0604030504040204" pitchFamily="34" charset="0"/>
              </a:rPr>
              <a:t>		</a:t>
            </a:r>
          </a:p>
        </p:txBody>
      </p:sp>
      <p:sp>
        <p:nvSpPr>
          <p:cNvPr id="53" name="Zaoblený obdĺžnik 52"/>
          <p:cNvSpPr/>
          <p:nvPr/>
        </p:nvSpPr>
        <p:spPr>
          <a:xfrm>
            <a:off x="89657" y="4736169"/>
            <a:ext cx="9721079" cy="517134"/>
          </a:xfrm>
          <a:prstGeom prst="roundRect">
            <a:avLst/>
          </a:prstGeom>
          <a:no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sk-SK" sz="1400">
                <a:ln w="0"/>
                <a:solidFill>
                  <a:schemeClr val="tx1"/>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rPr>
              <a:t>Národné projekty</a:t>
            </a:r>
          </a:p>
        </p:txBody>
      </p:sp>
      <p:sp>
        <p:nvSpPr>
          <p:cNvPr id="54" name="Zaoblený obdĺžnik 53"/>
          <p:cNvSpPr/>
          <p:nvPr/>
        </p:nvSpPr>
        <p:spPr>
          <a:xfrm>
            <a:off x="9877427" y="4812317"/>
            <a:ext cx="2190746" cy="512105"/>
          </a:xfrm>
          <a:prstGeom prst="roundRect">
            <a:avLst/>
          </a:prstGeom>
          <a:solidFill>
            <a:schemeClr val="accent6">
              <a:lumMod val="40000"/>
              <a:lumOff val="60000"/>
            </a:schemeClr>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sk-SK" sz="1400">
                <a:ln w="0"/>
                <a:solidFill>
                  <a:schemeClr val="tx1"/>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rPr>
              <a:t>Dopytové projekty</a:t>
            </a:r>
          </a:p>
        </p:txBody>
      </p:sp>
      <p:sp>
        <p:nvSpPr>
          <p:cNvPr id="55" name="BlokTextu 54"/>
          <p:cNvSpPr txBox="1"/>
          <p:nvPr/>
        </p:nvSpPr>
        <p:spPr>
          <a:xfrm>
            <a:off x="1243483" y="3658555"/>
            <a:ext cx="1311748" cy="369332"/>
          </a:xfrm>
          <a:prstGeom prst="rect">
            <a:avLst/>
          </a:prstGeom>
          <a:solidFill>
            <a:srgbClr val="D6D6D6"/>
          </a:solidFill>
          <a:ln>
            <a:noFill/>
          </a:ln>
        </p:spPr>
        <p:style>
          <a:lnRef idx="3">
            <a:schemeClr val="lt1"/>
          </a:lnRef>
          <a:fillRef idx="1">
            <a:schemeClr val="accent2"/>
          </a:fillRef>
          <a:effectRef idx="1">
            <a:schemeClr val="accent2"/>
          </a:effectRef>
          <a:fontRef idx="minor">
            <a:schemeClr val="lt1"/>
          </a:fontRef>
        </p:style>
        <p:txBody>
          <a:bodyPr wrap="square" rtlCol="0">
            <a:spAutoFit/>
          </a:bodyPr>
          <a:lstStyle/>
          <a:p>
            <a:r>
              <a:rPr lang="sk-SK">
                <a:solidFill>
                  <a:schemeClr val="tx1"/>
                </a:solidFill>
                <a:latin typeface="Tahoma" panose="020B0604030504040204" pitchFamily="34" charset="0"/>
                <a:ea typeface="Tahoma" panose="020B0604030504040204" pitchFamily="34" charset="0"/>
                <a:cs typeface="Tahoma" panose="020B0604030504040204" pitchFamily="34" charset="0"/>
              </a:rPr>
              <a:t>IS CSRÚ</a:t>
            </a:r>
          </a:p>
        </p:txBody>
      </p:sp>
      <p:sp>
        <p:nvSpPr>
          <p:cNvPr id="56" name="BlokTextu 55"/>
          <p:cNvSpPr txBox="1"/>
          <p:nvPr/>
        </p:nvSpPr>
        <p:spPr>
          <a:xfrm>
            <a:off x="1031479" y="536339"/>
            <a:ext cx="3296682" cy="307777"/>
          </a:xfrm>
          <a:prstGeom prst="rect">
            <a:avLst/>
          </a:prstGeom>
          <a:solidFill>
            <a:schemeClr val="accent2">
              <a:lumMod val="40000"/>
              <a:lumOff val="60000"/>
            </a:schemeClr>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sk-SK" sz="1400">
                <a:latin typeface="Tahoma" panose="020B0604030504040204" pitchFamily="34" charset="0"/>
                <a:ea typeface="Tahoma" panose="020B0604030504040204" pitchFamily="34" charset="0"/>
                <a:cs typeface="Tahoma" panose="020B0604030504040204" pitchFamily="34" charset="0"/>
              </a:rPr>
              <a:t>Manažment osobných údajov</a:t>
            </a:r>
          </a:p>
        </p:txBody>
      </p:sp>
      <p:sp>
        <p:nvSpPr>
          <p:cNvPr id="57" name="BlokTextu 56"/>
          <p:cNvSpPr txBox="1"/>
          <p:nvPr/>
        </p:nvSpPr>
        <p:spPr>
          <a:xfrm>
            <a:off x="794665" y="1244045"/>
            <a:ext cx="3116935" cy="306553"/>
          </a:xfrm>
          <a:prstGeom prst="rect">
            <a:avLst/>
          </a:prstGeom>
          <a:solidFill>
            <a:schemeClr val="accent5">
              <a:lumMod val="40000"/>
              <a:lumOff val="60000"/>
            </a:schemeClr>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sk-SK" sz="1400">
                <a:latin typeface="Tahoma" panose="020B0604030504040204" pitchFamily="34" charset="0"/>
                <a:ea typeface="Tahoma" panose="020B0604030504040204" pitchFamily="34" charset="0"/>
                <a:cs typeface="Tahoma" panose="020B0604030504040204" pitchFamily="34" charset="0"/>
              </a:rPr>
              <a:t>Centrálna integračná platforma</a:t>
            </a:r>
          </a:p>
        </p:txBody>
      </p:sp>
      <p:sp>
        <p:nvSpPr>
          <p:cNvPr id="58" name="BlokTextu 57"/>
          <p:cNvSpPr txBox="1"/>
          <p:nvPr/>
        </p:nvSpPr>
        <p:spPr>
          <a:xfrm>
            <a:off x="564422" y="2074388"/>
            <a:ext cx="1979819" cy="307777"/>
          </a:xfrm>
          <a:prstGeom prst="rect">
            <a:avLst/>
          </a:prstGeom>
          <a:solidFill>
            <a:srgbClr val="FFC000"/>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sk-SK" sz="1400">
                <a:latin typeface="Tahoma" panose="020B0604030504040204" pitchFamily="34" charset="0"/>
                <a:ea typeface="Tahoma" panose="020B0604030504040204" pitchFamily="34" charset="0"/>
                <a:cs typeface="Tahoma" panose="020B0604030504040204" pitchFamily="34" charset="0"/>
              </a:rPr>
              <a:t>Dátová integrácia</a:t>
            </a:r>
          </a:p>
        </p:txBody>
      </p:sp>
      <p:sp>
        <p:nvSpPr>
          <p:cNvPr id="59" name="Zaoblený obdĺžnik 58"/>
          <p:cNvSpPr/>
          <p:nvPr/>
        </p:nvSpPr>
        <p:spPr>
          <a:xfrm>
            <a:off x="89658" y="5454329"/>
            <a:ext cx="5787267" cy="449847"/>
          </a:xfrm>
          <a:prstGeom prst="roundRect">
            <a:avLst/>
          </a:prstGeom>
          <a:ln>
            <a:solidFill>
              <a:srgbClr val="92D050"/>
            </a:solidFill>
          </a:ln>
        </p:spPr>
        <p:style>
          <a:lnRef idx="2">
            <a:schemeClr val="dk1"/>
          </a:lnRef>
          <a:fillRef idx="1">
            <a:schemeClr val="lt1"/>
          </a:fillRef>
          <a:effectRef idx="0">
            <a:schemeClr val="dk1"/>
          </a:effectRef>
          <a:fontRef idx="minor">
            <a:schemeClr val="dk1"/>
          </a:fontRef>
        </p:style>
        <p:txBody>
          <a:bodyPr rtlCol="0" anchor="ctr"/>
          <a:lstStyle/>
          <a:p>
            <a:pPr algn="ctr"/>
            <a:r>
              <a:rPr lang="sk-SK" sz="1400">
                <a:ln w="0"/>
                <a:solidFill>
                  <a:schemeClr val="tx1"/>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rPr>
              <a:t>Konzument údajov</a:t>
            </a:r>
          </a:p>
        </p:txBody>
      </p:sp>
      <p:sp>
        <p:nvSpPr>
          <p:cNvPr id="60" name="Zaoblený obdĺžnik 59"/>
          <p:cNvSpPr/>
          <p:nvPr/>
        </p:nvSpPr>
        <p:spPr>
          <a:xfrm>
            <a:off x="120822" y="54085"/>
            <a:ext cx="11947353" cy="405878"/>
          </a:xfrm>
          <a:prstGeom prst="roundRect">
            <a:avLst/>
          </a:prstGeom>
          <a:solidFill>
            <a:schemeClr val="bg1">
              <a:lumMod val="75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endParaRPr lang="sk-SK" sz="1400">
              <a:ln w="0"/>
              <a:solidFill>
                <a:schemeClr val="tx1"/>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endParaRPr>
          </a:p>
          <a:p>
            <a:pPr algn="ctr"/>
            <a:r>
              <a:rPr lang="sk-SK" sz="1400">
                <a:ln w="0"/>
                <a:solidFill>
                  <a:schemeClr val="tx1"/>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rPr>
              <a:t>Legislatíva</a:t>
            </a:r>
          </a:p>
          <a:p>
            <a:pPr algn="ctr"/>
            <a:endParaRPr lang="sk-SK" sz="1400">
              <a:ln w="0"/>
              <a:solidFill>
                <a:schemeClr val="tx1"/>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61" name="Zaoblený obdĺžnik 60"/>
          <p:cNvSpPr/>
          <p:nvPr/>
        </p:nvSpPr>
        <p:spPr>
          <a:xfrm>
            <a:off x="392880" y="4344685"/>
            <a:ext cx="2901897" cy="331869"/>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r>
              <a:rPr lang="sk-SK" sz="1400" dirty="0">
                <a:ln w="0"/>
                <a:solidFill>
                  <a:schemeClr val="tx1"/>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rPr>
              <a:t>Platforma TALEND</a:t>
            </a:r>
          </a:p>
        </p:txBody>
      </p:sp>
      <p:sp>
        <p:nvSpPr>
          <p:cNvPr id="62" name="BlokTextu 61"/>
          <p:cNvSpPr txBox="1"/>
          <p:nvPr/>
        </p:nvSpPr>
        <p:spPr>
          <a:xfrm>
            <a:off x="5785485" y="754152"/>
            <a:ext cx="1661795" cy="307777"/>
          </a:xfrm>
          <a:prstGeom prst="rect">
            <a:avLst/>
          </a:prstGeom>
          <a:solidFill>
            <a:schemeClr val="accent2">
              <a:lumMod val="40000"/>
              <a:lumOff val="60000"/>
            </a:schemeClr>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sk-SK" sz="1400" i="1">
                <a:latin typeface="Tahoma" panose="020B0604030504040204" pitchFamily="34" charset="0"/>
                <a:ea typeface="Tahoma" panose="020B0604030504040204" pitchFamily="34" charset="0"/>
                <a:cs typeface="Tahoma" panose="020B0604030504040204" pitchFamily="34" charset="0"/>
              </a:rPr>
              <a:t>GDPR </a:t>
            </a:r>
            <a:r>
              <a:rPr lang="en-US" sz="1400" i="1">
                <a:latin typeface="Tahoma" panose="020B0604030504040204" pitchFamily="34" charset="0"/>
                <a:ea typeface="Tahoma" panose="020B0604030504040204" pitchFamily="34" charset="0"/>
                <a:cs typeface="Tahoma" panose="020B0604030504040204" pitchFamily="34" charset="0"/>
              </a:rPr>
              <a:t>&amp; CITIZEN</a:t>
            </a:r>
            <a:endParaRPr lang="sk-SK" sz="1400" i="1">
              <a:latin typeface="Tahoma" panose="020B0604030504040204" pitchFamily="34" charset="0"/>
              <a:ea typeface="Tahoma" panose="020B0604030504040204" pitchFamily="34" charset="0"/>
              <a:cs typeface="Tahoma" panose="020B0604030504040204" pitchFamily="34" charset="0"/>
            </a:endParaRPr>
          </a:p>
        </p:txBody>
      </p:sp>
      <p:sp>
        <p:nvSpPr>
          <p:cNvPr id="63" name="BlokTextu 62"/>
          <p:cNvSpPr txBox="1"/>
          <p:nvPr/>
        </p:nvSpPr>
        <p:spPr>
          <a:xfrm>
            <a:off x="4775200" y="1524791"/>
            <a:ext cx="1562365" cy="307777"/>
          </a:xfrm>
          <a:prstGeom prst="rect">
            <a:avLst/>
          </a:prstGeom>
          <a:solidFill>
            <a:schemeClr val="accent5">
              <a:lumMod val="40000"/>
              <a:lumOff val="60000"/>
            </a:schemeClr>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400" i="1">
                <a:latin typeface="Tahoma" panose="020B0604030504040204" pitchFamily="34" charset="0"/>
                <a:ea typeface="Tahoma" panose="020B0604030504040204" pitchFamily="34" charset="0"/>
                <a:cs typeface="Tahoma" panose="020B0604030504040204" pitchFamily="34" charset="0"/>
              </a:rPr>
              <a:t>FUNCTIONALITY</a:t>
            </a:r>
            <a:endParaRPr lang="sk-SK" sz="1100" i="1">
              <a:latin typeface="Tahoma" panose="020B0604030504040204" pitchFamily="34" charset="0"/>
              <a:ea typeface="Tahoma" panose="020B0604030504040204" pitchFamily="34" charset="0"/>
              <a:cs typeface="Tahoma" panose="020B0604030504040204" pitchFamily="34" charset="0"/>
            </a:endParaRPr>
          </a:p>
        </p:txBody>
      </p:sp>
      <p:sp>
        <p:nvSpPr>
          <p:cNvPr id="64" name="BlokTextu 63"/>
          <p:cNvSpPr txBox="1"/>
          <p:nvPr/>
        </p:nvSpPr>
        <p:spPr>
          <a:xfrm>
            <a:off x="4087985" y="2303758"/>
            <a:ext cx="1010289" cy="307777"/>
          </a:xfrm>
          <a:prstGeom prst="rect">
            <a:avLst/>
          </a:prstGeom>
          <a:solidFill>
            <a:srgbClr val="FFC000"/>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en-US" sz="1400" i="1">
                <a:latin typeface="Tahoma" panose="020B0604030504040204" pitchFamily="34" charset="0"/>
                <a:ea typeface="Tahoma" panose="020B0604030504040204" pitchFamily="34" charset="0"/>
                <a:cs typeface="Tahoma" panose="020B0604030504040204" pitchFamily="34" charset="0"/>
              </a:rPr>
              <a:t>VOLUME</a:t>
            </a:r>
            <a:endParaRPr lang="sk-SK" sz="1400" i="1">
              <a:latin typeface="Tahoma" panose="020B0604030504040204" pitchFamily="34" charset="0"/>
              <a:ea typeface="Tahoma" panose="020B0604030504040204" pitchFamily="34" charset="0"/>
              <a:cs typeface="Tahoma" panose="020B0604030504040204" pitchFamily="34" charset="0"/>
            </a:endParaRPr>
          </a:p>
        </p:txBody>
      </p:sp>
      <p:sp>
        <p:nvSpPr>
          <p:cNvPr id="65" name="BlokTextu 64"/>
          <p:cNvSpPr txBox="1"/>
          <p:nvPr/>
        </p:nvSpPr>
        <p:spPr>
          <a:xfrm>
            <a:off x="2861782" y="3197742"/>
            <a:ext cx="777188" cy="307777"/>
          </a:xfrm>
          <a:prstGeom prst="rect">
            <a:avLst/>
          </a:prstGeom>
          <a:solidFill>
            <a:srgbClr val="D6D6D6"/>
          </a:solidFill>
          <a:ln>
            <a:noFill/>
          </a:ln>
        </p:spPr>
        <p:style>
          <a:lnRef idx="3">
            <a:schemeClr val="lt1"/>
          </a:lnRef>
          <a:fillRef idx="1">
            <a:schemeClr val="accent2"/>
          </a:fillRef>
          <a:effectRef idx="1">
            <a:schemeClr val="accent2"/>
          </a:effectRef>
          <a:fontRef idx="minor">
            <a:schemeClr val="lt1"/>
          </a:fontRef>
        </p:style>
        <p:txBody>
          <a:bodyPr wrap="square" rtlCol="0">
            <a:spAutoFit/>
          </a:bodyPr>
          <a:lstStyle/>
          <a:p>
            <a:r>
              <a:rPr lang="en-US" sz="1400" i="1">
                <a:solidFill>
                  <a:schemeClr val="tx1"/>
                </a:solidFill>
                <a:latin typeface="Tahoma" panose="020B0604030504040204" pitchFamily="34" charset="0"/>
                <a:ea typeface="Tahoma" panose="020B0604030504040204" pitchFamily="34" charset="0"/>
                <a:cs typeface="Tahoma" panose="020B0604030504040204" pitchFamily="34" charset="0"/>
              </a:rPr>
              <a:t>CORE</a:t>
            </a:r>
            <a:endParaRPr lang="sk-SK" sz="1200" i="1">
              <a:solidFill>
                <a:schemeClr val="tx1"/>
              </a:solidFill>
              <a:latin typeface="Tahoma" panose="020B0604030504040204" pitchFamily="34" charset="0"/>
              <a:ea typeface="Tahoma" panose="020B0604030504040204" pitchFamily="34" charset="0"/>
              <a:cs typeface="Tahoma" panose="020B0604030504040204" pitchFamily="34" charset="0"/>
            </a:endParaRPr>
          </a:p>
        </p:txBody>
      </p:sp>
      <p:sp>
        <p:nvSpPr>
          <p:cNvPr id="66" name="Zaoblený obdĺžnik 62">
            <a:extLst>
              <a:ext uri="{FF2B5EF4-FFF2-40B4-BE49-F238E27FC236}">
                <a16:creationId xmlns:a16="http://schemas.microsoft.com/office/drawing/2014/main" id="{D0420C99-EB41-47C1-956D-1833FCC65824}"/>
              </a:ext>
            </a:extLst>
          </p:cNvPr>
          <p:cNvSpPr/>
          <p:nvPr/>
        </p:nvSpPr>
        <p:spPr>
          <a:xfrm>
            <a:off x="7730009" y="496874"/>
            <a:ext cx="2080727" cy="2121210"/>
          </a:xfrm>
          <a:prstGeom prst="roundRect">
            <a:avLst/>
          </a:prstGeom>
          <a:solidFill>
            <a:schemeClr val="accent2">
              <a:lumMod val="40000"/>
              <a:lumOff val="60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en-US" sz="1400" err="1">
                <a:solidFill>
                  <a:schemeClr val="tx1"/>
                </a:solidFill>
                <a:latin typeface="Tahoma" panose="020B0604030504040204" pitchFamily="34" charset="0"/>
                <a:ea typeface="Tahoma" panose="020B0604030504040204" pitchFamily="34" charset="0"/>
                <a:cs typeface="Tahoma" panose="020B0604030504040204" pitchFamily="34" charset="0"/>
              </a:rPr>
              <a:t>Otvoren</a:t>
            </a:r>
            <a:r>
              <a:rPr lang="sk-SK" sz="1400">
                <a:solidFill>
                  <a:schemeClr val="tx1"/>
                </a:solidFill>
                <a:latin typeface="Tahoma" panose="020B0604030504040204" pitchFamily="34" charset="0"/>
                <a:ea typeface="Tahoma" panose="020B0604030504040204" pitchFamily="34" charset="0"/>
                <a:cs typeface="Tahoma" panose="020B0604030504040204" pitchFamily="34" charset="0"/>
              </a:rPr>
              <a:t>é údaje 2.0</a:t>
            </a:r>
            <a:r>
              <a:rPr lang="sk-SK" sz="1400" b="1">
                <a:ln w="12700">
                  <a:solidFill>
                    <a:schemeClr val="accent1"/>
                  </a:solidFill>
                  <a:prstDash val="solid"/>
                </a:ln>
                <a:solidFill>
                  <a:schemeClr val="tx1"/>
                </a:solidFill>
                <a:effectLst>
                  <a:outerShdw dist="38100" dir="2640000" algn="bl" rotWithShape="0">
                    <a:schemeClr val="accent1"/>
                  </a:outerShdw>
                </a:effectLst>
                <a:latin typeface="Tahoma" panose="020B0604030504040204" pitchFamily="34" charset="0"/>
                <a:ea typeface="Tahoma" panose="020B0604030504040204" pitchFamily="34" charset="0"/>
                <a:cs typeface="Tahoma" panose="020B0604030504040204" pitchFamily="34" charset="0"/>
              </a:rPr>
              <a:t>	</a:t>
            </a:r>
          </a:p>
        </p:txBody>
      </p:sp>
      <p:sp>
        <p:nvSpPr>
          <p:cNvPr id="67" name="Zaoblený obdĺžnik 62">
            <a:extLst>
              <a:ext uri="{FF2B5EF4-FFF2-40B4-BE49-F238E27FC236}">
                <a16:creationId xmlns:a16="http://schemas.microsoft.com/office/drawing/2014/main" id="{29132B11-6836-4442-9A03-6BB26C137DCE}"/>
              </a:ext>
            </a:extLst>
          </p:cNvPr>
          <p:cNvSpPr/>
          <p:nvPr/>
        </p:nvSpPr>
        <p:spPr>
          <a:xfrm>
            <a:off x="7730009" y="2722726"/>
            <a:ext cx="2080727" cy="2023603"/>
          </a:xfrm>
          <a:prstGeom prst="roundRect">
            <a:avLst/>
          </a:prstGeom>
          <a:solidFill>
            <a:schemeClr val="accent2">
              <a:lumMod val="40000"/>
              <a:lumOff val="60000"/>
            </a:schemeClr>
          </a:solidFill>
          <a:ln/>
        </p:spPr>
        <p:style>
          <a:lnRef idx="3">
            <a:schemeClr val="lt1"/>
          </a:lnRef>
          <a:fillRef idx="1">
            <a:schemeClr val="accent1"/>
          </a:fillRef>
          <a:effectRef idx="1">
            <a:schemeClr val="accent1"/>
          </a:effectRef>
          <a:fontRef idx="minor">
            <a:schemeClr val="lt1"/>
          </a:fontRef>
        </p:style>
        <p:txBody>
          <a:bodyPr rtlCol="0" anchor="ctr"/>
          <a:lstStyle/>
          <a:p>
            <a:pPr algn="ctr"/>
            <a:r>
              <a:rPr lang="sk-SK" sz="1400">
                <a:solidFill>
                  <a:schemeClr val="tx1"/>
                </a:solidFill>
                <a:latin typeface="Tahoma" panose="020B0604030504040204" pitchFamily="34" charset="0"/>
                <a:ea typeface="Tahoma" panose="020B0604030504040204" pitchFamily="34" charset="0"/>
                <a:cs typeface="Tahoma" panose="020B0604030504040204" pitchFamily="34" charset="0"/>
              </a:rPr>
              <a:t>Konsolidovaná analytická vrstva</a:t>
            </a:r>
          </a:p>
        </p:txBody>
      </p:sp>
      <p:sp>
        <p:nvSpPr>
          <p:cNvPr id="68" name="Zaoblený obdĺžnik 62">
            <a:extLst>
              <a:ext uri="{FF2B5EF4-FFF2-40B4-BE49-F238E27FC236}">
                <a16:creationId xmlns:a16="http://schemas.microsoft.com/office/drawing/2014/main" id="{D0420C99-EB41-47C1-956D-1833FCC65824}"/>
              </a:ext>
            </a:extLst>
          </p:cNvPr>
          <p:cNvSpPr/>
          <p:nvPr/>
        </p:nvSpPr>
        <p:spPr>
          <a:xfrm>
            <a:off x="9877426" y="496873"/>
            <a:ext cx="2190747" cy="2121211"/>
          </a:xfrm>
          <a:prstGeom prst="roundRect">
            <a:avLst/>
          </a:prstGeom>
          <a:solidFill>
            <a:schemeClr val="accent6">
              <a:lumMod val="40000"/>
              <a:lumOff val="60000"/>
            </a:schemeClr>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sk-SK" sz="1400">
                <a:solidFill>
                  <a:schemeClr val="tx1"/>
                </a:solidFill>
                <a:latin typeface="Tahoma" panose="020B0604030504040204" pitchFamily="34" charset="0"/>
                <a:ea typeface="Tahoma" panose="020B0604030504040204" pitchFamily="34" charset="0"/>
                <a:cs typeface="Tahoma" panose="020B0604030504040204" pitchFamily="34" charset="0"/>
              </a:rPr>
              <a:t>Lepšie využívanie údajov inštitúciami VS</a:t>
            </a:r>
            <a:endParaRPr lang="sk-SK" sz="1400" b="1">
              <a:ln w="12700">
                <a:solidFill>
                  <a:schemeClr val="accent1"/>
                </a:solidFill>
                <a:prstDash val="solid"/>
              </a:ln>
              <a:solidFill>
                <a:schemeClr val="tx1"/>
              </a:solidFill>
              <a:effectLst>
                <a:outerShdw dist="38100" dir="2640000" algn="bl" rotWithShape="0">
                  <a:schemeClr val="accent1"/>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69" name="Zaoblený obdĺžnik 62">
            <a:extLst>
              <a:ext uri="{FF2B5EF4-FFF2-40B4-BE49-F238E27FC236}">
                <a16:creationId xmlns:a16="http://schemas.microsoft.com/office/drawing/2014/main" id="{D0420C99-EB41-47C1-956D-1833FCC65824}"/>
              </a:ext>
            </a:extLst>
          </p:cNvPr>
          <p:cNvSpPr/>
          <p:nvPr/>
        </p:nvSpPr>
        <p:spPr>
          <a:xfrm>
            <a:off x="9877426" y="2718909"/>
            <a:ext cx="2190747" cy="2027420"/>
          </a:xfrm>
          <a:prstGeom prst="roundRect">
            <a:avLst/>
          </a:prstGeom>
          <a:solidFill>
            <a:schemeClr val="accent6">
              <a:lumMod val="40000"/>
              <a:lumOff val="60000"/>
            </a:schemeClr>
          </a:soli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r>
              <a:rPr lang="sk-SK" sz="1400">
                <a:solidFill>
                  <a:schemeClr val="tx1"/>
                </a:solidFill>
                <a:latin typeface="Tahoma" panose="020B0604030504040204" pitchFamily="34" charset="0"/>
                <a:ea typeface="Tahoma" panose="020B0604030504040204" pitchFamily="34" charset="0"/>
                <a:cs typeface="Tahoma" panose="020B0604030504040204" pitchFamily="34" charset="0"/>
              </a:rPr>
              <a:t>Manažment údajov inštitúcii verejnej správy</a:t>
            </a:r>
            <a:endParaRPr lang="sk-SK" sz="1400" b="1">
              <a:ln w="12700">
                <a:solidFill>
                  <a:schemeClr val="accent1"/>
                </a:solidFill>
                <a:prstDash val="solid"/>
              </a:ln>
              <a:solidFill>
                <a:schemeClr val="tx1"/>
              </a:solidFill>
              <a:effectLst>
                <a:outerShdw dist="38100" dir="2640000" algn="bl" rotWithShape="0">
                  <a:schemeClr val="accent1"/>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70" name="Zaoblený obdĺžnik 69"/>
          <p:cNvSpPr/>
          <p:nvPr/>
        </p:nvSpPr>
        <p:spPr>
          <a:xfrm>
            <a:off x="6057900" y="5454328"/>
            <a:ext cx="6010275" cy="449847"/>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r>
              <a:rPr lang="sk-SK" sz="1400">
                <a:ln w="0"/>
                <a:solidFill>
                  <a:schemeClr val="tx1"/>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rPr>
              <a:t>Poskytovateľ údajov</a:t>
            </a:r>
          </a:p>
        </p:txBody>
      </p:sp>
      <p:cxnSp>
        <p:nvCxnSpPr>
          <p:cNvPr id="3" name="Rovná spojovacia šípka 2"/>
          <p:cNvCxnSpPr/>
          <p:nvPr/>
        </p:nvCxnSpPr>
        <p:spPr>
          <a:xfrm>
            <a:off x="89657" y="5197936"/>
            <a:ext cx="9721079" cy="34473"/>
          </a:xfrm>
          <a:prstGeom prst="straightConnector1">
            <a:avLst/>
          </a:prstGeom>
          <a:ln w="57150">
            <a:solidFill>
              <a:schemeClr val="bg2">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Obdĺžnik 24"/>
          <p:cNvSpPr/>
          <p:nvPr/>
        </p:nvSpPr>
        <p:spPr>
          <a:xfrm>
            <a:off x="8354005" y="6036658"/>
            <a:ext cx="3476551" cy="5259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Tree>
    <p:extLst>
      <p:ext uri="{BB962C8B-B14F-4D97-AF65-F5344CB8AC3E}">
        <p14:creationId xmlns:p14="http://schemas.microsoft.com/office/powerpoint/2010/main" val="10934219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Zaoblený obdĺžnik 13"/>
          <p:cNvSpPr/>
          <p:nvPr/>
        </p:nvSpPr>
        <p:spPr>
          <a:xfrm>
            <a:off x="1759001" y="2117023"/>
            <a:ext cx="8850728" cy="1917095"/>
          </a:xfrm>
          <a:prstGeom prst="roundRect">
            <a:avLst/>
          </a:prstGeom>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pPr algn="ctr"/>
            <a:endParaRPr lang="sk-SK" sz="1200" smtClean="0">
              <a:solidFill>
                <a:schemeClr val="tx1"/>
              </a:solidFill>
              <a:latin typeface="Arial" panose="020B0604020202020204" pitchFamily="34" charset="0"/>
              <a:cs typeface="Arial" panose="020B0604020202020204" pitchFamily="34" charset="0"/>
            </a:endParaRPr>
          </a:p>
        </p:txBody>
      </p:sp>
      <p:sp>
        <p:nvSpPr>
          <p:cNvPr id="6" name="Nadpis 5"/>
          <p:cNvSpPr>
            <a:spLocks noGrp="1"/>
          </p:cNvSpPr>
          <p:nvPr>
            <p:ph type="title"/>
          </p:nvPr>
        </p:nvSpPr>
        <p:spPr>
          <a:xfrm>
            <a:off x="863716" y="808832"/>
            <a:ext cx="10727459" cy="748788"/>
          </a:xfrm>
        </p:spPr>
        <p:txBody>
          <a:bodyPr>
            <a:normAutofit/>
          </a:bodyPr>
          <a:lstStyle/>
          <a:p>
            <a:r>
              <a:rPr lang="sk-SK" smtClean="0"/>
              <a:t>MOdernizované ÚPVS</a:t>
            </a:r>
            <a:endParaRPr lang="sk-SK"/>
          </a:p>
        </p:txBody>
      </p:sp>
      <p:sp>
        <p:nvSpPr>
          <p:cNvPr id="9" name="BlokTextu 8"/>
          <p:cNvSpPr txBox="1"/>
          <p:nvPr/>
        </p:nvSpPr>
        <p:spPr>
          <a:xfrm>
            <a:off x="699797" y="5663682"/>
            <a:ext cx="8581195" cy="246221"/>
          </a:xfrm>
          <a:prstGeom prst="rect">
            <a:avLst/>
          </a:prstGeom>
          <a:noFill/>
        </p:spPr>
        <p:txBody>
          <a:bodyPr wrap="none" rtlCol="0">
            <a:spAutoFit/>
          </a:bodyPr>
          <a:lstStyle/>
          <a:p>
            <a:r>
              <a:rPr lang="sk-SK" sz="1000">
                <a:solidFill>
                  <a:srgbClr val="0070C0"/>
                </a:solidFill>
              </a:rPr>
              <a:t>Odkaz na referenčnú architektúru IIS VS: https://www.mirri.gov.sk/sekcie/informatizacia/egovernment/sprava-architektury/referencna-architektura-isvs/index.html</a:t>
            </a:r>
          </a:p>
        </p:txBody>
      </p:sp>
      <p:sp>
        <p:nvSpPr>
          <p:cNvPr id="2" name="Zaoblený obdĺžnik 1"/>
          <p:cNvSpPr/>
          <p:nvPr/>
        </p:nvSpPr>
        <p:spPr>
          <a:xfrm>
            <a:off x="4032551" y="2245902"/>
            <a:ext cx="1143000" cy="706582"/>
          </a:xfrm>
          <a:prstGeom prst="roundRect">
            <a:avLst/>
          </a:prstGeom>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pPr algn="ctr"/>
            <a:r>
              <a:rPr lang="sk-SK" sz="1200">
                <a:solidFill>
                  <a:schemeClr val="tx1"/>
                </a:solidFill>
                <a:latin typeface="Arial" panose="020B0604020202020204" pitchFamily="34" charset="0"/>
                <a:cs typeface="Arial" panose="020B0604020202020204" pitchFamily="34" charset="0"/>
              </a:rPr>
              <a:t>Profil klienta</a:t>
            </a:r>
            <a:endParaRPr lang="sk-SK" sz="1200" smtClean="0">
              <a:solidFill>
                <a:schemeClr val="tx1"/>
              </a:solidFill>
              <a:latin typeface="Arial" panose="020B0604020202020204" pitchFamily="34" charset="0"/>
              <a:cs typeface="Arial" panose="020B0604020202020204" pitchFamily="34" charset="0"/>
            </a:endParaRPr>
          </a:p>
        </p:txBody>
      </p:sp>
      <p:sp>
        <p:nvSpPr>
          <p:cNvPr id="22" name="Zaoblený obdĺžnik 21"/>
          <p:cNvSpPr/>
          <p:nvPr/>
        </p:nvSpPr>
        <p:spPr>
          <a:xfrm>
            <a:off x="4032552" y="3128482"/>
            <a:ext cx="1143000" cy="706582"/>
          </a:xfrm>
          <a:prstGeom prst="roundRect">
            <a:avLst/>
          </a:prstGeom>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pPr algn="ctr"/>
            <a:r>
              <a:rPr lang="sk-SK" sz="1200">
                <a:solidFill>
                  <a:schemeClr val="tx1"/>
                </a:solidFill>
                <a:latin typeface="Arial" panose="020B0604020202020204" pitchFamily="34" charset="0"/>
                <a:cs typeface="Arial" panose="020B0604020202020204" pitchFamily="34" charset="0"/>
              </a:rPr>
              <a:t>Portfólio klienta</a:t>
            </a:r>
            <a:endParaRPr lang="sk-SK" sz="1200" smtClean="0">
              <a:solidFill>
                <a:schemeClr val="tx1"/>
              </a:solidFill>
              <a:latin typeface="Arial" panose="020B0604020202020204" pitchFamily="34" charset="0"/>
              <a:cs typeface="Arial" panose="020B0604020202020204" pitchFamily="34" charset="0"/>
            </a:endParaRPr>
          </a:p>
        </p:txBody>
      </p:sp>
      <p:sp>
        <p:nvSpPr>
          <p:cNvPr id="23" name="Zaoblený obdĺžnik 22"/>
          <p:cNvSpPr/>
          <p:nvPr/>
        </p:nvSpPr>
        <p:spPr>
          <a:xfrm>
            <a:off x="2063799" y="2245902"/>
            <a:ext cx="1489363" cy="706582"/>
          </a:xfrm>
          <a:prstGeom prst="roundRect">
            <a:avLst/>
          </a:prstGeom>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pPr algn="ctr"/>
            <a:r>
              <a:rPr lang="sk-SK" sz="1200">
                <a:solidFill>
                  <a:schemeClr val="tx1"/>
                </a:solidFill>
                <a:latin typeface="Arial" panose="020B0604020202020204" pitchFamily="34" charset="0"/>
                <a:cs typeface="Arial" panose="020B0604020202020204" pitchFamily="34" charset="0"/>
              </a:rPr>
              <a:t>Modul riadenia obsahu webových </a:t>
            </a:r>
            <a:r>
              <a:rPr lang="sk-SK" sz="1200" smtClean="0">
                <a:solidFill>
                  <a:schemeClr val="tx1"/>
                </a:solidFill>
                <a:latin typeface="Arial" panose="020B0604020202020204" pitchFamily="34" charset="0"/>
                <a:cs typeface="Arial" panose="020B0604020202020204" pitchFamily="34" charset="0"/>
              </a:rPr>
              <a:t>stránok (CMS)</a:t>
            </a:r>
          </a:p>
        </p:txBody>
      </p:sp>
      <p:sp>
        <p:nvSpPr>
          <p:cNvPr id="24" name="Zaoblený obdĺžnik 23"/>
          <p:cNvSpPr/>
          <p:nvPr/>
        </p:nvSpPr>
        <p:spPr>
          <a:xfrm>
            <a:off x="5482763" y="2245902"/>
            <a:ext cx="1489363" cy="706582"/>
          </a:xfrm>
          <a:prstGeom prst="roundRect">
            <a:avLst/>
          </a:prstGeom>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pPr algn="ctr"/>
            <a:r>
              <a:rPr lang="pl-PL" sz="1200">
                <a:solidFill>
                  <a:schemeClr val="tx1"/>
                </a:solidFill>
                <a:latin typeface="Arial" panose="020B0604020202020204" pitchFamily="34" charset="0"/>
                <a:cs typeface="Arial" panose="020B0604020202020204" pitchFamily="34" charset="0"/>
              </a:rPr>
              <a:t>Modul rozpracovaných podaní a príloh</a:t>
            </a:r>
            <a:endParaRPr lang="sk-SK" sz="1200" smtClean="0">
              <a:solidFill>
                <a:schemeClr val="tx1"/>
              </a:solidFill>
              <a:latin typeface="Arial" panose="020B0604020202020204" pitchFamily="34" charset="0"/>
              <a:cs typeface="Arial" panose="020B0604020202020204" pitchFamily="34" charset="0"/>
            </a:endParaRPr>
          </a:p>
        </p:txBody>
      </p:sp>
      <p:sp>
        <p:nvSpPr>
          <p:cNvPr id="25" name="Zaoblený obdĺžnik 24"/>
          <p:cNvSpPr/>
          <p:nvPr/>
        </p:nvSpPr>
        <p:spPr>
          <a:xfrm>
            <a:off x="5496801" y="3128482"/>
            <a:ext cx="1489363" cy="706582"/>
          </a:xfrm>
          <a:prstGeom prst="roundRect">
            <a:avLst/>
          </a:prstGeom>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pPr algn="ctr"/>
            <a:r>
              <a:rPr lang="pl-PL" sz="1200">
                <a:solidFill>
                  <a:schemeClr val="tx1"/>
                </a:solidFill>
                <a:latin typeface="Arial" panose="020B0604020202020204" pitchFamily="34" charset="0"/>
                <a:cs typeface="Arial" panose="020B0604020202020204" pitchFamily="34" charset="0"/>
              </a:rPr>
              <a:t>Nový Konštruktor správ</a:t>
            </a:r>
            <a:endParaRPr lang="sk-SK" sz="1200" smtClean="0">
              <a:solidFill>
                <a:schemeClr val="tx1"/>
              </a:solidFill>
              <a:latin typeface="Arial" panose="020B0604020202020204" pitchFamily="34" charset="0"/>
              <a:cs typeface="Arial" panose="020B0604020202020204" pitchFamily="34" charset="0"/>
            </a:endParaRPr>
          </a:p>
        </p:txBody>
      </p:sp>
      <p:sp>
        <p:nvSpPr>
          <p:cNvPr id="26" name="Zaoblený obdĺžnik 25"/>
          <p:cNvSpPr/>
          <p:nvPr/>
        </p:nvSpPr>
        <p:spPr>
          <a:xfrm>
            <a:off x="8771663" y="2245902"/>
            <a:ext cx="1489363" cy="706582"/>
          </a:xfrm>
          <a:prstGeom prst="roundRect">
            <a:avLst/>
          </a:prstGeom>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pPr algn="ctr"/>
            <a:r>
              <a:rPr lang="sk-SK" sz="1200">
                <a:solidFill>
                  <a:schemeClr val="tx1"/>
                </a:solidFill>
                <a:latin typeface="Arial" panose="020B0604020202020204" pitchFamily="34" charset="0"/>
                <a:cs typeface="Arial" panose="020B0604020202020204" pitchFamily="34" charset="0"/>
              </a:rPr>
              <a:t>Modul spätnej väzby</a:t>
            </a:r>
            <a:endParaRPr lang="sk-SK" sz="1200" smtClean="0">
              <a:solidFill>
                <a:schemeClr val="tx1"/>
              </a:solidFill>
              <a:latin typeface="Arial" panose="020B0604020202020204" pitchFamily="34" charset="0"/>
              <a:cs typeface="Arial" panose="020B0604020202020204" pitchFamily="34" charset="0"/>
            </a:endParaRPr>
          </a:p>
        </p:txBody>
      </p:sp>
      <p:sp>
        <p:nvSpPr>
          <p:cNvPr id="27" name="Zaoblený obdĺžnik 26"/>
          <p:cNvSpPr/>
          <p:nvPr/>
        </p:nvSpPr>
        <p:spPr>
          <a:xfrm>
            <a:off x="8771663" y="3128482"/>
            <a:ext cx="1489363" cy="706582"/>
          </a:xfrm>
          <a:prstGeom prst="roundRect">
            <a:avLst/>
          </a:prstGeom>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pPr algn="ctr"/>
            <a:r>
              <a:rPr lang="pl-PL" sz="1200">
                <a:solidFill>
                  <a:schemeClr val="tx1"/>
                </a:solidFill>
                <a:latin typeface="Arial" panose="020B0604020202020204" pitchFamily="34" charset="0"/>
                <a:cs typeface="Arial" panose="020B0604020202020204" pitchFamily="34" charset="0"/>
              </a:rPr>
              <a:t>Štátny messenger</a:t>
            </a:r>
            <a:endParaRPr lang="sk-SK" sz="1200" smtClean="0">
              <a:solidFill>
                <a:schemeClr val="tx1"/>
              </a:solidFill>
              <a:latin typeface="Arial" panose="020B0604020202020204" pitchFamily="34" charset="0"/>
              <a:cs typeface="Arial" panose="020B0604020202020204" pitchFamily="34" charset="0"/>
            </a:endParaRPr>
          </a:p>
        </p:txBody>
      </p:sp>
      <p:sp>
        <p:nvSpPr>
          <p:cNvPr id="28" name="Zaoblený obdĺžnik 27"/>
          <p:cNvSpPr/>
          <p:nvPr/>
        </p:nvSpPr>
        <p:spPr>
          <a:xfrm>
            <a:off x="7127213" y="2245902"/>
            <a:ext cx="1489363" cy="706582"/>
          </a:xfrm>
          <a:prstGeom prst="roundRect">
            <a:avLst/>
          </a:prstGeom>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pPr algn="ctr"/>
            <a:r>
              <a:rPr lang="pl-PL" sz="1200">
                <a:solidFill>
                  <a:schemeClr val="tx1"/>
                </a:solidFill>
                <a:latin typeface="Arial" panose="020B0604020202020204" pitchFamily="34" charset="0"/>
                <a:cs typeface="Arial" panose="020B0604020202020204" pitchFamily="34" charset="0"/>
              </a:rPr>
              <a:t>Online dizajnér formulárov</a:t>
            </a:r>
            <a:endParaRPr lang="sk-SK" sz="1200" smtClean="0">
              <a:solidFill>
                <a:schemeClr val="tx1"/>
              </a:solidFill>
              <a:latin typeface="Arial" panose="020B0604020202020204" pitchFamily="34" charset="0"/>
              <a:cs typeface="Arial" panose="020B0604020202020204" pitchFamily="34" charset="0"/>
            </a:endParaRPr>
          </a:p>
        </p:txBody>
      </p:sp>
      <p:sp>
        <p:nvSpPr>
          <p:cNvPr id="29" name="Zaoblený obdĺžnik 28"/>
          <p:cNvSpPr/>
          <p:nvPr/>
        </p:nvSpPr>
        <p:spPr>
          <a:xfrm>
            <a:off x="2063800" y="3128482"/>
            <a:ext cx="1489363" cy="706582"/>
          </a:xfrm>
          <a:prstGeom prst="roundRect">
            <a:avLst/>
          </a:prstGeom>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pPr algn="ctr"/>
            <a:r>
              <a:rPr lang="pl-PL" sz="1200">
                <a:solidFill>
                  <a:schemeClr val="tx1"/>
                </a:solidFill>
                <a:latin typeface="Arial" panose="020B0604020202020204" pitchFamily="34" charset="0"/>
                <a:cs typeface="Arial" panose="020B0604020202020204" pitchFamily="34" charset="0"/>
              </a:rPr>
              <a:t>Modul vyhľadávanie a navigácia</a:t>
            </a:r>
            <a:endParaRPr lang="sk-SK" sz="1200" smtClean="0">
              <a:solidFill>
                <a:schemeClr val="tx1"/>
              </a:solidFill>
              <a:latin typeface="Arial" panose="020B0604020202020204" pitchFamily="34" charset="0"/>
              <a:cs typeface="Arial" panose="020B0604020202020204" pitchFamily="34" charset="0"/>
            </a:endParaRPr>
          </a:p>
        </p:txBody>
      </p:sp>
      <p:sp>
        <p:nvSpPr>
          <p:cNvPr id="13" name="Zaoblený obdĺžnik 12"/>
          <p:cNvSpPr/>
          <p:nvPr/>
        </p:nvSpPr>
        <p:spPr>
          <a:xfrm>
            <a:off x="7134232" y="3128482"/>
            <a:ext cx="1489363" cy="706582"/>
          </a:xfrm>
          <a:prstGeom prst="roundRect">
            <a:avLst/>
          </a:prstGeom>
          <a:ln/>
        </p:spPr>
        <p:style>
          <a:lnRef idx="1">
            <a:schemeClr val="accent1"/>
          </a:lnRef>
          <a:fillRef idx="3">
            <a:schemeClr val="accent1"/>
          </a:fillRef>
          <a:effectRef idx="2">
            <a:schemeClr val="accent1"/>
          </a:effectRef>
          <a:fontRef idx="minor">
            <a:schemeClr val="lt1"/>
          </a:fontRef>
        </p:style>
        <p:txBody>
          <a:bodyPr lIns="36000" tIns="36000" rIns="36000" bIns="36000" rtlCol="0" anchor="ctr"/>
          <a:lstStyle/>
          <a:p>
            <a:pPr algn="ctr"/>
            <a:r>
              <a:rPr lang="pl-PL" sz="1200">
                <a:solidFill>
                  <a:schemeClr val="tx1"/>
                </a:solidFill>
                <a:latin typeface="Arial" panose="020B0604020202020204" pitchFamily="34" charset="0"/>
                <a:cs typeface="Arial" panose="020B0604020202020204" pitchFamily="34" charset="0"/>
              </a:rPr>
              <a:t>Modul oprávnení tretích strán</a:t>
            </a:r>
            <a:endParaRPr lang="sk-SK" sz="120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06891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screenshot, indoor&#10;&#10;Description automatically generated">
            <a:extLst>
              <a:ext uri="{FF2B5EF4-FFF2-40B4-BE49-F238E27FC236}">
                <a16:creationId xmlns:a16="http://schemas.microsoft.com/office/drawing/2014/main" id="{9D77D1EF-AC9B-A848-9468-4628EF741D6D}"/>
              </a:ext>
            </a:extLst>
          </p:cNvPr>
          <p:cNvPicPr>
            <a:picLocks noChangeAspect="1"/>
          </p:cNvPicPr>
          <p:nvPr/>
        </p:nvPicPr>
        <p:blipFill>
          <a:blip r:embed="rId3"/>
          <a:stretch>
            <a:fillRect/>
          </a:stretch>
        </p:blipFill>
        <p:spPr>
          <a:xfrm>
            <a:off x="0" y="-4816"/>
            <a:ext cx="12269304" cy="6862816"/>
          </a:xfrm>
          <a:prstGeom prst="rect">
            <a:avLst/>
          </a:prstGeom>
        </p:spPr>
      </p:pic>
      <p:pic>
        <p:nvPicPr>
          <p:cNvPr id="58" name="Graphic 57">
            <a:extLst>
              <a:ext uri="{FF2B5EF4-FFF2-40B4-BE49-F238E27FC236}">
                <a16:creationId xmlns:a16="http://schemas.microsoft.com/office/drawing/2014/main" id="{64EDD064-70E9-CC48-AA2E-41CD0F1B9E4D}"/>
              </a:ext>
            </a:extLst>
          </p:cNvPr>
          <p:cNvPicPr>
            <a:picLocks noChangeAspect="1"/>
          </p:cNvPicPr>
          <p:nvPr/>
        </p:nvPicPr>
        <p:blipFill>
          <a:blip r:embed="rId4" cstate="print">
            <a:extLst>
              <a:ext uri="{28A0092B-C50C-407E-A947-70E740481C1C}">
                <a14:useLocalDpi xmlns:a14="http://schemas.microsoft.com/office/drawing/2010/main"/>
              </a:ext>
              <a:ext uri="{96DAC541-7B7A-43D3-8B79-37D633B846F1}">
                <asvg:svgBlip xmlns:asvg="http://schemas.microsoft.com/office/drawing/2016/SVG/main" xmlns="" r:embed="rId5"/>
              </a:ext>
            </a:extLst>
          </a:blip>
          <a:stretch>
            <a:fillRect/>
          </a:stretch>
        </p:blipFill>
        <p:spPr>
          <a:xfrm>
            <a:off x="316901" y="6139643"/>
            <a:ext cx="1487717" cy="462687"/>
          </a:xfrm>
          <a:prstGeom prst="rect">
            <a:avLst/>
          </a:prstGeom>
        </p:spPr>
      </p:pic>
      <p:cxnSp>
        <p:nvCxnSpPr>
          <p:cNvPr id="4" name="Straight Connector 3">
            <a:extLst>
              <a:ext uri="{FF2B5EF4-FFF2-40B4-BE49-F238E27FC236}">
                <a16:creationId xmlns:a16="http://schemas.microsoft.com/office/drawing/2014/main" id="{9F96E327-6392-8244-8BCC-49CAB70464B3}"/>
              </a:ext>
            </a:extLst>
          </p:cNvPr>
          <p:cNvCxnSpPr>
            <a:cxnSpLocks/>
          </p:cNvCxnSpPr>
          <p:nvPr/>
        </p:nvCxnSpPr>
        <p:spPr>
          <a:xfrm flipH="1">
            <a:off x="6111787" y="856005"/>
            <a:ext cx="1" cy="419712"/>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91077A06-E69E-A34F-B626-B2C5979A0A89}"/>
              </a:ext>
            </a:extLst>
          </p:cNvPr>
          <p:cNvSpPr txBox="1"/>
          <p:nvPr/>
        </p:nvSpPr>
        <p:spPr>
          <a:xfrm>
            <a:off x="316901" y="856005"/>
            <a:ext cx="8506277" cy="276999"/>
          </a:xfrm>
          <a:prstGeom prst="rect">
            <a:avLst/>
          </a:prstGeom>
          <a:noFill/>
        </p:spPr>
        <p:txBody>
          <a:bodyPr wrap="square" rtlCol="0">
            <a:spAutoFit/>
          </a:bodyPr>
          <a:lstStyle/>
          <a:p>
            <a:r>
              <a:rPr lang="en-SK" sz="1200" b="1" dirty="0">
                <a:solidFill>
                  <a:schemeClr val="tx1">
                    <a:alpha val="46000"/>
                  </a:schemeClr>
                </a:solidFill>
                <a:latin typeface="Avenir Black" panose="02000503020000020003" pitchFamily="2" charset="0"/>
              </a:rPr>
              <a:t>DIGITÁLNY EKOSYSTÉM OBČANA</a:t>
            </a:r>
          </a:p>
        </p:txBody>
      </p:sp>
      <p:sp>
        <p:nvSpPr>
          <p:cNvPr id="7" name="TextBox 6">
            <a:extLst>
              <a:ext uri="{FF2B5EF4-FFF2-40B4-BE49-F238E27FC236}">
                <a16:creationId xmlns:a16="http://schemas.microsoft.com/office/drawing/2014/main" id="{B7DBE216-38D5-6243-AD32-C7183ACEF3E1}"/>
              </a:ext>
            </a:extLst>
          </p:cNvPr>
          <p:cNvSpPr txBox="1"/>
          <p:nvPr/>
        </p:nvSpPr>
        <p:spPr>
          <a:xfrm>
            <a:off x="298265" y="538482"/>
            <a:ext cx="11372104" cy="400110"/>
          </a:xfrm>
          <a:prstGeom prst="rect">
            <a:avLst/>
          </a:prstGeom>
          <a:noFill/>
        </p:spPr>
        <p:txBody>
          <a:bodyPr wrap="square" rtlCol="0">
            <a:spAutoFit/>
          </a:bodyPr>
          <a:lstStyle/>
          <a:p>
            <a:r>
              <a:rPr lang="sk-SK" sz="2000" b="1">
                <a:latin typeface="Avenir Black" panose="02000503020000020003" pitchFamily="2" charset="0"/>
              </a:rPr>
              <a:t>JEDNOTNÁ KOMUNIKÁCIA SO ŠTÁTOM</a:t>
            </a:r>
          </a:p>
        </p:txBody>
      </p:sp>
    </p:spTree>
    <p:extLst>
      <p:ext uri="{BB962C8B-B14F-4D97-AF65-F5344CB8AC3E}">
        <p14:creationId xmlns:p14="http://schemas.microsoft.com/office/powerpoint/2010/main" val="37220817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ázok 1"/>
          <p:cNvPicPr>
            <a:picLocks noChangeAspect="1"/>
          </p:cNvPicPr>
          <p:nvPr/>
        </p:nvPicPr>
        <p:blipFill>
          <a:blip r:embed="rId2"/>
          <a:stretch>
            <a:fillRect/>
          </a:stretch>
        </p:blipFill>
        <p:spPr>
          <a:xfrm>
            <a:off x="790617" y="904643"/>
            <a:ext cx="9051829" cy="5133148"/>
          </a:xfrm>
          <a:prstGeom prst="rect">
            <a:avLst/>
          </a:prstGeom>
        </p:spPr>
      </p:pic>
      <p:sp>
        <p:nvSpPr>
          <p:cNvPr id="3" name="BlokTextu 2"/>
          <p:cNvSpPr txBox="1"/>
          <p:nvPr/>
        </p:nvSpPr>
        <p:spPr>
          <a:xfrm>
            <a:off x="2047337" y="6270567"/>
            <a:ext cx="8856452" cy="276999"/>
          </a:xfrm>
          <a:prstGeom prst="rect">
            <a:avLst/>
          </a:prstGeom>
          <a:noFill/>
        </p:spPr>
        <p:txBody>
          <a:bodyPr wrap="square" rtlCol="0">
            <a:spAutoFit/>
          </a:bodyPr>
          <a:lstStyle/>
          <a:p>
            <a:r>
              <a:rPr lang="sk-SK" sz="1200" dirty="0">
                <a:solidFill>
                  <a:schemeClr val="accent1">
                    <a:lumMod val="10000"/>
                  </a:schemeClr>
                </a:solidFill>
              </a:rPr>
              <a:t>Za predpokladu dodržania aktuálnych projektových plánov a identifikovaných projektových závislostí   </a:t>
            </a:r>
          </a:p>
        </p:txBody>
      </p:sp>
    </p:spTree>
    <p:extLst>
      <p:ext uri="{BB962C8B-B14F-4D97-AF65-F5344CB8AC3E}">
        <p14:creationId xmlns:p14="http://schemas.microsoft.com/office/powerpoint/2010/main" val="1221777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661594" y="542395"/>
            <a:ext cx="9291541" cy="642521"/>
          </a:xfrm>
        </p:spPr>
        <p:txBody>
          <a:bodyPr vert="horz" lIns="91440" tIns="45720" rIns="91440" bIns="45720" rtlCol="0" anchor="t">
            <a:noAutofit/>
          </a:bodyPr>
          <a:lstStyle/>
          <a:p>
            <a:r>
              <a:rPr lang="sk-SK" sz="3200" smtClean="0">
                <a:latin typeface="+mj-lt"/>
              </a:rPr>
              <a:t>projekt </a:t>
            </a:r>
            <a:r>
              <a:rPr lang="sk-SK" sz="3200">
                <a:latin typeface="+mj-lt"/>
              </a:rPr>
              <a:t>životných situácií</a:t>
            </a:r>
          </a:p>
        </p:txBody>
      </p:sp>
      <p:sp>
        <p:nvSpPr>
          <p:cNvPr id="3" name="Zástupný objekt pre text 2"/>
          <p:cNvSpPr>
            <a:spLocks noGrp="1"/>
          </p:cNvSpPr>
          <p:nvPr>
            <p:ph type="body" sz="quarter" idx="26"/>
          </p:nvPr>
        </p:nvSpPr>
        <p:spPr>
          <a:xfrm>
            <a:off x="655608" y="2670257"/>
            <a:ext cx="6671095" cy="2646878"/>
          </a:xfrm>
        </p:spPr>
        <p:txBody>
          <a:bodyPr vert="horz" wrap="square" lIns="0" tIns="0" rIns="0" bIns="0" rtlCol="0" anchor="t">
            <a:spAutoFit/>
          </a:bodyPr>
          <a:lstStyle/>
          <a:p>
            <a:r>
              <a:rPr lang="sk-SK" sz="2000" b="1" dirty="0">
                <a:solidFill>
                  <a:schemeClr val="tx2"/>
                </a:solidFill>
              </a:rPr>
              <a:t>PLÁN OBNOVY A ODOLNOSTI</a:t>
            </a:r>
          </a:p>
          <a:p>
            <a:pPr lvl="0"/>
            <a:r>
              <a:rPr lang="sk-SK" sz="1800" b="1" dirty="0">
                <a:solidFill>
                  <a:schemeClr val="tx2"/>
                </a:solidFill>
              </a:rPr>
              <a:t>Reforma č.1</a:t>
            </a:r>
            <a:r>
              <a:rPr lang="sk-SK" sz="1800" dirty="0">
                <a:solidFill>
                  <a:schemeClr val="tx2"/>
                </a:solidFill>
              </a:rPr>
              <a:t>: Budovanie eGovernment riešení prioritných životných situácii</a:t>
            </a:r>
            <a:endParaRPr lang="sk-SK" sz="1800" dirty="0">
              <a:solidFill>
                <a:schemeClr val="tx2"/>
              </a:solidFill>
              <a:ea typeface="Calibri"/>
              <a:cs typeface="Calibri"/>
            </a:endParaRPr>
          </a:p>
          <a:p>
            <a:pPr lvl="0"/>
            <a:r>
              <a:rPr lang="sk-SK" sz="1800" b="1" dirty="0">
                <a:solidFill>
                  <a:schemeClr val="tx2"/>
                </a:solidFill>
              </a:rPr>
              <a:t>Investícia č. 1</a:t>
            </a:r>
            <a:r>
              <a:rPr lang="sk-SK" sz="1800" dirty="0">
                <a:solidFill>
                  <a:schemeClr val="tx2"/>
                </a:solidFill>
              </a:rPr>
              <a:t>: Lepšie služby pre občanov a podnikateľov</a:t>
            </a:r>
            <a:endParaRPr lang="sk-SK" sz="1800" dirty="0">
              <a:solidFill>
                <a:schemeClr val="tx2"/>
              </a:solidFill>
              <a:ea typeface="Calibri"/>
              <a:cs typeface="Calibri"/>
            </a:endParaRPr>
          </a:p>
          <a:p>
            <a:pPr marL="171450" indent="-171450">
              <a:buFont typeface="Wingdings" panose="05000000000000000000" pitchFamily="2" charset="2"/>
              <a:buChar char="Ø"/>
            </a:pPr>
            <a:endParaRPr lang="sk-SK" sz="1800" dirty="0">
              <a:solidFill>
                <a:schemeClr val="tx2"/>
              </a:solidFill>
            </a:endParaRPr>
          </a:p>
          <a:p>
            <a:endParaRPr lang="sk-SK" sz="1800" dirty="0">
              <a:solidFill>
                <a:schemeClr val="tx2"/>
              </a:solidFill>
            </a:endParaRPr>
          </a:p>
        </p:txBody>
      </p:sp>
      <p:pic>
        <p:nvPicPr>
          <p:cNvPr id="4" name="Obrázok 3"/>
          <p:cNvPicPr>
            <a:picLocks noChangeAspect="1"/>
          </p:cNvPicPr>
          <p:nvPr/>
        </p:nvPicPr>
        <p:blipFill>
          <a:blip r:embed="rId2"/>
          <a:stretch>
            <a:fillRect/>
          </a:stretch>
        </p:blipFill>
        <p:spPr>
          <a:xfrm>
            <a:off x="8564879" y="1759226"/>
            <a:ext cx="2771605" cy="3916862"/>
          </a:xfrm>
          <a:prstGeom prst="rect">
            <a:avLst/>
          </a:prstGeom>
        </p:spPr>
      </p:pic>
    </p:spTree>
    <p:extLst>
      <p:ext uri="{BB962C8B-B14F-4D97-AF65-F5344CB8AC3E}">
        <p14:creationId xmlns:p14="http://schemas.microsoft.com/office/powerpoint/2010/main" val="28870311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uľka 4"/>
          <p:cNvGraphicFramePr>
            <a:graphicFrameLocks noGrp="1"/>
          </p:cNvGraphicFramePr>
          <p:nvPr>
            <p:extLst/>
          </p:nvPr>
        </p:nvGraphicFramePr>
        <p:xfrm>
          <a:off x="319584" y="1296675"/>
          <a:ext cx="7388422" cy="5438362"/>
        </p:xfrm>
        <a:graphic>
          <a:graphicData uri="http://schemas.openxmlformats.org/drawingml/2006/table">
            <a:tbl>
              <a:tblPr firstRow="1" bandRow="1">
                <a:tableStyleId>{5C22544A-7EE6-4342-B048-85BDC9FD1C3A}</a:tableStyleId>
              </a:tblPr>
              <a:tblGrid>
                <a:gridCol w="2809982">
                  <a:extLst>
                    <a:ext uri="{9D8B030D-6E8A-4147-A177-3AD203B41FA5}">
                      <a16:colId xmlns:a16="http://schemas.microsoft.com/office/drawing/2014/main" val="1238253074"/>
                    </a:ext>
                  </a:extLst>
                </a:gridCol>
                <a:gridCol w="2202288">
                  <a:extLst>
                    <a:ext uri="{9D8B030D-6E8A-4147-A177-3AD203B41FA5}">
                      <a16:colId xmlns:a16="http://schemas.microsoft.com/office/drawing/2014/main" val="703290476"/>
                    </a:ext>
                  </a:extLst>
                </a:gridCol>
                <a:gridCol w="2376152">
                  <a:extLst>
                    <a:ext uri="{9D8B030D-6E8A-4147-A177-3AD203B41FA5}">
                      <a16:colId xmlns:a16="http://schemas.microsoft.com/office/drawing/2014/main" val="2971924000"/>
                    </a:ext>
                  </a:extLst>
                </a:gridCol>
              </a:tblGrid>
              <a:tr h="345570">
                <a:tc>
                  <a:txBody>
                    <a:bodyPr/>
                    <a:lstStyle/>
                    <a:p>
                      <a:pPr algn="ctr"/>
                      <a:r>
                        <a:rPr lang="sk-SK" dirty="0">
                          <a:solidFill>
                            <a:srgbClr val="002060"/>
                          </a:solidFill>
                        </a:rPr>
                        <a:t>Životná situácia</a:t>
                      </a:r>
                    </a:p>
                  </a:txBody>
                  <a:tcPr>
                    <a:solidFill>
                      <a:schemeClr val="bg1">
                        <a:lumMod val="65000"/>
                      </a:schemeClr>
                    </a:solidFill>
                  </a:tcPr>
                </a:tc>
                <a:tc>
                  <a:txBody>
                    <a:bodyPr/>
                    <a:lstStyle/>
                    <a:p>
                      <a:pPr algn="ctr"/>
                      <a:r>
                        <a:rPr lang="sk-SK" dirty="0">
                          <a:solidFill>
                            <a:srgbClr val="002060"/>
                          </a:solidFill>
                        </a:rPr>
                        <a:t>Koho</a:t>
                      </a:r>
                      <a:r>
                        <a:rPr lang="sk-SK" baseline="0" dirty="0">
                          <a:solidFill>
                            <a:srgbClr val="002060"/>
                          </a:solidFill>
                        </a:rPr>
                        <a:t> sa týka</a:t>
                      </a:r>
                      <a:endParaRPr lang="sk-SK" dirty="0">
                        <a:solidFill>
                          <a:srgbClr val="002060"/>
                        </a:solidFill>
                      </a:endParaRPr>
                    </a:p>
                  </a:txBody>
                  <a:tcPr>
                    <a:solidFill>
                      <a:schemeClr val="bg1">
                        <a:lumMod val="65000"/>
                      </a:schemeClr>
                    </a:solidFill>
                  </a:tcPr>
                </a:tc>
                <a:tc>
                  <a:txBody>
                    <a:bodyPr/>
                    <a:lstStyle/>
                    <a:p>
                      <a:pPr algn="ctr"/>
                      <a:r>
                        <a:rPr lang="sk-SK" dirty="0">
                          <a:solidFill>
                            <a:srgbClr val="002060"/>
                          </a:solidFill>
                        </a:rPr>
                        <a:t>Početnosť/rok</a:t>
                      </a:r>
                    </a:p>
                  </a:txBody>
                  <a:tcPr>
                    <a:solidFill>
                      <a:schemeClr val="bg1">
                        <a:lumMod val="65000"/>
                      </a:schemeClr>
                    </a:solidFill>
                  </a:tcPr>
                </a:tc>
                <a:extLst>
                  <a:ext uri="{0D108BD9-81ED-4DB2-BD59-A6C34878D82A}">
                    <a16:rowId xmlns:a16="http://schemas.microsoft.com/office/drawing/2014/main" val="2381577205"/>
                  </a:ext>
                </a:extLst>
              </a:tr>
              <a:tr h="345570">
                <a:tc>
                  <a:txBody>
                    <a:bodyPr/>
                    <a:lstStyle/>
                    <a:p>
                      <a:pPr algn="l" fontAlgn="ctr"/>
                      <a:r>
                        <a:rPr lang="sk-SK" sz="1100" b="0" i="0" u="none" strike="noStrike" dirty="0">
                          <a:solidFill>
                            <a:srgbClr val="0097CC"/>
                          </a:solidFill>
                          <a:effectLst/>
                          <a:latin typeface="+mn-lt"/>
                        </a:rPr>
                        <a:t>Kúpa a vlastnenie nehnuteľnosti na bývanie</a:t>
                      </a:r>
                    </a:p>
                  </a:txBody>
                  <a:tcPr marL="0" marR="0" marT="0" marB="0" anchor="ctr"/>
                </a:tc>
                <a:tc>
                  <a:txBody>
                    <a:bodyPr/>
                    <a:lstStyle/>
                    <a:p>
                      <a:pPr algn="ctr" fontAlgn="ctr"/>
                      <a:r>
                        <a:rPr lang="sk-SK" sz="1100" b="0" i="0" u="none" strike="noStrike" dirty="0">
                          <a:solidFill>
                            <a:srgbClr val="0097CC"/>
                          </a:solidFill>
                          <a:effectLst/>
                          <a:latin typeface="+mn-lt"/>
                        </a:rPr>
                        <a:t>Občan</a:t>
                      </a:r>
                    </a:p>
                  </a:txBody>
                  <a:tcPr marL="0" marR="0" marT="0" marB="0" anchor="ctr"/>
                </a:tc>
                <a:tc>
                  <a:txBody>
                    <a:bodyPr/>
                    <a:lstStyle/>
                    <a:p>
                      <a:pPr algn="ctr" fontAlgn="ctr"/>
                      <a:r>
                        <a:rPr lang="sk-SK" sz="1100" b="0" i="0" u="none" strike="noStrike" dirty="0">
                          <a:solidFill>
                            <a:srgbClr val="0097CC"/>
                          </a:solidFill>
                          <a:effectLst/>
                          <a:latin typeface="Arial Narrow" panose="020B0606020202030204" pitchFamily="34" charset="0"/>
                        </a:rPr>
                        <a:t>349336</a:t>
                      </a:r>
                    </a:p>
                  </a:txBody>
                  <a:tcPr marL="0" marR="0" marT="0" marB="0" anchor="ctr"/>
                </a:tc>
                <a:extLst>
                  <a:ext uri="{0D108BD9-81ED-4DB2-BD59-A6C34878D82A}">
                    <a16:rowId xmlns:a16="http://schemas.microsoft.com/office/drawing/2014/main" val="3156892488"/>
                  </a:ext>
                </a:extLst>
              </a:tr>
              <a:tr h="345570">
                <a:tc>
                  <a:txBody>
                    <a:bodyPr/>
                    <a:lstStyle/>
                    <a:p>
                      <a:pPr algn="l" fontAlgn="ctr"/>
                      <a:r>
                        <a:rPr lang="sk-SK" sz="1100" b="0" i="0" u="none" strike="noStrike" dirty="0">
                          <a:solidFill>
                            <a:srgbClr val="0097CC"/>
                          </a:solidFill>
                          <a:effectLst/>
                          <a:latin typeface="+mn-lt"/>
                        </a:rPr>
                        <a:t>Kúpa a vlastníctvo auta</a:t>
                      </a:r>
                    </a:p>
                  </a:txBody>
                  <a:tcPr marL="0" marR="0" marT="0" marB="0" anchor="ctr"/>
                </a:tc>
                <a:tc>
                  <a:txBody>
                    <a:bodyPr/>
                    <a:lstStyle/>
                    <a:p>
                      <a:pPr algn="ctr" fontAlgn="ctr"/>
                      <a:r>
                        <a:rPr lang="sk-SK" sz="1100" b="0" i="0" u="none" strike="noStrike" dirty="0">
                          <a:solidFill>
                            <a:srgbClr val="0097CC"/>
                          </a:solidFill>
                          <a:effectLst/>
                          <a:latin typeface="+mn-lt"/>
                        </a:rPr>
                        <a:t>Občan</a:t>
                      </a:r>
                    </a:p>
                  </a:txBody>
                  <a:tcPr marL="0" marR="0" marT="0" marB="0" anchor="ctr"/>
                </a:tc>
                <a:tc>
                  <a:txBody>
                    <a:bodyPr/>
                    <a:lstStyle/>
                    <a:p>
                      <a:pPr algn="ctr" fontAlgn="ctr"/>
                      <a:r>
                        <a:rPr lang="sk-SK" sz="1100" b="0" i="0" u="none" strike="noStrike" dirty="0">
                          <a:solidFill>
                            <a:srgbClr val="0097CC"/>
                          </a:solidFill>
                          <a:effectLst/>
                          <a:latin typeface="Arial Narrow" panose="020B0606020202030204" pitchFamily="34" charset="0"/>
                        </a:rPr>
                        <a:t>239855</a:t>
                      </a:r>
                    </a:p>
                  </a:txBody>
                  <a:tcPr marL="0" marR="0" marT="0" marB="0" anchor="ctr"/>
                </a:tc>
                <a:extLst>
                  <a:ext uri="{0D108BD9-81ED-4DB2-BD59-A6C34878D82A}">
                    <a16:rowId xmlns:a16="http://schemas.microsoft.com/office/drawing/2014/main" val="3278643472"/>
                  </a:ext>
                </a:extLst>
              </a:tr>
              <a:tr h="345570">
                <a:tc>
                  <a:txBody>
                    <a:bodyPr/>
                    <a:lstStyle/>
                    <a:p>
                      <a:pPr algn="l" fontAlgn="ctr"/>
                      <a:r>
                        <a:rPr lang="sk-SK" sz="1100" b="0" i="0" u="none" strike="noStrike" dirty="0">
                          <a:solidFill>
                            <a:srgbClr val="0097CC"/>
                          </a:solidFill>
                          <a:effectLst/>
                          <a:latin typeface="+mn-lt"/>
                        </a:rPr>
                        <a:t>Strata a hľadanie zamestnania </a:t>
                      </a:r>
                    </a:p>
                  </a:txBody>
                  <a:tcPr marL="0" marR="0" marT="0" marB="0" anchor="ctr"/>
                </a:tc>
                <a:tc>
                  <a:txBody>
                    <a:bodyPr/>
                    <a:lstStyle/>
                    <a:p>
                      <a:pPr algn="ctr" fontAlgn="ctr"/>
                      <a:r>
                        <a:rPr lang="sk-SK" sz="1100" b="0" i="0" u="none" strike="noStrike" dirty="0">
                          <a:solidFill>
                            <a:srgbClr val="0097CC"/>
                          </a:solidFill>
                          <a:effectLst/>
                          <a:latin typeface="+mn-lt"/>
                        </a:rPr>
                        <a:t>Občan</a:t>
                      </a:r>
                    </a:p>
                  </a:txBody>
                  <a:tcPr marL="0" marR="0" marT="0" marB="0" anchor="ctr"/>
                </a:tc>
                <a:tc>
                  <a:txBody>
                    <a:bodyPr/>
                    <a:lstStyle/>
                    <a:p>
                      <a:pPr algn="ctr" fontAlgn="ctr"/>
                      <a:r>
                        <a:rPr lang="sk-SK" sz="1100" b="0" i="0" u="none" strike="noStrike" dirty="0">
                          <a:solidFill>
                            <a:srgbClr val="0097CC"/>
                          </a:solidFill>
                          <a:effectLst/>
                          <a:latin typeface="Arial Narrow" panose="020B0606020202030204" pitchFamily="34" charset="0"/>
                        </a:rPr>
                        <a:t>230955</a:t>
                      </a:r>
                    </a:p>
                  </a:txBody>
                  <a:tcPr marL="0" marR="0" marT="0" marB="0" anchor="ctr"/>
                </a:tc>
                <a:extLst>
                  <a:ext uri="{0D108BD9-81ED-4DB2-BD59-A6C34878D82A}">
                    <a16:rowId xmlns:a16="http://schemas.microsoft.com/office/drawing/2014/main" val="2347478068"/>
                  </a:ext>
                </a:extLst>
              </a:tr>
              <a:tr h="345570">
                <a:tc>
                  <a:txBody>
                    <a:bodyPr/>
                    <a:lstStyle/>
                    <a:p>
                      <a:pPr algn="l" fontAlgn="ctr"/>
                      <a:r>
                        <a:rPr lang="sk-SK" sz="1100" b="0" i="0" u="none" strike="noStrike" dirty="0">
                          <a:solidFill>
                            <a:srgbClr val="002060"/>
                          </a:solidFill>
                          <a:effectLst/>
                          <a:latin typeface="+mn-lt"/>
                        </a:rPr>
                        <a:t>Ukončenie pracovného pomeru zamestnanca</a:t>
                      </a:r>
                    </a:p>
                  </a:txBody>
                  <a:tcPr marL="0" marR="0" marT="0" marB="0" anchor="ctr"/>
                </a:tc>
                <a:tc>
                  <a:txBody>
                    <a:bodyPr/>
                    <a:lstStyle/>
                    <a:p>
                      <a:pPr algn="ctr" fontAlgn="ctr"/>
                      <a:r>
                        <a:rPr lang="sk-SK" sz="1100" b="0" i="0" u="none" strike="noStrike" dirty="0">
                          <a:solidFill>
                            <a:srgbClr val="002060"/>
                          </a:solidFill>
                          <a:effectLst/>
                          <a:latin typeface="+mn-lt"/>
                        </a:rPr>
                        <a:t>Podnikateľ</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230955</a:t>
                      </a:r>
                    </a:p>
                  </a:txBody>
                  <a:tcPr marL="0" marR="0" marT="0" marB="0" anchor="ctr"/>
                </a:tc>
                <a:extLst>
                  <a:ext uri="{0D108BD9-81ED-4DB2-BD59-A6C34878D82A}">
                    <a16:rowId xmlns:a16="http://schemas.microsoft.com/office/drawing/2014/main" val="2899505311"/>
                  </a:ext>
                </a:extLst>
              </a:tr>
              <a:tr h="345570">
                <a:tc>
                  <a:txBody>
                    <a:bodyPr/>
                    <a:lstStyle/>
                    <a:p>
                      <a:pPr algn="l" fontAlgn="ctr"/>
                      <a:r>
                        <a:rPr lang="sk-SK" sz="1100" b="0" i="0" u="none" strike="noStrike" dirty="0">
                          <a:solidFill>
                            <a:srgbClr val="0097CC"/>
                          </a:solidFill>
                          <a:effectLst/>
                          <a:latin typeface="+mn-lt"/>
                        </a:rPr>
                        <a:t>Nástup do zamestnania</a:t>
                      </a:r>
                    </a:p>
                  </a:txBody>
                  <a:tcPr marL="0" marR="0" marT="0" marB="0" anchor="ctr"/>
                </a:tc>
                <a:tc>
                  <a:txBody>
                    <a:bodyPr/>
                    <a:lstStyle/>
                    <a:p>
                      <a:pPr algn="ctr" fontAlgn="ctr"/>
                      <a:r>
                        <a:rPr lang="sk-SK" sz="1100" b="0" i="0" u="none" strike="noStrike" dirty="0">
                          <a:solidFill>
                            <a:srgbClr val="0097CC"/>
                          </a:solidFill>
                          <a:effectLst/>
                          <a:latin typeface="+mn-lt"/>
                        </a:rPr>
                        <a:t>Občan</a:t>
                      </a:r>
                    </a:p>
                  </a:txBody>
                  <a:tcPr marL="0" marR="0" marT="0" marB="0" anchor="ctr"/>
                </a:tc>
                <a:tc>
                  <a:txBody>
                    <a:bodyPr/>
                    <a:lstStyle/>
                    <a:p>
                      <a:pPr algn="ctr" fontAlgn="ctr"/>
                      <a:r>
                        <a:rPr lang="sk-SK" sz="1100" b="0" i="0" u="none" strike="noStrike" dirty="0">
                          <a:solidFill>
                            <a:srgbClr val="0097CC"/>
                          </a:solidFill>
                          <a:effectLst/>
                          <a:latin typeface="Arial Narrow" panose="020B0606020202030204" pitchFamily="34" charset="0"/>
                        </a:rPr>
                        <a:t>203489</a:t>
                      </a:r>
                    </a:p>
                  </a:txBody>
                  <a:tcPr marL="0" marR="0" marT="0" marB="0" anchor="ctr"/>
                </a:tc>
                <a:extLst>
                  <a:ext uri="{0D108BD9-81ED-4DB2-BD59-A6C34878D82A}">
                    <a16:rowId xmlns:a16="http://schemas.microsoft.com/office/drawing/2014/main" val="177063579"/>
                  </a:ext>
                </a:extLst>
              </a:tr>
              <a:tr h="345570">
                <a:tc>
                  <a:txBody>
                    <a:bodyPr/>
                    <a:lstStyle/>
                    <a:p>
                      <a:pPr algn="l" fontAlgn="ctr"/>
                      <a:r>
                        <a:rPr lang="pt-BR" sz="1100" b="0" i="0" u="none" strike="noStrike" dirty="0">
                          <a:solidFill>
                            <a:srgbClr val="002060"/>
                          </a:solidFill>
                          <a:effectLst/>
                          <a:latin typeface="+mn-lt"/>
                        </a:rPr>
                        <a:t>Prijatie a registrácia nového zamestnanca</a:t>
                      </a:r>
                    </a:p>
                  </a:txBody>
                  <a:tcPr marL="0" marR="0" marT="0" marB="0" anchor="ctr"/>
                </a:tc>
                <a:tc>
                  <a:txBody>
                    <a:bodyPr/>
                    <a:lstStyle/>
                    <a:p>
                      <a:pPr algn="ctr" fontAlgn="ctr"/>
                      <a:r>
                        <a:rPr lang="sk-SK" sz="1100" b="0" i="0" u="none" strike="noStrike" dirty="0">
                          <a:solidFill>
                            <a:srgbClr val="002060"/>
                          </a:solidFill>
                          <a:effectLst/>
                          <a:latin typeface="+mn-lt"/>
                        </a:rPr>
                        <a:t>Podnikateľ</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180000</a:t>
                      </a:r>
                    </a:p>
                  </a:txBody>
                  <a:tcPr marL="0" marR="0" marT="0" marB="0" anchor="ctr"/>
                </a:tc>
                <a:extLst>
                  <a:ext uri="{0D108BD9-81ED-4DB2-BD59-A6C34878D82A}">
                    <a16:rowId xmlns:a16="http://schemas.microsoft.com/office/drawing/2014/main" val="1831369260"/>
                  </a:ext>
                </a:extLst>
              </a:tr>
              <a:tr h="345570">
                <a:tc>
                  <a:txBody>
                    <a:bodyPr/>
                    <a:lstStyle/>
                    <a:p>
                      <a:pPr algn="l" fontAlgn="ctr"/>
                      <a:r>
                        <a:rPr lang="sk-SK" sz="1100" b="0" i="0" u="none" strike="noStrike" dirty="0">
                          <a:solidFill>
                            <a:srgbClr val="002060"/>
                          </a:solidFill>
                          <a:effectLst/>
                          <a:latin typeface="+mn-lt"/>
                        </a:rPr>
                        <a:t>Chcem prihlásiť dieťa do materskej školy</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166561</a:t>
                      </a:r>
                    </a:p>
                  </a:txBody>
                  <a:tcPr marL="0" marR="0" marT="0" marB="0" anchor="ctr"/>
                </a:tc>
                <a:extLst>
                  <a:ext uri="{0D108BD9-81ED-4DB2-BD59-A6C34878D82A}">
                    <a16:rowId xmlns:a16="http://schemas.microsoft.com/office/drawing/2014/main" val="3605341443"/>
                  </a:ext>
                </a:extLst>
              </a:tr>
              <a:tr h="345570">
                <a:tc>
                  <a:txBody>
                    <a:bodyPr/>
                    <a:lstStyle/>
                    <a:p>
                      <a:pPr algn="l" fontAlgn="ctr"/>
                      <a:r>
                        <a:rPr lang="sk-SK" sz="1100" b="0" i="0" u="none" strike="noStrike" dirty="0">
                          <a:solidFill>
                            <a:srgbClr val="002060"/>
                          </a:solidFill>
                          <a:effectLst/>
                          <a:latin typeface="+mn-lt"/>
                        </a:rPr>
                        <a:t>Práca v zahraničí</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126000</a:t>
                      </a:r>
                    </a:p>
                  </a:txBody>
                  <a:tcPr marL="0" marR="0" marT="0" marB="0" anchor="ctr"/>
                </a:tc>
                <a:extLst>
                  <a:ext uri="{0D108BD9-81ED-4DB2-BD59-A6C34878D82A}">
                    <a16:rowId xmlns:a16="http://schemas.microsoft.com/office/drawing/2014/main" val="2392802261"/>
                  </a:ext>
                </a:extLst>
              </a:tr>
              <a:tr h="345570">
                <a:tc>
                  <a:txBody>
                    <a:bodyPr/>
                    <a:lstStyle/>
                    <a:p>
                      <a:pPr algn="l" fontAlgn="ctr"/>
                      <a:r>
                        <a:rPr lang="sk-SK" sz="1100" b="0" i="0" u="none" strike="noStrike" dirty="0">
                          <a:solidFill>
                            <a:srgbClr val="002060"/>
                          </a:solidFill>
                          <a:effectLst/>
                          <a:latin typeface="+mn-lt"/>
                        </a:rPr>
                        <a:t>Presťahoval som sa </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98677</a:t>
                      </a:r>
                    </a:p>
                  </a:txBody>
                  <a:tcPr marL="0" marR="0" marT="0" marB="0" anchor="ctr"/>
                </a:tc>
                <a:extLst>
                  <a:ext uri="{0D108BD9-81ED-4DB2-BD59-A6C34878D82A}">
                    <a16:rowId xmlns:a16="http://schemas.microsoft.com/office/drawing/2014/main" val="3663650537"/>
                  </a:ext>
                </a:extLst>
              </a:tr>
              <a:tr h="345570">
                <a:tc>
                  <a:txBody>
                    <a:bodyPr/>
                    <a:lstStyle/>
                    <a:p>
                      <a:pPr algn="l" fontAlgn="ctr"/>
                      <a:r>
                        <a:rPr lang="sk-SK" sz="1100" b="0" i="0" u="none" strike="noStrike" dirty="0">
                          <a:solidFill>
                            <a:srgbClr val="0097CC"/>
                          </a:solidFill>
                          <a:effectLst/>
                          <a:latin typeface="+mn-lt"/>
                        </a:rPr>
                        <a:t>Chcem začať podnikať</a:t>
                      </a:r>
                    </a:p>
                  </a:txBody>
                  <a:tcPr marL="0" marR="0" marT="0" marB="0" anchor="ctr"/>
                </a:tc>
                <a:tc>
                  <a:txBody>
                    <a:bodyPr/>
                    <a:lstStyle/>
                    <a:p>
                      <a:pPr algn="ctr" fontAlgn="ctr"/>
                      <a:r>
                        <a:rPr lang="sk-SK" sz="1100" b="0" i="0" u="none" strike="noStrike" dirty="0">
                          <a:solidFill>
                            <a:srgbClr val="0097CC"/>
                          </a:solidFill>
                          <a:effectLst/>
                          <a:latin typeface="+mn-lt"/>
                        </a:rPr>
                        <a:t>Podnikateľ</a:t>
                      </a:r>
                    </a:p>
                  </a:txBody>
                  <a:tcPr marL="0" marR="0" marT="0" marB="0" anchor="ctr"/>
                </a:tc>
                <a:tc>
                  <a:txBody>
                    <a:bodyPr/>
                    <a:lstStyle/>
                    <a:p>
                      <a:pPr algn="ctr" fontAlgn="ctr"/>
                      <a:r>
                        <a:rPr lang="sk-SK" sz="1100" b="0" i="0" u="none" strike="noStrike" dirty="0">
                          <a:solidFill>
                            <a:srgbClr val="0097CC"/>
                          </a:solidFill>
                          <a:effectLst/>
                          <a:latin typeface="Arial Narrow" panose="020B0606020202030204" pitchFamily="34" charset="0"/>
                        </a:rPr>
                        <a:t>64623</a:t>
                      </a:r>
                    </a:p>
                  </a:txBody>
                  <a:tcPr marL="0" marR="0" marT="0" marB="0" anchor="ctr"/>
                </a:tc>
                <a:extLst>
                  <a:ext uri="{0D108BD9-81ED-4DB2-BD59-A6C34878D82A}">
                    <a16:rowId xmlns:a16="http://schemas.microsoft.com/office/drawing/2014/main" val="1997887369"/>
                  </a:ext>
                </a:extLst>
              </a:tr>
              <a:tr h="345570">
                <a:tc>
                  <a:txBody>
                    <a:bodyPr/>
                    <a:lstStyle/>
                    <a:p>
                      <a:pPr algn="l" fontAlgn="ctr"/>
                      <a:r>
                        <a:rPr lang="sk-SK" sz="1100" b="0" i="0" u="none" strike="noStrike" dirty="0">
                          <a:solidFill>
                            <a:srgbClr val="002060"/>
                          </a:solidFill>
                          <a:effectLst/>
                          <a:latin typeface="+mn-lt"/>
                        </a:rPr>
                        <a:t>Chcem prihlásiť dieťa na základnú školu</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62571</a:t>
                      </a:r>
                    </a:p>
                  </a:txBody>
                  <a:tcPr marL="0" marR="0" marT="0" marB="0" anchor="ctr"/>
                </a:tc>
                <a:extLst>
                  <a:ext uri="{0D108BD9-81ED-4DB2-BD59-A6C34878D82A}">
                    <a16:rowId xmlns:a16="http://schemas.microsoft.com/office/drawing/2014/main" val="4114641887"/>
                  </a:ext>
                </a:extLst>
              </a:tr>
              <a:tr h="345570">
                <a:tc>
                  <a:txBody>
                    <a:bodyPr/>
                    <a:lstStyle/>
                    <a:p>
                      <a:pPr algn="l" fontAlgn="ctr"/>
                      <a:r>
                        <a:rPr lang="sk-SK" sz="1100" b="0" i="0" u="none" strike="noStrike" dirty="0">
                          <a:solidFill>
                            <a:srgbClr val="002060"/>
                          </a:solidFill>
                          <a:effectLst/>
                          <a:latin typeface="+mn-lt"/>
                        </a:rPr>
                        <a:t>Narodenie dieťaťa</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57054</a:t>
                      </a:r>
                    </a:p>
                  </a:txBody>
                  <a:tcPr marL="0" marR="0" marT="0" marB="0" anchor="ctr"/>
                </a:tc>
                <a:extLst>
                  <a:ext uri="{0D108BD9-81ED-4DB2-BD59-A6C34878D82A}">
                    <a16:rowId xmlns:a16="http://schemas.microsoft.com/office/drawing/2014/main" val="2195490986"/>
                  </a:ext>
                </a:extLst>
              </a:tr>
              <a:tr h="345570">
                <a:tc>
                  <a:txBody>
                    <a:bodyPr/>
                    <a:lstStyle/>
                    <a:p>
                      <a:pPr algn="l" fontAlgn="ctr"/>
                      <a:r>
                        <a:rPr lang="sk-SK" sz="1100" b="0" i="0" u="none" strike="noStrike" dirty="0">
                          <a:solidFill>
                            <a:srgbClr val="002060"/>
                          </a:solidFill>
                          <a:effectLst/>
                          <a:latin typeface="+mn-lt"/>
                        </a:rPr>
                        <a:t>Úmrtie</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53233</a:t>
                      </a:r>
                    </a:p>
                  </a:txBody>
                  <a:tcPr marL="0" marR="0" marT="0" marB="0" anchor="ctr"/>
                </a:tc>
                <a:extLst>
                  <a:ext uri="{0D108BD9-81ED-4DB2-BD59-A6C34878D82A}">
                    <a16:rowId xmlns:a16="http://schemas.microsoft.com/office/drawing/2014/main" val="3665404078"/>
                  </a:ext>
                </a:extLst>
              </a:tr>
              <a:tr h="234622">
                <a:tc>
                  <a:txBody>
                    <a:bodyPr/>
                    <a:lstStyle/>
                    <a:p>
                      <a:pPr algn="l" fontAlgn="ctr"/>
                      <a:r>
                        <a:rPr lang="pl-PL" sz="1100" b="0" i="0" u="none" strike="noStrike" dirty="0">
                          <a:solidFill>
                            <a:srgbClr val="002060"/>
                          </a:solidFill>
                          <a:effectLst/>
                          <a:latin typeface="+mn-lt"/>
                        </a:rPr>
                        <a:t>Chcem študovať na strednej škole</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51097</a:t>
                      </a:r>
                    </a:p>
                  </a:txBody>
                  <a:tcPr marL="0" marR="0" marT="0" marB="0" anchor="ctr"/>
                </a:tc>
                <a:extLst>
                  <a:ext uri="{0D108BD9-81ED-4DB2-BD59-A6C34878D82A}">
                    <a16:rowId xmlns:a16="http://schemas.microsoft.com/office/drawing/2014/main" val="2006006599"/>
                  </a:ext>
                </a:extLst>
              </a:tr>
              <a:tr h="345570">
                <a:tc>
                  <a:txBody>
                    <a:bodyPr/>
                    <a:lstStyle/>
                    <a:p>
                      <a:pPr algn="l" fontAlgn="ctr"/>
                      <a:r>
                        <a:rPr lang="sk-SK" sz="1100" b="0" i="0" u="none" strike="noStrike" dirty="0">
                          <a:solidFill>
                            <a:srgbClr val="002060"/>
                          </a:solidFill>
                          <a:effectLst/>
                          <a:latin typeface="+mn-lt"/>
                        </a:rPr>
                        <a:t>Ukončil som štúdium </a:t>
                      </a:r>
                    </a:p>
                  </a:txBody>
                  <a:tcPr marL="0" marR="0" marT="0" marB="0" anchor="ctr"/>
                </a:tc>
                <a:tc>
                  <a:txBody>
                    <a:bodyPr/>
                    <a:lstStyle/>
                    <a:p>
                      <a:pPr algn="ctr" fontAlgn="ctr"/>
                      <a:r>
                        <a:rPr lang="sk-SK" sz="1100" b="0" i="0" u="none" strike="noStrike" dirty="0">
                          <a:solidFill>
                            <a:srgbClr val="002060"/>
                          </a:solidFill>
                          <a:effectLst/>
                          <a:latin typeface="+mn-lt"/>
                        </a:rPr>
                        <a:t>Občan</a:t>
                      </a:r>
                    </a:p>
                  </a:txBody>
                  <a:tcPr marL="0" marR="0" marT="0" marB="0" anchor="ctr"/>
                </a:tc>
                <a:tc>
                  <a:txBody>
                    <a:bodyPr/>
                    <a:lstStyle/>
                    <a:p>
                      <a:pPr algn="ctr" fontAlgn="ctr"/>
                      <a:r>
                        <a:rPr lang="sk-SK" sz="1100" b="0" i="0" u="none" strike="noStrike" dirty="0">
                          <a:solidFill>
                            <a:srgbClr val="002060"/>
                          </a:solidFill>
                          <a:effectLst/>
                          <a:latin typeface="Arial Narrow" panose="020B0606020202030204" pitchFamily="34" charset="0"/>
                        </a:rPr>
                        <a:t>50000</a:t>
                      </a:r>
                    </a:p>
                  </a:txBody>
                  <a:tcPr marL="0" marR="0" marT="0" marB="0" anchor="ctr"/>
                </a:tc>
                <a:extLst>
                  <a:ext uri="{0D108BD9-81ED-4DB2-BD59-A6C34878D82A}">
                    <a16:rowId xmlns:a16="http://schemas.microsoft.com/office/drawing/2014/main" val="2915647894"/>
                  </a:ext>
                </a:extLst>
              </a:tr>
            </a:tbl>
          </a:graphicData>
        </a:graphic>
      </p:graphicFrame>
      <p:sp>
        <p:nvSpPr>
          <p:cNvPr id="2" name="Bublina v tvare zaobleného obdĺžnika 1"/>
          <p:cNvSpPr/>
          <p:nvPr/>
        </p:nvSpPr>
        <p:spPr>
          <a:xfrm>
            <a:off x="8701289" y="982934"/>
            <a:ext cx="2807594" cy="1262130"/>
          </a:xfrm>
          <a:prstGeom prst="wedgeRoundRectCallout">
            <a:avLst>
              <a:gd name="adj1" fmla="val -63264"/>
              <a:gd name="adj2" fmla="val 111990"/>
              <a:gd name="adj3" fmla="val 16667"/>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914400"/>
            <a:r>
              <a:rPr lang="sk-SK" dirty="0">
                <a:solidFill>
                  <a:srgbClr val="002060"/>
                </a:solidFill>
              </a:rPr>
              <a:t>Zoznam 16 životných situácií s najväčšou početnosťou</a:t>
            </a:r>
          </a:p>
        </p:txBody>
      </p:sp>
      <p:sp>
        <p:nvSpPr>
          <p:cNvPr id="3" name="Šípka nadol 2"/>
          <p:cNvSpPr/>
          <p:nvPr/>
        </p:nvSpPr>
        <p:spPr>
          <a:xfrm>
            <a:off x="9823360" y="2309459"/>
            <a:ext cx="676141" cy="185455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k-SK"/>
          </a:p>
        </p:txBody>
      </p:sp>
      <p:sp>
        <p:nvSpPr>
          <p:cNvPr id="4" name="Zaoblený obdĺžnik 3"/>
          <p:cNvSpPr/>
          <p:nvPr/>
        </p:nvSpPr>
        <p:spPr>
          <a:xfrm>
            <a:off x="8152326" y="4243589"/>
            <a:ext cx="2009105" cy="2433493"/>
          </a:xfrm>
          <a:prstGeom prst="roundRect">
            <a:avLst/>
          </a:prstGeom>
        </p:spPr>
        <p:style>
          <a:lnRef idx="2">
            <a:schemeClr val="accent6"/>
          </a:lnRef>
          <a:fillRef idx="1">
            <a:schemeClr val="lt1"/>
          </a:fillRef>
          <a:effectRef idx="0">
            <a:schemeClr val="accent6"/>
          </a:effectRef>
          <a:fontRef idx="minor">
            <a:schemeClr val="dk1"/>
          </a:fontRef>
        </p:style>
        <p:txBody>
          <a:bodyPr lIns="91440" tIns="45720" rIns="91440" bIns="45720" rtlCol="0" anchor="ctr"/>
          <a:lstStyle/>
          <a:p>
            <a:r>
              <a:rPr lang="sk-SK" b="1" dirty="0">
                <a:solidFill>
                  <a:srgbClr val="002060"/>
                </a:solidFill>
              </a:rPr>
              <a:t>4 pilotné ŽS</a:t>
            </a:r>
          </a:p>
          <a:p>
            <a:pPr marL="342900" indent="-342900">
              <a:buFont typeface="+mj-lt"/>
              <a:buAutoNum type="arabicPeriod"/>
            </a:pPr>
            <a:r>
              <a:rPr lang="sk-SK" sz="1400" dirty="0">
                <a:solidFill>
                  <a:srgbClr val="0097CC"/>
                </a:solidFill>
              </a:rPr>
              <a:t>Strata zamestnania</a:t>
            </a:r>
          </a:p>
          <a:p>
            <a:pPr marL="342900" indent="-342900">
              <a:buFont typeface="+mj-lt"/>
              <a:buAutoNum type="arabicPeriod"/>
            </a:pPr>
            <a:r>
              <a:rPr lang="sk-SK" sz="1400" dirty="0">
                <a:solidFill>
                  <a:srgbClr val="0097CC"/>
                </a:solidFill>
              </a:rPr>
              <a:t>Kúpa a vlastníctvo nehnuteľnosti na bývanie</a:t>
            </a:r>
          </a:p>
          <a:p>
            <a:pPr marL="342900" indent="-342900">
              <a:buFont typeface="+mj-lt"/>
              <a:buAutoNum type="arabicPeriod"/>
            </a:pPr>
            <a:r>
              <a:rPr lang="sk-SK" sz="1400" dirty="0">
                <a:solidFill>
                  <a:srgbClr val="0097CC"/>
                </a:solidFill>
              </a:rPr>
              <a:t>Kúpa a vlastníctvo auta</a:t>
            </a:r>
            <a:endParaRPr lang="sk-SK" sz="1400" dirty="0">
              <a:solidFill>
                <a:srgbClr val="0097CC"/>
              </a:solidFill>
              <a:cs typeface="Calibri"/>
            </a:endParaRPr>
          </a:p>
          <a:p>
            <a:pPr marL="342900" indent="-342900">
              <a:buFont typeface="+mj-lt"/>
              <a:buAutoNum type="arabicPeriod"/>
            </a:pPr>
            <a:r>
              <a:rPr lang="sk-SK" sz="1400" dirty="0">
                <a:solidFill>
                  <a:srgbClr val="0097CC"/>
                </a:solidFill>
              </a:rPr>
              <a:t>Založenie podnikania</a:t>
            </a:r>
          </a:p>
        </p:txBody>
      </p:sp>
      <p:sp>
        <p:nvSpPr>
          <p:cNvPr id="6" name="Zaoblený obdĺžnik 5"/>
          <p:cNvSpPr/>
          <p:nvPr/>
        </p:nvSpPr>
        <p:spPr>
          <a:xfrm>
            <a:off x="10003664" y="4343707"/>
            <a:ext cx="1954370" cy="106863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k-SK" dirty="0">
                <a:solidFill>
                  <a:srgbClr val="002060"/>
                </a:solidFill>
              </a:rPr>
              <a:t>1+2 spolupráca MIRRI a PWC</a:t>
            </a:r>
          </a:p>
        </p:txBody>
      </p:sp>
      <p:sp>
        <p:nvSpPr>
          <p:cNvPr id="7" name="Zaoblený obdĺžnik 6"/>
          <p:cNvSpPr/>
          <p:nvPr/>
        </p:nvSpPr>
        <p:spPr>
          <a:xfrm>
            <a:off x="10003664" y="5528870"/>
            <a:ext cx="1954370" cy="1068639"/>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sk-SK" dirty="0">
                <a:solidFill>
                  <a:srgbClr val="002060"/>
                </a:solidFill>
              </a:rPr>
              <a:t>3+4 spolupráca MIRRI a SKIT</a:t>
            </a:r>
          </a:p>
        </p:txBody>
      </p:sp>
      <p:sp>
        <p:nvSpPr>
          <p:cNvPr id="8" name="Nadpis 4"/>
          <p:cNvSpPr txBox="1">
            <a:spLocks/>
          </p:cNvSpPr>
          <p:nvPr/>
        </p:nvSpPr>
        <p:spPr>
          <a:xfrm>
            <a:off x="6222969" y="144301"/>
            <a:ext cx="6656650" cy="748788"/>
          </a:xfrm>
          <a:prstGeom prst="rect">
            <a:avLst/>
          </a:prstGeom>
        </p:spPr>
        <p:txBody>
          <a:bodyPr>
            <a:normAutofit fontScale="97500"/>
          </a:bodyPr>
          <a:lstStyle>
            <a:lvl1pPr algn="l" defTabSz="914400" rtl="0" eaLnBrk="1" latinLnBrk="0" hangingPunct="1">
              <a:lnSpc>
                <a:spcPct val="100000"/>
              </a:lnSpc>
              <a:spcBef>
                <a:spcPct val="0"/>
              </a:spcBef>
              <a:buNone/>
              <a:defRPr sz="4000" kern="1200">
                <a:solidFill>
                  <a:srgbClr val="004C96"/>
                </a:solidFill>
                <a:latin typeface="+mj-lt"/>
                <a:ea typeface="+mj-ea"/>
                <a:cs typeface="+mj-cs"/>
              </a:defRPr>
            </a:lvl1pPr>
          </a:lstStyle>
          <a:p>
            <a:r>
              <a:rPr lang="sk-SK" dirty="0"/>
              <a:t>Zoznam životných situácií</a:t>
            </a:r>
          </a:p>
        </p:txBody>
      </p:sp>
    </p:spTree>
    <p:extLst>
      <p:ext uri="{BB962C8B-B14F-4D97-AF65-F5344CB8AC3E}">
        <p14:creationId xmlns:p14="http://schemas.microsoft.com/office/powerpoint/2010/main" val="36587665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887506" y="933519"/>
            <a:ext cx="9780494" cy="748788"/>
          </a:xfrm>
        </p:spPr>
        <p:txBody>
          <a:bodyPr>
            <a:normAutofit/>
          </a:bodyPr>
          <a:lstStyle/>
          <a:p>
            <a:r>
              <a:rPr lang="sk-SK" smtClean="0"/>
              <a:t>TémY DokumentOV strategických priorít:</a:t>
            </a:r>
            <a:endParaRPr lang="sk-SK"/>
          </a:p>
        </p:txBody>
      </p:sp>
      <p:sp>
        <p:nvSpPr>
          <p:cNvPr id="3" name="Obdĺžnik 2"/>
          <p:cNvSpPr/>
          <p:nvPr/>
        </p:nvSpPr>
        <p:spPr>
          <a:xfrm>
            <a:off x="1116106" y="1324908"/>
            <a:ext cx="9323294" cy="4801314"/>
          </a:xfrm>
          <a:prstGeom prst="rect">
            <a:avLst/>
          </a:prstGeom>
        </p:spPr>
        <p:txBody>
          <a:bodyPr wrap="square">
            <a:spAutoFit/>
          </a:bodyPr>
          <a:lstStyle/>
          <a:p>
            <a:r>
              <a:rPr lang="sk-SK"/>
              <a:t>Digitálny úrad a východiská pre digitálnu transformáciu</a:t>
            </a:r>
            <a:endParaRPr lang="sk-SK" smtClean="0"/>
          </a:p>
          <a:p>
            <a:pPr marL="285750" indent="-285750">
              <a:buFont typeface="Arial" panose="020B0604020202020204" pitchFamily="34" charset="0"/>
              <a:buChar char="•"/>
            </a:pPr>
            <a:r>
              <a:rPr lang="sk-SK" smtClean="0">
                <a:solidFill>
                  <a:srgbClr val="FF0000"/>
                </a:solidFill>
              </a:rPr>
              <a:t>Transformácia </a:t>
            </a:r>
            <a:r>
              <a:rPr lang="sk-SK">
                <a:solidFill>
                  <a:srgbClr val="FF0000"/>
                </a:solidFill>
              </a:rPr>
              <a:t>agendových informačných systémov verejnej </a:t>
            </a:r>
            <a:r>
              <a:rPr lang="sk-SK" smtClean="0">
                <a:solidFill>
                  <a:srgbClr val="FF0000"/>
                </a:solidFill>
              </a:rPr>
              <a:t>správy</a:t>
            </a:r>
          </a:p>
          <a:p>
            <a:pPr marL="285750" indent="-285750">
              <a:buFont typeface="Arial" panose="020B0604020202020204" pitchFamily="34" charset="0"/>
              <a:buChar char="•"/>
            </a:pPr>
            <a:r>
              <a:rPr lang="sk-SK" smtClean="0">
                <a:solidFill>
                  <a:srgbClr val="FF0000"/>
                </a:solidFill>
              </a:rPr>
              <a:t>Stratégia </a:t>
            </a:r>
            <a:r>
              <a:rPr lang="sk-SK">
                <a:solidFill>
                  <a:srgbClr val="FF0000"/>
                </a:solidFill>
              </a:rPr>
              <a:t>centrálne poskytovaných G2G, G2B a G2C </a:t>
            </a:r>
            <a:r>
              <a:rPr lang="sk-SK" smtClean="0">
                <a:solidFill>
                  <a:srgbClr val="FF0000"/>
                </a:solidFill>
              </a:rPr>
              <a:t>služieb</a:t>
            </a:r>
          </a:p>
          <a:p>
            <a:pPr marL="285750" indent="-285750">
              <a:buFont typeface="Arial" panose="020B0604020202020204" pitchFamily="34" charset="0"/>
              <a:buChar char="•"/>
            </a:pPr>
            <a:endParaRPr lang="sk-SK"/>
          </a:p>
          <a:p>
            <a:r>
              <a:rPr lang="sk-SK" smtClean="0"/>
              <a:t>Zdieľané </a:t>
            </a:r>
            <a:r>
              <a:rPr lang="sk-SK"/>
              <a:t>služby, vládny cloud a centrálne spoločné bloky</a:t>
            </a:r>
          </a:p>
          <a:p>
            <a:pPr marL="285750" indent="-285750">
              <a:buFont typeface="Arial" panose="020B0604020202020204" pitchFamily="34" charset="0"/>
              <a:buChar char="•"/>
            </a:pPr>
            <a:r>
              <a:rPr lang="sk-SK"/>
              <a:t>Vládny cloud, datacentrá a </a:t>
            </a:r>
            <a:r>
              <a:rPr lang="sk-SK" smtClean="0"/>
              <a:t>govnet</a:t>
            </a:r>
          </a:p>
          <a:p>
            <a:pPr marL="285750" indent="-285750">
              <a:buFont typeface="Arial" panose="020B0604020202020204" pitchFamily="34" charset="0"/>
              <a:buChar char="•"/>
            </a:pPr>
            <a:r>
              <a:rPr lang="sk-SK" smtClean="0">
                <a:solidFill>
                  <a:srgbClr val="0070C0"/>
                </a:solidFill>
              </a:rPr>
              <a:t>Budovanie </a:t>
            </a:r>
            <a:r>
              <a:rPr lang="sk-SK">
                <a:solidFill>
                  <a:srgbClr val="0070C0"/>
                </a:solidFill>
              </a:rPr>
              <a:t>ISVS vo vládnom cloude</a:t>
            </a:r>
          </a:p>
          <a:p>
            <a:pPr marL="285750" indent="-285750">
              <a:buFont typeface="Arial" panose="020B0604020202020204" pitchFamily="34" charset="0"/>
              <a:buChar char="•"/>
            </a:pPr>
            <a:r>
              <a:rPr lang="sk-SK" smtClean="0">
                <a:solidFill>
                  <a:srgbClr val="0070C0"/>
                </a:solidFill>
              </a:rPr>
              <a:t>Budovanie </a:t>
            </a:r>
            <a:r>
              <a:rPr lang="sk-SK">
                <a:solidFill>
                  <a:srgbClr val="0070C0"/>
                </a:solidFill>
              </a:rPr>
              <a:t>a používanie SaaS</a:t>
            </a:r>
          </a:p>
          <a:p>
            <a:pPr marL="285750" indent="-285750">
              <a:buFont typeface="Arial" panose="020B0604020202020204" pitchFamily="34" charset="0"/>
              <a:buChar char="•"/>
            </a:pPr>
            <a:endParaRPr lang="sk-SK"/>
          </a:p>
          <a:p>
            <a:r>
              <a:rPr lang="sk-SK" smtClean="0"/>
              <a:t>Manažment </a:t>
            </a:r>
            <a:r>
              <a:rPr lang="sk-SK"/>
              <a:t>údajov</a:t>
            </a:r>
          </a:p>
          <a:p>
            <a:pPr marL="285750" indent="-285750">
              <a:buFont typeface="Arial" panose="020B0604020202020204" pitchFamily="34" charset="0"/>
              <a:buChar char="•"/>
            </a:pPr>
            <a:r>
              <a:rPr lang="sk-SK" smtClean="0">
                <a:solidFill>
                  <a:srgbClr val="0070C0"/>
                </a:solidFill>
              </a:rPr>
              <a:t>Dátová kvalita a interoperabilita</a:t>
            </a:r>
            <a:endParaRPr lang="sk-SK">
              <a:solidFill>
                <a:srgbClr val="0070C0"/>
              </a:solidFill>
            </a:endParaRPr>
          </a:p>
          <a:p>
            <a:pPr marL="285750" indent="-285750">
              <a:buFont typeface="Arial" panose="020B0604020202020204" pitchFamily="34" charset="0"/>
              <a:buChar char="•"/>
            </a:pPr>
            <a:r>
              <a:rPr lang="sk-SK" smtClean="0"/>
              <a:t>Moje údaje, Otvorené údaje, Analytické </a:t>
            </a:r>
            <a:r>
              <a:rPr lang="sk-SK"/>
              <a:t>údaje</a:t>
            </a:r>
          </a:p>
          <a:p>
            <a:pPr marL="285750" indent="-285750">
              <a:buFont typeface="Arial" panose="020B0604020202020204" pitchFamily="34" charset="0"/>
              <a:buChar char="•"/>
            </a:pPr>
            <a:endParaRPr lang="sk-SK"/>
          </a:p>
          <a:p>
            <a:r>
              <a:rPr lang="sk-SK" smtClean="0"/>
              <a:t>Orientácia </a:t>
            </a:r>
            <a:r>
              <a:rPr lang="sk-SK"/>
              <a:t>na používateľa, multikanálový prístup, orchestrácia a životné situácie</a:t>
            </a:r>
          </a:p>
          <a:p>
            <a:pPr marL="285750" indent="-285750">
              <a:buFont typeface="Arial" panose="020B0604020202020204" pitchFamily="34" charset="0"/>
              <a:buChar char="•"/>
            </a:pPr>
            <a:r>
              <a:rPr lang="sk-SK" smtClean="0">
                <a:solidFill>
                  <a:srgbClr val="0070C0"/>
                </a:solidFill>
              </a:rPr>
              <a:t>Dizajn </a:t>
            </a:r>
            <a:r>
              <a:rPr lang="sk-SK">
                <a:solidFill>
                  <a:srgbClr val="0070C0"/>
                </a:solidFill>
              </a:rPr>
              <a:t>služieb formou životných situácií</a:t>
            </a:r>
          </a:p>
          <a:p>
            <a:pPr marL="285750" indent="-285750">
              <a:buFont typeface="Arial" panose="020B0604020202020204" pitchFamily="34" charset="0"/>
              <a:buChar char="•"/>
            </a:pPr>
            <a:r>
              <a:rPr lang="sk-SK" smtClean="0"/>
              <a:t>Asistencia </a:t>
            </a:r>
            <a:r>
              <a:rPr lang="sk-SK"/>
              <a:t>digitálnych služieb</a:t>
            </a:r>
          </a:p>
          <a:p>
            <a:pPr marL="285750" indent="-285750">
              <a:buFont typeface="Arial" panose="020B0604020202020204" pitchFamily="34" charset="0"/>
              <a:buChar char="•"/>
            </a:pPr>
            <a:endParaRPr lang="sk-SK"/>
          </a:p>
        </p:txBody>
      </p:sp>
    </p:spTree>
    <p:extLst>
      <p:ext uri="{BB962C8B-B14F-4D97-AF65-F5344CB8AC3E}">
        <p14:creationId xmlns:p14="http://schemas.microsoft.com/office/powerpoint/2010/main" val="17174806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grál">
  <a:themeElements>
    <a:clrScheme name="Integrál">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Integrá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á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spDef>
      <a:spPr>
        <a:solidFill>
          <a:srgbClr val="FFFF99"/>
        </a:solidFill>
        <a:ln>
          <a:solidFill>
            <a:schemeClr val="tx1">
              <a:lumMod val="50000"/>
              <a:lumOff val="50000"/>
            </a:schemeClr>
          </a:solidFill>
        </a:ln>
      </a:spPr>
      <a:bodyPr lIns="36000" tIns="36000" rIns="36000" bIns="36000" rtlCol="0" anchor="ctr"/>
      <a:lstStyle>
        <a:defPPr algn="ctr">
          <a:defRPr sz="1200" smtClean="0">
            <a:solidFill>
              <a:schemeClr val="tx1"/>
            </a:solidFill>
            <a:latin typeface="Arial" panose="020B0604020202020204" pitchFamily="34" charset="0"/>
            <a:cs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765C2DF258143245B9490EE1F8110AAF" ma:contentTypeVersion="1" ma:contentTypeDescription="Umožňuje vytvoriť nový dokument." ma:contentTypeScope="" ma:versionID="212887e08f6cf881fde2d2fe724e95f7">
  <xsd:schema xmlns:xsd="http://www.w3.org/2001/XMLSchema" xmlns:xs="http://www.w3.org/2001/XMLSchema" xmlns:p="http://schemas.microsoft.com/office/2006/metadata/properties" xmlns:ns1="http://schemas.microsoft.com/sharepoint/v3" xmlns:ns2="af457a4c-de28-4d38-bda9-e56a61b168cd" targetNamespace="http://schemas.microsoft.com/office/2006/metadata/properties" ma:root="true" ma:fieldsID="670cec3c361b9a7476bb5ceca5f219d0" ns1:_="" ns2:_="">
    <xsd:import namespace="http://schemas.microsoft.com/sharepoint/v3"/>
    <xsd:import namespace="af457a4c-de28-4d38-bda9-e56a61b168cd"/>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Dátum začatia plánovania" ma:description="Počiatočný dátum plánovania predstavuje stĺpec lokality vytvorený funkciou Publikovanie. Používa sa na stanovenie dátumu a času, kedy sa táto stránka prvý raz zobrazí návštevníkom lokality." ma:internalName="PublishingStartDate">
      <xsd:simpleType>
        <xsd:restriction base="dms:Unknown"/>
      </xsd:simpleType>
    </xsd:element>
    <xsd:element name="PublishingExpirationDate" ma:index="12" nillable="true" ma:displayName="Dátum ukončenia plánovania" ma:description="Dátum skončenia plánovania predstavuje stĺpec lokality vytvorený funkciou Publikovanie. Používa sa na zadanie dátumu a času, po uplynutí ktorých sa táto stránka nebude viac zobrazovať návštevníkom lokality."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f457a4c-de28-4d38-bda9-e56a61b168cd" elementFormDefault="qualified">
    <xsd:import namespace="http://schemas.microsoft.com/office/2006/documentManagement/types"/>
    <xsd:import namespace="http://schemas.microsoft.com/office/infopath/2007/PartnerControls"/>
    <xsd:element name="_dlc_DocId" ma:index="8" nillable="true" ma:displayName="Hodnota identifikátora dokumentu" ma:description="Hodnota identifikátora dokumentu priradená k tejto položke." ma:internalName="_dlc_DocId" ma:readOnly="true">
      <xsd:simpleType>
        <xsd:restriction base="dms:Text"/>
      </xsd:simpleType>
    </xsd:element>
    <xsd:element name="_dlc_DocIdUrl" ma:index="9" nillable="true" ma:displayName="Identifikátor dokumentu" ma:description="Trvalé prepojenie na tento dok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_dlc_DocId xmlns="af457a4c-de28-4d38-bda9-e56a61b168cd">CTYWSUCD3UHA-1850250954-114</_dlc_DocId>
    <_dlc_DocIdUrl xmlns="af457a4c-de28-4d38-bda9-e56a61b168cd">
      <Url>https://sp.vicepremier.gov.sk/strategicka-architektura/_layouts/15/DocIdRedir.aspx?ID=CTYWSUCD3UHA-1850250954-114</Url>
      <Description>CTYWSUCD3UHA-1850250954-114</Description>
    </_dlc_DocIdUrl>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1453CAD2-7EEC-4C1D-903D-90141553677C}"/>
</file>

<file path=customXml/itemProps2.xml><?xml version="1.0" encoding="utf-8"?>
<ds:datastoreItem xmlns:ds="http://schemas.openxmlformats.org/officeDocument/2006/customXml" ds:itemID="{3D647E05-D1DD-486F-97DE-92025BC9CC30}">
  <ds:schemaRefs>
    <ds:schemaRef ds:uri="http://schemas.microsoft.com/sharepoint/v3/contenttype/forms"/>
  </ds:schemaRefs>
</ds:datastoreItem>
</file>

<file path=customXml/itemProps3.xml><?xml version="1.0" encoding="utf-8"?>
<ds:datastoreItem xmlns:ds="http://schemas.openxmlformats.org/officeDocument/2006/customXml" ds:itemID="{11EA0CC7-363F-461B-8DC1-6839646AF955}">
  <ds:schemaRefs>
    <ds:schemaRef ds:uri="http://purl.org/dc/elements/1.1/"/>
    <ds:schemaRef ds:uri="http://www.w3.org/XML/1998/namespace"/>
    <ds:schemaRef ds:uri="45a0424a-b6ff-4064-ab3b-f5cc1d862c5f"/>
    <ds:schemaRef ds:uri="http://purl.org/dc/terms/"/>
    <ds:schemaRef ds:uri="http://schemas.openxmlformats.org/package/2006/metadata/core-properties"/>
    <ds:schemaRef ds:uri="http://schemas.microsoft.com/office/infopath/2007/PartnerControls"/>
    <ds:schemaRef ds:uri="http://purl.org/dc/dcmitype/"/>
    <ds:schemaRef ds:uri="http://schemas.microsoft.com/office/2006/documentManagement/types"/>
    <ds:schemaRef ds:uri="3cd966dc-1e62-4749-8976-f4b18f499ff8"/>
    <ds:schemaRef ds:uri="http://schemas.microsoft.com/office/2006/metadata/properties"/>
  </ds:schemaRefs>
</ds:datastoreItem>
</file>

<file path=customXml/itemProps4.xml><?xml version="1.0" encoding="utf-8"?>
<ds:datastoreItem xmlns:ds="http://schemas.openxmlformats.org/officeDocument/2006/customXml" ds:itemID="{6F4F404D-8B37-4202-AACA-B9E4829372BE}"/>
</file>

<file path=docProps/app.xml><?xml version="1.0" encoding="utf-8"?>
<Properties xmlns="http://schemas.openxmlformats.org/officeDocument/2006/extended-properties" xmlns:vt="http://schemas.openxmlformats.org/officeDocument/2006/docPropsVTypes">
  <Template>Integral</Template>
  <TotalTime>7667</TotalTime>
  <Words>550</Words>
  <Application>Microsoft Office PowerPoint</Application>
  <PresentationFormat>Širokouhlá</PresentationFormat>
  <Paragraphs>141</Paragraphs>
  <Slides>11</Slides>
  <Notes>1</Notes>
  <HiddenSlides>0</HiddenSlides>
  <MMClips>0</MMClips>
  <ScaleCrop>false</ScaleCrop>
  <HeadingPairs>
    <vt:vector size="6" baseType="variant">
      <vt:variant>
        <vt:lpstr>Použité písma</vt:lpstr>
      </vt:variant>
      <vt:variant>
        <vt:i4>10</vt:i4>
      </vt:variant>
      <vt:variant>
        <vt:lpstr>Motív</vt:lpstr>
      </vt:variant>
      <vt:variant>
        <vt:i4>1</vt:i4>
      </vt:variant>
      <vt:variant>
        <vt:lpstr>Nadpisy snímok</vt:lpstr>
      </vt:variant>
      <vt:variant>
        <vt:i4>11</vt:i4>
      </vt:variant>
    </vt:vector>
  </HeadingPairs>
  <TitlesOfParts>
    <vt:vector size="22" baseType="lpstr">
      <vt:lpstr>Arial</vt:lpstr>
      <vt:lpstr>Arial Narrow</vt:lpstr>
      <vt:lpstr>Avenir Black</vt:lpstr>
      <vt:lpstr>Calibri</vt:lpstr>
      <vt:lpstr>Roboto Regular</vt:lpstr>
      <vt:lpstr>Tahoma</vt:lpstr>
      <vt:lpstr>Tw Cen MT</vt:lpstr>
      <vt:lpstr>Tw Cen MT Condensed</vt:lpstr>
      <vt:lpstr>Wingdings</vt:lpstr>
      <vt:lpstr>Wingdings 3</vt:lpstr>
      <vt:lpstr>Integrál</vt:lpstr>
      <vt:lpstr>Prezentácia programu PowerPoint</vt:lpstr>
      <vt:lpstr>Referenčná architektúra Integrovaného informačného systému  verejnej správy a Projekty rozvoja Centrálnej infraštruktúry v MIRRI</vt:lpstr>
      <vt:lpstr>Prezentácia programu PowerPoint</vt:lpstr>
      <vt:lpstr>MOdernizované ÚPVS</vt:lpstr>
      <vt:lpstr>Prezentácia programu PowerPoint</vt:lpstr>
      <vt:lpstr>Prezentácia programu PowerPoint</vt:lpstr>
      <vt:lpstr>projekt životných situácií</vt:lpstr>
      <vt:lpstr>Prezentácia programu PowerPoint</vt:lpstr>
      <vt:lpstr>TémY DokumentOV strategických priorít:</vt:lpstr>
      <vt:lpstr>Transformácia  agendových ISVS - (draft REF. Arch.)</vt:lpstr>
      <vt:lpstr>Na diskusiu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Prezentácia pre stretnutie PS Strateg. architektúra 2022-06-23</dc:title>
  <dc:creator>Patricia</dc:creator>
  <cp:lastModifiedBy>Vladimír Kováč</cp:lastModifiedBy>
  <cp:revision>213</cp:revision>
  <dcterms:created xsi:type="dcterms:W3CDTF">2020-06-30T07:10:58Z</dcterms:created>
  <dcterms:modified xsi:type="dcterms:W3CDTF">2022-06-23T12:09:00Z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0x010100765C2DF258143245B9490EE1F8110AAF</vt:lpwstr>
  </property>
  <property fmtid="{D5CDD505-2E9C-101B-9397-08002B2CF9AE}" pid="3" name="_dlc_DocIdItemGuid">
    <vt:lpwstr>a228d7c5-2eb2-451a-965f-fa6d0e52b900</vt:lpwstr>
  </property>
</Properties>
</file>