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slides/slide6.xml" ContentType="application/vnd.openxmlformats-officedocument.presentationml.slide+xml"/>
  <Override PartName="/ppt/slides/slide7.xml" ContentType="application/vnd.openxmlformats-officedocument.presentationml.slide+xml"/>
  <Override PartName="/ppt/presentation.xml" ContentType="application/vnd.openxmlformats-officedocument.presentationml.presentation.main+xml"/>
  <Override PartName="/ppt/slides/slide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9" r:id="rId4"/>
  </p:sldMasterIdLst>
  <p:notesMasterIdLst>
    <p:notesMasterId r:id="rId12"/>
  </p:notesMasterIdLst>
  <p:handoutMasterIdLst>
    <p:handoutMasterId r:id="rId13"/>
  </p:handoutMasterIdLst>
  <p:sldIdLst>
    <p:sldId id="308" r:id="rId5"/>
    <p:sldId id="323" r:id="rId6"/>
    <p:sldId id="319" r:id="rId7"/>
    <p:sldId id="317" r:id="rId8"/>
    <p:sldId id="324" r:id="rId9"/>
    <p:sldId id="325" r:id="rId10"/>
    <p:sldId id="326"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jkovič, Milan" initials="AM" lastIdx="4" clrIdx="0">
    <p:extLst>
      <p:ext uri="{19B8F6BF-5375-455C-9EA6-DF929625EA0E}">
        <p15:presenceInfo xmlns:p15="http://schemas.microsoft.com/office/powerpoint/2012/main" userId="S::milan.andrejkovic@vicepremier.gov.sk::e44ed0e5-e435-4d7c-adee-78d5fd0390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6D6D6"/>
    <a:srgbClr val="FF9966"/>
    <a:srgbClr val="004C96"/>
    <a:srgbClr val="FFFFCC"/>
    <a:srgbClr val="FFFF99"/>
    <a:srgbClr val="ECECEC"/>
    <a:srgbClr val="222222"/>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BF975-29DC-4BA0-A188-20E43DDE8FCD}" v="462" dt="2021-04-30T09:09:10.2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95" autoAdjust="0"/>
    <p:restoredTop sz="94685"/>
  </p:normalViewPr>
  <p:slideViewPr>
    <p:cSldViewPr snapToGrid="0">
      <p:cViewPr>
        <p:scale>
          <a:sx n="100" d="100"/>
          <a:sy n="100" d="100"/>
        </p:scale>
        <p:origin x="960" y="414"/>
      </p:cViewPr>
      <p:guideLst/>
    </p:cSldViewPr>
  </p:slideViewPr>
  <p:notesTextViewPr>
    <p:cViewPr>
      <p:scale>
        <a:sx n="1" d="1"/>
        <a:sy n="1" d="1"/>
      </p:scale>
      <p:origin x="0" y="0"/>
    </p:cViewPr>
  </p:notesTextViewPr>
  <p:notesViewPr>
    <p:cSldViewPr snapToGrid="0">
      <p:cViewPr>
        <p:scale>
          <a:sx n="1" d="2"/>
          <a:sy n="1" d="2"/>
        </p:scale>
        <p:origin x="2874" y="4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ustomXml" Target="../customXml/item4.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package" Target="../embeddings/H_rok_programu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barChart>
        <c:barDir val="col"/>
        <c:grouping val="clustered"/>
        <c:varyColors val="0"/>
        <c:ser>
          <c:idx val="0"/>
          <c:order val="0"/>
          <c:tx>
            <c:strRef>
              <c:f>Sheet1!$B$1</c:f>
              <c:strCache>
                <c:ptCount val="1"/>
                <c:pt idx="0">
                  <c:v>Obdobie 1</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Údaj 1</c:v>
                </c:pt>
                <c:pt idx="1">
                  <c:v>Údaj 2</c:v>
                </c:pt>
                <c:pt idx="2">
                  <c:v>Údaj 3</c:v>
                </c:pt>
                <c:pt idx="3">
                  <c:v>Údaj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62-4C19-A119-A2F918F17449}"/>
            </c:ext>
          </c:extLst>
        </c:ser>
        <c:dLbls>
          <c:showLegendKey val="0"/>
          <c:showVal val="0"/>
          <c:showCatName val="0"/>
          <c:showSerName val="0"/>
          <c:showPercent val="0"/>
          <c:showBubbleSize val="0"/>
        </c:dLbls>
        <c:gapWidth val="150"/>
        <c:axId val="866801264"/>
        <c:axId val="866803040"/>
      </c:barChart>
      <c:cat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tickMarkSkip val="2"/>
        <c:noMultiLvlLbl val="0"/>
      </c:catAx>
      <c:valAx>
        <c:axId val="866803040"/>
        <c:scaling>
          <c:orientation val="minMax"/>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B9347E50-12C7-41A7-8B3C-3AF23F049C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symbol pro datum 2">
            <a:extLst>
              <a:ext uri="{FF2B5EF4-FFF2-40B4-BE49-F238E27FC236}">
                <a16:creationId xmlns:a16="http://schemas.microsoft.com/office/drawing/2014/main" id="{0F1F36B4-4590-4203-BC89-C6755FB0A7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F71047-66FE-44DC-8795-20B9D72F6D91}" type="datetimeFigureOut">
              <a:rPr lang="sk-SK" smtClean="0"/>
              <a:t>28. 10. 2022</a:t>
            </a:fld>
            <a:endParaRPr lang="sk-SK"/>
          </a:p>
        </p:txBody>
      </p:sp>
      <p:sp>
        <p:nvSpPr>
          <p:cNvPr id="4" name="Zástupný symbol pro zápatí 3">
            <a:extLst>
              <a:ext uri="{FF2B5EF4-FFF2-40B4-BE49-F238E27FC236}">
                <a16:creationId xmlns:a16="http://schemas.microsoft.com/office/drawing/2014/main" id="{08B77F3A-97D1-4622-853B-D0F2804557A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5" name="Zástupný symbol pro číslo snímku 4">
            <a:extLst>
              <a:ext uri="{FF2B5EF4-FFF2-40B4-BE49-F238E27FC236}">
                <a16:creationId xmlns:a16="http://schemas.microsoft.com/office/drawing/2014/main" id="{B18A8185-CC07-420F-B52F-FD31F7366F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C98DED-C819-4B82-8211-2BCB6DC4F713}" type="slidenum">
              <a:rPr lang="sk-SK" smtClean="0"/>
              <a:t>‹#›</a:t>
            </a:fld>
            <a:endParaRPr lang="sk-SK"/>
          </a:p>
        </p:txBody>
      </p:sp>
    </p:spTree>
    <p:extLst>
      <p:ext uri="{BB962C8B-B14F-4D97-AF65-F5344CB8AC3E}">
        <p14:creationId xmlns:p14="http://schemas.microsoft.com/office/powerpoint/2010/main" val="1457676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17E277-1616-4E65-99CD-45DF90028C5D}" type="datetimeFigureOut">
              <a:rPr lang="cs-CZ" smtClean="0"/>
              <a:t>28.10.2022</a:t>
            </a:fld>
            <a:endParaRPr lang="cs-C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394CD3-AEAF-48D7-8B05-1E9C27DBF935}" type="slidenum">
              <a:rPr lang="cs-CZ" smtClean="0"/>
              <a:t>‹#›</a:t>
            </a:fld>
            <a:endParaRPr lang="cs-CZ"/>
          </a:p>
        </p:txBody>
      </p:sp>
    </p:spTree>
    <p:extLst>
      <p:ext uri="{BB962C8B-B14F-4D97-AF65-F5344CB8AC3E}">
        <p14:creationId xmlns:p14="http://schemas.microsoft.com/office/powerpoint/2010/main" val="624307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7.sv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7.sv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7.sv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7.sv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4.png"/><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4.svg"/><Relationship Id="rId18" Type="http://schemas.openxmlformats.org/officeDocument/2006/relationships/image" Target="../media/image9.pn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15.png"/><Relationship Id="rId17" Type="http://schemas.openxmlformats.org/officeDocument/2006/relationships/image" Target="../media/image28.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14.png"/><Relationship Id="rId19" Type="http://schemas.openxmlformats.org/officeDocument/2006/relationships/image" Target="../media/image5.svg"/><Relationship Id="rId4" Type="http://schemas.openxmlformats.org/officeDocument/2006/relationships/image" Target="../media/image11.png"/><Relationship Id="rId9" Type="http://schemas.openxmlformats.org/officeDocument/2006/relationships/image" Target="../media/image20.svg"/><Relationship Id="rId1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Nadpis a obsah">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0" y="933519"/>
            <a:ext cx="9144000" cy="748788"/>
          </a:xfrm>
          <a:prstGeom prst="rect">
            <a:avLst/>
          </a:prstGeom>
        </p:spPr>
        <p:txBody>
          <a:bodyPr vert="horz" lIns="0" tIns="0" rIns="0" bIns="0" rtlCol="0" anchor="t">
            <a:normAutofit/>
          </a:bodyPr>
          <a:lstStyle>
            <a:lvl1pPr>
              <a:defRPr sz="2800">
                <a:latin typeface="+mn-lt"/>
              </a:defRPr>
            </a:lvl1pPr>
          </a:lstStyle>
          <a:p>
            <a:r>
              <a:rPr lang="en-US"/>
              <a:t>Click to edit Master title style</a:t>
            </a:r>
          </a:p>
        </p:txBody>
      </p:sp>
    </p:spTree>
    <p:extLst>
      <p:ext uri="{BB962C8B-B14F-4D97-AF65-F5344CB8AC3E}">
        <p14:creationId xmlns:p14="http://schemas.microsoft.com/office/powerpoint/2010/main" val="394239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7_Tex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5918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9_Text Slide - Plna sirka">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799617" y="990969"/>
            <a:ext cx="8569881" cy="642521"/>
          </a:xfrm>
          <a:prstGeom prst="rect">
            <a:avLst/>
          </a:prstGeom>
        </p:spPr>
        <p:txBody>
          <a:bodyPr vert="horz" lIns="0" tIns="0" rIns="0" bIns="0" rtlCol="0" anchor="t">
            <a:normAutofit/>
          </a:bodyPr>
          <a:lstStyle>
            <a:lvl1pPr algn="ctr">
              <a:defRPr sz="4000" baseline="0">
                <a:latin typeface="+mn-lt"/>
              </a:defRPr>
            </a:lvl1pPr>
          </a:lstStyle>
          <a:p>
            <a:r>
              <a:rPr lang="en-US" err="1"/>
              <a:t>Plná</a:t>
            </a:r>
            <a:r>
              <a:rPr lang="en-US"/>
              <a:t> </a:t>
            </a:r>
            <a:r>
              <a:rPr lang="en-US" err="1"/>
              <a:t>šírka</a:t>
            </a:r>
            <a:r>
              <a:rPr lang="en-US"/>
              <a:t> </a:t>
            </a:r>
            <a:r>
              <a:rPr lang="en-US" err="1"/>
              <a:t>textu</a:t>
            </a:r>
            <a:r>
              <a:rPr lang="en-US"/>
              <a:t> slide</a:t>
            </a:r>
          </a:p>
        </p:txBody>
      </p:sp>
      <p:sp>
        <p:nvSpPr>
          <p:cNvPr id="12" name="Text Placeholder 3">
            <a:extLst>
              <a:ext uri="{FF2B5EF4-FFF2-40B4-BE49-F238E27FC236}">
                <a16:creationId xmlns:a16="http://schemas.microsoft.com/office/drawing/2014/main" id="{EAFD213B-2663-4104-A524-23E7C8A744F6}"/>
              </a:ext>
            </a:extLst>
          </p:cNvPr>
          <p:cNvSpPr>
            <a:spLocks noGrp="1"/>
          </p:cNvSpPr>
          <p:nvPr>
            <p:ph type="body" sz="quarter" idx="26" hasCustomPrompt="1"/>
          </p:nvPr>
        </p:nvSpPr>
        <p:spPr>
          <a:xfrm>
            <a:off x="1858526" y="2552882"/>
            <a:ext cx="8510973" cy="343747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There are many variations of passages of Lorem Ipsum available, but the majority have suffered alteration in some form, by injected </a:t>
            </a:r>
            <a:r>
              <a:rPr lang="en-US" noProof="0" err="1"/>
              <a:t>humour</a:t>
            </a:r>
            <a:r>
              <a:rPr lang="en-US" noProof="0"/>
              <a:t>, or </a:t>
            </a:r>
            <a:r>
              <a:rPr lang="en-US" noProof="0" err="1"/>
              <a:t>randomised</a:t>
            </a:r>
            <a:r>
              <a:rPr lang="en-US" noProof="0"/>
              <a:t> words which don’t look even slightly believable. It is a long established fact that a reader will be distracted by the readable content of a page when looking at its layout.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noProof="0" err="1"/>
              <a:t>humour</a:t>
            </a:r>
            <a:r>
              <a:rPr lang="en-US" noProof="0"/>
              <a:t> and the like).Contrary to popular belief, Lorem Ipsum is not simply random text. It has roots in a piece of classical Latin literature from 45 BC, making it over 2000 years old.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Richard McClintock, a Latin professor at Hampden-Sydney College in Virginia, looked up one of the more obscure Latin words, </a:t>
            </a:r>
            <a:r>
              <a:rPr lang="en-US" noProof="0" err="1"/>
              <a:t>consectetur</a:t>
            </a:r>
            <a:r>
              <a:rPr lang="en-US" noProof="0"/>
              <a:t>, from a Lorem Ipsum passage, and going through the cites of the word in classical literature, discovered the undoubtable source. Lorem Ipsum comes from sections 1.10.32 and 1.10.33 of “de </a:t>
            </a:r>
            <a:r>
              <a:rPr lang="en-US" noProof="0" err="1"/>
              <a:t>Finibus</a:t>
            </a:r>
            <a:r>
              <a:rPr lang="en-US" noProof="0"/>
              <a:t> </a:t>
            </a:r>
            <a:r>
              <a:rPr lang="en-US" noProof="0" err="1"/>
              <a:t>Bonorum</a:t>
            </a:r>
            <a:r>
              <a:rPr lang="en-US" noProof="0"/>
              <a:t> et </a:t>
            </a:r>
            <a:r>
              <a:rPr lang="en-US" noProof="0" err="1"/>
              <a:t>Malorum</a:t>
            </a:r>
            <a:r>
              <a:rPr lang="en-US" noProof="0"/>
              <a:t>” (The Extremes of Good and Evil) by Cicero, written in 45 BC. This book is a treatise on the theory of ethics, very popular during the Renaissance.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Tree>
    <p:extLst>
      <p:ext uri="{BB962C8B-B14F-4D97-AF65-F5344CB8AC3E}">
        <p14:creationId xmlns:p14="http://schemas.microsoft.com/office/powerpoint/2010/main" val="179082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25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25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25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tmplLst>
          <p:tmpl lvl="1">
            <p:tnLst>
              <p:par>
                <p:cTn presetID="42" presetClass="entr" presetSubtype="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Nadpis a obsah">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0" y="933519"/>
            <a:ext cx="9144000" cy="748788"/>
          </a:xfrm>
          <a:prstGeom prst="rect">
            <a:avLst/>
          </a:prstGeom>
        </p:spPr>
        <p:txBody>
          <a:bodyPr vert="horz" lIns="0" tIns="0" rIns="0" bIns="0" rtlCol="0" anchor="t">
            <a:normAutofit/>
          </a:bodyPr>
          <a:lstStyle>
            <a:lvl1pPr>
              <a:defRPr sz="2800">
                <a:latin typeface="+mn-lt"/>
              </a:defRPr>
            </a:lvl1pPr>
          </a:lstStyle>
          <a:p>
            <a:r>
              <a:rPr lang="en-US"/>
              <a:t>Click to edit Master title style</a:t>
            </a:r>
          </a:p>
        </p:txBody>
      </p:sp>
      <p:sp>
        <p:nvSpPr>
          <p:cNvPr id="9" name="Text Placeholder 22">
            <a:extLst>
              <a:ext uri="{FF2B5EF4-FFF2-40B4-BE49-F238E27FC236}">
                <a16:creationId xmlns:a16="http://schemas.microsoft.com/office/drawing/2014/main" id="{DE194E43-B19E-4E13-9FF9-6580522981B0}"/>
              </a:ext>
            </a:extLst>
          </p:cNvPr>
          <p:cNvSpPr>
            <a:spLocks noGrp="1"/>
          </p:cNvSpPr>
          <p:nvPr>
            <p:ph idx="1" hasCustomPrompt="1"/>
          </p:nvPr>
        </p:nvSpPr>
        <p:spPr>
          <a:xfrm>
            <a:off x="1524000" y="1916935"/>
            <a:ext cx="9144000" cy="3688057"/>
          </a:xfrm>
          <a:prstGeom prst="rect">
            <a:avLst/>
          </a:prstGeom>
        </p:spPr>
        <p:txBody>
          <a:bodyPr vert="horz" lIns="0" tIns="0" rIns="0" bIns="0" rtlCol="0">
            <a:normAutofit/>
          </a:bodyPr>
          <a:lstStyle>
            <a:lvl1pPr marL="0" indent="0">
              <a:buFontTx/>
              <a:buNone/>
              <a:defRPr sz="2400">
                <a:solidFill>
                  <a:srgbClr val="222222"/>
                </a:solidFill>
              </a:defRPr>
            </a:lvl1pPr>
            <a:lvl2pPr marL="0" indent="0">
              <a:buFontTx/>
              <a:buNone/>
              <a:defRPr sz="2000">
                <a:solidFill>
                  <a:srgbClr val="222222"/>
                </a:solidFill>
              </a:defRPr>
            </a:lvl2pPr>
            <a:lvl3pPr marL="0" indent="0">
              <a:buFontTx/>
              <a:buNone/>
              <a:defRPr sz="1800">
                <a:solidFill>
                  <a:srgbClr val="222222"/>
                </a:solidFill>
              </a:defRPr>
            </a:lvl3pPr>
            <a:lvl4pPr marL="0" indent="0">
              <a:buFontTx/>
              <a:buNone/>
              <a:defRPr sz="1400">
                <a:solidFill>
                  <a:srgbClr val="222222"/>
                </a:solidFill>
              </a:defRPr>
            </a:lvl4pPr>
            <a:lvl5pPr marL="0" indent="0">
              <a:buFontTx/>
              <a:buNone/>
              <a:defRPr sz="1200">
                <a:solidFill>
                  <a:srgbClr val="22222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22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tmplLst>
          <p:tmpl>
            <p:tnLst>
              <p:par>
                <p:cTn presetID="22" presetClass="entr" presetSubtype="4"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wipe(down)">
                      <p:cBhvr>
                        <p:cTn dur="500"/>
                        <p:tgtEl>
                          <p:spTgt spid="9"/>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Úvod">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CE2ACE5B-8D46-48D8-AA1D-0094B021E53D}"/>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5" name="Straight Connector 12">
            <a:extLst>
              <a:ext uri="{FF2B5EF4-FFF2-40B4-BE49-F238E27FC236}">
                <a16:creationId xmlns:a16="http://schemas.microsoft.com/office/drawing/2014/main" id="{1E35AA56-B6B2-4612-9243-E2F38AC784C3}"/>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F0B8A09A-FB5A-40C7-BFE8-E9A689CBC7F0}"/>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5">
            <a:extLst>
              <a:ext uri="{FF2B5EF4-FFF2-40B4-BE49-F238E27FC236}">
                <a16:creationId xmlns:a16="http://schemas.microsoft.com/office/drawing/2014/main" id="{6AF57F91-9B11-444C-A187-29390907D9B3}"/>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6">
            <a:extLst>
              <a:ext uri="{FF2B5EF4-FFF2-40B4-BE49-F238E27FC236}">
                <a16:creationId xmlns:a16="http://schemas.microsoft.com/office/drawing/2014/main" id="{51467D0E-9E76-4552-BEC2-1CADB3F4933D}"/>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7">
            <a:extLst>
              <a:ext uri="{FF2B5EF4-FFF2-40B4-BE49-F238E27FC236}">
                <a16:creationId xmlns:a16="http://schemas.microsoft.com/office/drawing/2014/main" id="{A6C1C668-F663-463E-BB4D-3065A6BA51A7}"/>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8">
            <a:extLst>
              <a:ext uri="{FF2B5EF4-FFF2-40B4-BE49-F238E27FC236}">
                <a16:creationId xmlns:a16="http://schemas.microsoft.com/office/drawing/2014/main" id="{010F430D-15D3-4424-BA33-282A0153DDD7}"/>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9">
            <a:extLst>
              <a:ext uri="{FF2B5EF4-FFF2-40B4-BE49-F238E27FC236}">
                <a16:creationId xmlns:a16="http://schemas.microsoft.com/office/drawing/2014/main" id="{FB51C709-185A-4534-997E-0DD230BBD9E0}"/>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4" name="Rectangle 2">
            <a:extLst>
              <a:ext uri="{FF2B5EF4-FFF2-40B4-BE49-F238E27FC236}">
                <a16:creationId xmlns:a16="http://schemas.microsoft.com/office/drawing/2014/main" id="{1A0986DE-B647-488E-9DA9-798C13A6BD9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1">
            <a:extLst>
              <a:ext uri="{FF2B5EF4-FFF2-40B4-BE49-F238E27FC236}">
                <a16:creationId xmlns:a16="http://schemas.microsoft.com/office/drawing/2014/main" id="{7E9EB5BA-5F60-4490-A309-44E0C4FFE56F}"/>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a:extLst>
              <a:ext uri="{FF2B5EF4-FFF2-40B4-BE49-F238E27FC236}">
                <a16:creationId xmlns:a16="http://schemas.microsoft.com/office/drawing/2014/main" id="{523C67D8-FAA3-4BC2-91D8-A94B80C5E3AF}"/>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0">
            <a:extLst>
              <a:ext uri="{FF2B5EF4-FFF2-40B4-BE49-F238E27FC236}">
                <a16:creationId xmlns:a16="http://schemas.microsoft.com/office/drawing/2014/main" id="{ECA9042B-717E-4B0C-8628-6BD0E1DD8EA2}"/>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1">
            <a:extLst>
              <a:ext uri="{FF2B5EF4-FFF2-40B4-BE49-F238E27FC236}">
                <a16:creationId xmlns:a16="http://schemas.microsoft.com/office/drawing/2014/main" id="{04D66E2F-204E-4B7E-B563-FBD1315DBABF}"/>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3">
            <a:extLst>
              <a:ext uri="{FF2B5EF4-FFF2-40B4-BE49-F238E27FC236}">
                <a16:creationId xmlns:a16="http://schemas.microsoft.com/office/drawing/2014/main" id="{449B4E55-EFB4-4ED5-B163-1F4F2B0C0E49}"/>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A8AF2959-D45D-4A53-B1FD-386D832F1F8A}"/>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5">
            <a:extLst>
              <a:ext uri="{FF2B5EF4-FFF2-40B4-BE49-F238E27FC236}">
                <a16:creationId xmlns:a16="http://schemas.microsoft.com/office/drawing/2014/main" id="{3C5ECFA9-93BB-4E64-AF0D-4758A3293B30}"/>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639806"/>
            <a:ext cx="3173594" cy="727520"/>
          </a:xfrm>
          <a:prstGeom prst="rect">
            <a:avLst/>
          </a:prstGeom>
        </p:spPr>
      </p:pic>
      <p:sp>
        <p:nvSpPr>
          <p:cNvPr id="40" name="Text Placeholder 2">
            <a:extLst>
              <a:ext uri="{FF2B5EF4-FFF2-40B4-BE49-F238E27FC236}">
                <a16:creationId xmlns:a16="http://schemas.microsoft.com/office/drawing/2014/main" id="{66280FB4-9DED-4350-9FE3-4F210C0D0637}"/>
              </a:ext>
            </a:extLst>
          </p:cNvPr>
          <p:cNvSpPr>
            <a:spLocks noGrp="1"/>
          </p:cNvSpPr>
          <p:nvPr>
            <p:ph type="body" idx="1" hasCustomPrompt="1"/>
          </p:nvPr>
        </p:nvSpPr>
        <p:spPr>
          <a:xfrm>
            <a:off x="3729115" y="2660149"/>
            <a:ext cx="4431534"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Hlavný</a:t>
            </a:r>
            <a:r>
              <a:rPr lang="en-US" noProof="0"/>
              <a:t> </a:t>
            </a:r>
            <a:r>
              <a:rPr lang="en-US" noProof="0" err="1"/>
              <a:t>názov</a:t>
            </a:r>
            <a:endParaRPr lang="en-US" noProof="0"/>
          </a:p>
        </p:txBody>
      </p:sp>
      <p:sp>
        <p:nvSpPr>
          <p:cNvPr id="41" name="Text Placeholder 2">
            <a:extLst>
              <a:ext uri="{FF2B5EF4-FFF2-40B4-BE49-F238E27FC236}">
                <a16:creationId xmlns:a16="http://schemas.microsoft.com/office/drawing/2014/main" id="{4CD48129-80C3-4D21-A28E-1FBB8A1DC858}"/>
              </a:ext>
            </a:extLst>
          </p:cNvPr>
          <p:cNvSpPr>
            <a:spLocks noGrp="1"/>
          </p:cNvSpPr>
          <p:nvPr>
            <p:ph type="body" idx="18" hasCustomPrompt="1"/>
          </p:nvPr>
        </p:nvSpPr>
        <p:spPr>
          <a:xfrm>
            <a:off x="4883923" y="3492013"/>
            <a:ext cx="3905236"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Prezentácie</a:t>
            </a:r>
            <a:endParaRPr lang="en-US" noProof="0"/>
          </a:p>
        </p:txBody>
      </p:sp>
      <p:cxnSp>
        <p:nvCxnSpPr>
          <p:cNvPr id="42" name="Straight Connector 9">
            <a:extLst>
              <a:ext uri="{FF2B5EF4-FFF2-40B4-BE49-F238E27FC236}">
                <a16:creationId xmlns:a16="http://schemas.microsoft.com/office/drawing/2014/main" id="{1EB0D649-3A87-441C-94F1-B380B2CF1175}"/>
              </a:ext>
            </a:extLst>
          </p:cNvPr>
          <p:cNvCxnSpPr>
            <a:cxnSpLocks/>
          </p:cNvCxnSpPr>
          <p:nvPr userDrawn="1"/>
        </p:nvCxnSpPr>
        <p:spPr>
          <a:xfrm>
            <a:off x="3771845"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sp>
        <p:nvSpPr>
          <p:cNvPr id="29" name="Zástupný objekt pre text 4">
            <a:extLst>
              <a:ext uri="{FF2B5EF4-FFF2-40B4-BE49-F238E27FC236}">
                <a16:creationId xmlns:a16="http://schemas.microsoft.com/office/drawing/2014/main" id="{887E8B22-E8C6-4347-A27C-13FA4283A10F}"/>
              </a:ext>
            </a:extLst>
          </p:cNvPr>
          <p:cNvSpPr>
            <a:spLocks noGrp="1"/>
          </p:cNvSpPr>
          <p:nvPr>
            <p:ph type="body" sz="quarter" idx="12" hasCustomPrompt="1"/>
          </p:nvPr>
        </p:nvSpPr>
        <p:spPr>
          <a:xfrm>
            <a:off x="7272338" y="5914966"/>
            <a:ext cx="4235450" cy="371475"/>
          </a:xfrm>
          <a:prstGeom prst="rect">
            <a:avLst/>
          </a:prstGeom>
          <a:noFill/>
        </p:spPr>
        <p:txBody>
          <a:bodyPr/>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err="1"/>
              <a:t>Kliknutím</a:t>
            </a:r>
            <a:r>
              <a:rPr lang="en-US"/>
              <a:t> </a:t>
            </a:r>
            <a:r>
              <a:rPr lang="en-US" err="1"/>
              <a:t>zadajte</a:t>
            </a:r>
            <a:r>
              <a:rPr lang="en-US"/>
              <a:t> text</a:t>
            </a:r>
            <a:endParaRPr lang="sk-SK"/>
          </a:p>
        </p:txBody>
      </p:sp>
    </p:spTree>
    <p:extLst>
      <p:ext uri="{BB962C8B-B14F-4D97-AF65-F5344CB8AC3E}">
        <p14:creationId xmlns:p14="http://schemas.microsoft.com/office/powerpoint/2010/main" val="154773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1+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25"/>
                                        </p:tgtEl>
                                        <p:attrNameLst>
                                          <p:attrName>ppt_x</p:attrName>
                                        </p:attrNameLst>
                                      </p:cBhvr>
                                      <p:tavLst>
                                        <p:tav tm="0">
                                          <p:val>
                                            <p:strVal val="ppt_x"/>
                                          </p:val>
                                        </p:tav>
                                        <p:tav tm="100000">
                                          <p:val>
                                            <p:strVal val="ppt_x"/>
                                          </p:val>
                                        </p:tav>
                                      </p:tavLst>
                                    </p:anim>
                                    <p:anim calcmode="lin" valueType="num">
                                      <p:cBhvr additive="base">
                                        <p:cTn id="19" dur="500"/>
                                        <p:tgtEl>
                                          <p:spTgt spid="25"/>
                                        </p:tgtEl>
                                        <p:attrNameLst>
                                          <p:attrName>ppt_y</p:attrName>
                                        </p:attrNameLst>
                                      </p:cBhvr>
                                      <p:tavLst>
                                        <p:tav tm="0">
                                          <p:val>
                                            <p:strVal val="ppt_y"/>
                                          </p:val>
                                        </p:tav>
                                        <p:tav tm="100000">
                                          <p:val>
                                            <p:strVal val="1+ppt_h/2"/>
                                          </p:val>
                                        </p:tav>
                                      </p:tavLst>
                                    </p:anim>
                                    <p:set>
                                      <p:cBhvr>
                                        <p:cTn id="20" dur="1" fill="hold">
                                          <p:stCondLst>
                                            <p:cond delay="499"/>
                                          </p:stCondLst>
                                        </p:cTn>
                                        <p:tgtEl>
                                          <p:spTgt spid="25"/>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26"/>
                                        </p:tgtEl>
                                        <p:attrNameLst>
                                          <p:attrName>ppt_x</p:attrName>
                                        </p:attrNameLst>
                                      </p:cBhvr>
                                      <p:tavLst>
                                        <p:tav tm="0">
                                          <p:val>
                                            <p:strVal val="ppt_x"/>
                                          </p:val>
                                        </p:tav>
                                        <p:tav tm="100000">
                                          <p:val>
                                            <p:strVal val="ppt_x"/>
                                          </p:val>
                                        </p:tav>
                                      </p:tavLst>
                                    </p:anim>
                                    <p:anim calcmode="lin" valueType="num">
                                      <p:cBhvr additive="base">
                                        <p:cTn id="27" dur="500"/>
                                        <p:tgtEl>
                                          <p:spTgt spid="26"/>
                                        </p:tgtEl>
                                        <p:attrNameLst>
                                          <p:attrName>ppt_y</p:attrName>
                                        </p:attrNameLst>
                                      </p:cBhvr>
                                      <p:tavLst>
                                        <p:tav tm="0">
                                          <p:val>
                                            <p:strVal val="ppt_y"/>
                                          </p:val>
                                        </p:tav>
                                        <p:tav tm="100000">
                                          <p:val>
                                            <p:strVal val="1+ppt_h/2"/>
                                          </p:val>
                                        </p:tav>
                                      </p:tavLst>
                                    </p:anim>
                                    <p:set>
                                      <p:cBhvr>
                                        <p:cTn id="28" dur="1" fill="hold">
                                          <p:stCondLst>
                                            <p:cond delay="499"/>
                                          </p:stCondLst>
                                        </p:cTn>
                                        <p:tgtEl>
                                          <p:spTgt spid="26"/>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27"/>
                                        </p:tgtEl>
                                        <p:attrNameLst>
                                          <p:attrName>ppt_x</p:attrName>
                                        </p:attrNameLst>
                                      </p:cBhvr>
                                      <p:tavLst>
                                        <p:tav tm="0">
                                          <p:val>
                                            <p:strVal val="ppt_x"/>
                                          </p:val>
                                        </p:tav>
                                        <p:tav tm="100000">
                                          <p:val>
                                            <p:strVal val="ppt_x"/>
                                          </p:val>
                                        </p:tav>
                                      </p:tavLst>
                                    </p:anim>
                                    <p:anim calcmode="lin" valueType="num">
                                      <p:cBhvr additive="base">
                                        <p:cTn id="35" dur="500"/>
                                        <p:tgtEl>
                                          <p:spTgt spid="27"/>
                                        </p:tgtEl>
                                        <p:attrNameLst>
                                          <p:attrName>ppt_y</p:attrName>
                                        </p:attrNameLst>
                                      </p:cBhvr>
                                      <p:tavLst>
                                        <p:tav tm="0">
                                          <p:val>
                                            <p:strVal val="ppt_y"/>
                                          </p:val>
                                        </p:tav>
                                        <p:tav tm="100000">
                                          <p:val>
                                            <p:strVal val="1+ppt_h/2"/>
                                          </p:val>
                                        </p:tav>
                                      </p:tavLst>
                                    </p:anim>
                                    <p:set>
                                      <p:cBhvr>
                                        <p:cTn id="36" dur="1" fill="hold">
                                          <p:stCondLst>
                                            <p:cond delay="499"/>
                                          </p:stCondLst>
                                        </p:cTn>
                                        <p:tgtEl>
                                          <p:spTgt spid="27"/>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33"/>
                                        </p:tgtEl>
                                        <p:attrNameLst>
                                          <p:attrName>ppt_x</p:attrName>
                                        </p:attrNameLst>
                                      </p:cBhvr>
                                      <p:tavLst>
                                        <p:tav tm="0">
                                          <p:val>
                                            <p:strVal val="ppt_x"/>
                                          </p:val>
                                        </p:tav>
                                        <p:tav tm="100000">
                                          <p:val>
                                            <p:strVal val="ppt_x"/>
                                          </p:val>
                                        </p:tav>
                                      </p:tavLst>
                                    </p:anim>
                                    <p:anim calcmode="lin" valueType="num">
                                      <p:cBhvr additive="base">
                                        <p:cTn id="43" dur="500"/>
                                        <p:tgtEl>
                                          <p:spTgt spid="33"/>
                                        </p:tgtEl>
                                        <p:attrNameLst>
                                          <p:attrName>ppt_y</p:attrName>
                                        </p:attrNameLst>
                                      </p:cBhvr>
                                      <p:tavLst>
                                        <p:tav tm="0">
                                          <p:val>
                                            <p:strVal val="ppt_y"/>
                                          </p:val>
                                        </p:tav>
                                        <p:tav tm="100000">
                                          <p:val>
                                            <p:strVal val="1+ppt_h/2"/>
                                          </p:val>
                                        </p:tav>
                                      </p:tavLst>
                                    </p:anim>
                                    <p:set>
                                      <p:cBhvr>
                                        <p:cTn id="44" dur="1" fill="hold">
                                          <p:stCondLst>
                                            <p:cond delay="499"/>
                                          </p:stCondLst>
                                        </p:cTn>
                                        <p:tgtEl>
                                          <p:spTgt spid="33"/>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34"/>
                                        </p:tgtEl>
                                        <p:attrNameLst>
                                          <p:attrName>ppt_x</p:attrName>
                                        </p:attrNameLst>
                                      </p:cBhvr>
                                      <p:tavLst>
                                        <p:tav tm="0">
                                          <p:val>
                                            <p:strVal val="ppt_x"/>
                                          </p:val>
                                        </p:tav>
                                        <p:tav tm="100000">
                                          <p:val>
                                            <p:strVal val="ppt_x"/>
                                          </p:val>
                                        </p:tav>
                                      </p:tavLst>
                                    </p:anim>
                                    <p:anim calcmode="lin" valueType="num">
                                      <p:cBhvr additive="base">
                                        <p:cTn id="51" dur="500"/>
                                        <p:tgtEl>
                                          <p:spTgt spid="34"/>
                                        </p:tgtEl>
                                        <p:attrNameLst>
                                          <p:attrName>ppt_y</p:attrName>
                                        </p:attrNameLst>
                                      </p:cBhvr>
                                      <p:tavLst>
                                        <p:tav tm="0">
                                          <p:val>
                                            <p:strVal val="ppt_y"/>
                                          </p:val>
                                        </p:tav>
                                        <p:tav tm="100000">
                                          <p:val>
                                            <p:strVal val="1+ppt_h/2"/>
                                          </p:val>
                                        </p:tav>
                                      </p:tavLst>
                                    </p:anim>
                                    <p:set>
                                      <p:cBhvr>
                                        <p:cTn id="52" dur="1" fill="hold">
                                          <p:stCondLst>
                                            <p:cond delay="499"/>
                                          </p:stCondLst>
                                        </p:cTn>
                                        <p:tgtEl>
                                          <p:spTgt spid="34"/>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36"/>
                                        </p:tgtEl>
                                        <p:attrNameLst>
                                          <p:attrName>ppt_x</p:attrName>
                                        </p:attrNameLst>
                                      </p:cBhvr>
                                      <p:tavLst>
                                        <p:tav tm="0">
                                          <p:val>
                                            <p:strVal val="ppt_x"/>
                                          </p:val>
                                        </p:tav>
                                        <p:tav tm="100000">
                                          <p:val>
                                            <p:strVal val="ppt_x"/>
                                          </p:val>
                                        </p:tav>
                                      </p:tavLst>
                                    </p:anim>
                                    <p:anim calcmode="lin" valueType="num">
                                      <p:cBhvr additive="base">
                                        <p:cTn id="67" dur="500"/>
                                        <p:tgtEl>
                                          <p:spTgt spid="36"/>
                                        </p:tgtEl>
                                        <p:attrNameLst>
                                          <p:attrName>ppt_y</p:attrName>
                                        </p:attrNameLst>
                                      </p:cBhvr>
                                      <p:tavLst>
                                        <p:tav tm="0">
                                          <p:val>
                                            <p:strVal val="ppt_y"/>
                                          </p:val>
                                        </p:tav>
                                        <p:tav tm="100000">
                                          <p:val>
                                            <p:strVal val="1+ppt_h/2"/>
                                          </p:val>
                                        </p:tav>
                                      </p:tavLst>
                                    </p:anim>
                                    <p:set>
                                      <p:cBhvr>
                                        <p:cTn id="68" dur="1" fill="hold">
                                          <p:stCondLst>
                                            <p:cond delay="499"/>
                                          </p:stCondLst>
                                        </p:cTn>
                                        <p:tgtEl>
                                          <p:spTgt spid="36"/>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24"/>
                                        </p:tgtEl>
                                        <p:attrNameLst>
                                          <p:attrName>fillcolor</p:attrName>
                                        </p:attrNameLst>
                                      </p:cBhvr>
                                      <p:to>
                                        <a:schemeClr val="tx1"/>
                                      </p:to>
                                    </p:animClr>
                                    <p:set>
                                      <p:cBhvr>
                                        <p:cTn id="71" dur="250" fill="hold"/>
                                        <p:tgtEl>
                                          <p:spTgt spid="24"/>
                                        </p:tgtEl>
                                        <p:attrNameLst>
                                          <p:attrName>fill.type</p:attrName>
                                        </p:attrNameLst>
                                      </p:cBhvr>
                                      <p:to>
                                        <p:strVal val="solid"/>
                                      </p:to>
                                    </p:set>
                                    <p:set>
                                      <p:cBhvr>
                                        <p:cTn id="72" dur="250" fill="hold"/>
                                        <p:tgtEl>
                                          <p:spTgt spid="24"/>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25"/>
                                        </p:tgtEl>
                                        <p:attrNameLst>
                                          <p:attrName>fillcolor</p:attrName>
                                        </p:attrNameLst>
                                      </p:cBhvr>
                                      <p:to>
                                        <a:schemeClr val="tx1"/>
                                      </p:to>
                                    </p:animClr>
                                    <p:set>
                                      <p:cBhvr>
                                        <p:cTn id="75" dur="250" fill="hold"/>
                                        <p:tgtEl>
                                          <p:spTgt spid="25"/>
                                        </p:tgtEl>
                                        <p:attrNameLst>
                                          <p:attrName>fill.type</p:attrName>
                                        </p:attrNameLst>
                                      </p:cBhvr>
                                      <p:to>
                                        <p:strVal val="solid"/>
                                      </p:to>
                                    </p:set>
                                    <p:set>
                                      <p:cBhvr>
                                        <p:cTn id="76" dur="250" fill="hold"/>
                                        <p:tgtEl>
                                          <p:spTgt spid="25"/>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6"/>
                                        </p:tgtEl>
                                        <p:attrNameLst>
                                          <p:attrName>fillcolor</p:attrName>
                                        </p:attrNameLst>
                                      </p:cBhvr>
                                      <p:to>
                                        <a:schemeClr val="tx1"/>
                                      </p:to>
                                    </p:animClr>
                                    <p:set>
                                      <p:cBhvr>
                                        <p:cTn id="79" dur="250" fill="hold"/>
                                        <p:tgtEl>
                                          <p:spTgt spid="26"/>
                                        </p:tgtEl>
                                        <p:attrNameLst>
                                          <p:attrName>fill.type</p:attrName>
                                        </p:attrNameLst>
                                      </p:cBhvr>
                                      <p:to>
                                        <p:strVal val="solid"/>
                                      </p:to>
                                    </p:set>
                                    <p:set>
                                      <p:cBhvr>
                                        <p:cTn id="80" dur="250" fill="hold"/>
                                        <p:tgtEl>
                                          <p:spTgt spid="26"/>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7"/>
                                        </p:tgtEl>
                                        <p:attrNameLst>
                                          <p:attrName>fillcolor</p:attrName>
                                        </p:attrNameLst>
                                      </p:cBhvr>
                                      <p:to>
                                        <a:schemeClr val="tx1"/>
                                      </p:to>
                                    </p:animClr>
                                    <p:set>
                                      <p:cBhvr>
                                        <p:cTn id="83" dur="250" fill="hold"/>
                                        <p:tgtEl>
                                          <p:spTgt spid="27"/>
                                        </p:tgtEl>
                                        <p:attrNameLst>
                                          <p:attrName>fill.type</p:attrName>
                                        </p:attrNameLst>
                                      </p:cBhvr>
                                      <p:to>
                                        <p:strVal val="solid"/>
                                      </p:to>
                                    </p:set>
                                    <p:set>
                                      <p:cBhvr>
                                        <p:cTn id="84" dur="250" fill="hold"/>
                                        <p:tgtEl>
                                          <p:spTgt spid="27"/>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33"/>
                                        </p:tgtEl>
                                        <p:attrNameLst>
                                          <p:attrName>fillcolor</p:attrName>
                                        </p:attrNameLst>
                                      </p:cBhvr>
                                      <p:to>
                                        <a:schemeClr val="tx1"/>
                                      </p:to>
                                    </p:animClr>
                                    <p:set>
                                      <p:cBhvr>
                                        <p:cTn id="87" dur="250" fill="hold"/>
                                        <p:tgtEl>
                                          <p:spTgt spid="33"/>
                                        </p:tgtEl>
                                        <p:attrNameLst>
                                          <p:attrName>fill.type</p:attrName>
                                        </p:attrNameLst>
                                      </p:cBhvr>
                                      <p:to>
                                        <p:strVal val="solid"/>
                                      </p:to>
                                    </p:set>
                                    <p:set>
                                      <p:cBhvr>
                                        <p:cTn id="88" dur="250" fill="hold"/>
                                        <p:tgtEl>
                                          <p:spTgt spid="33"/>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34"/>
                                        </p:tgtEl>
                                        <p:attrNameLst>
                                          <p:attrName>fillcolor</p:attrName>
                                        </p:attrNameLst>
                                      </p:cBhvr>
                                      <p:to>
                                        <a:schemeClr val="tx1"/>
                                      </p:to>
                                    </p:animClr>
                                    <p:set>
                                      <p:cBhvr>
                                        <p:cTn id="91" dur="250" fill="hold"/>
                                        <p:tgtEl>
                                          <p:spTgt spid="34"/>
                                        </p:tgtEl>
                                        <p:attrNameLst>
                                          <p:attrName>fill.type</p:attrName>
                                        </p:attrNameLst>
                                      </p:cBhvr>
                                      <p:to>
                                        <p:strVal val="solid"/>
                                      </p:to>
                                    </p:set>
                                    <p:set>
                                      <p:cBhvr>
                                        <p:cTn id="92" dur="250" fill="hold"/>
                                        <p:tgtEl>
                                          <p:spTgt spid="34"/>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35"/>
                                        </p:tgtEl>
                                        <p:attrNameLst>
                                          <p:attrName>fillcolor</p:attrName>
                                        </p:attrNameLst>
                                      </p:cBhvr>
                                      <p:to>
                                        <a:schemeClr val="tx1"/>
                                      </p:to>
                                    </p:animClr>
                                    <p:set>
                                      <p:cBhvr>
                                        <p:cTn id="95" dur="250" fill="hold"/>
                                        <p:tgtEl>
                                          <p:spTgt spid="35"/>
                                        </p:tgtEl>
                                        <p:attrNameLst>
                                          <p:attrName>fill.type</p:attrName>
                                        </p:attrNameLst>
                                      </p:cBhvr>
                                      <p:to>
                                        <p:strVal val="solid"/>
                                      </p:to>
                                    </p:set>
                                    <p:set>
                                      <p:cBhvr>
                                        <p:cTn id="96" dur="250" fill="hold"/>
                                        <p:tgtEl>
                                          <p:spTgt spid="35"/>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36"/>
                                        </p:tgtEl>
                                        <p:attrNameLst>
                                          <p:attrName>fillcolor</p:attrName>
                                        </p:attrNameLst>
                                      </p:cBhvr>
                                      <p:to>
                                        <a:schemeClr val="tx1"/>
                                      </p:to>
                                    </p:animClr>
                                    <p:set>
                                      <p:cBhvr>
                                        <p:cTn id="99" dur="250" fill="hold"/>
                                        <p:tgtEl>
                                          <p:spTgt spid="36"/>
                                        </p:tgtEl>
                                        <p:attrNameLst>
                                          <p:attrName>fill.type</p:attrName>
                                        </p:attrNameLst>
                                      </p:cBhvr>
                                      <p:to>
                                        <p:strVal val="solid"/>
                                      </p:to>
                                    </p:set>
                                    <p:set>
                                      <p:cBhvr>
                                        <p:cTn id="100" dur="250" fill="hold"/>
                                        <p:tgtEl>
                                          <p:spTgt spid="36"/>
                                        </p:tgtEl>
                                        <p:attrNameLst>
                                          <p:attrName>fill.on</p:attrName>
                                        </p:attrNameLst>
                                      </p:cBhvr>
                                      <p:to>
                                        <p:strVal val="true"/>
                                      </p:to>
                                    </p:set>
                                  </p:childTnLst>
                                </p:cTn>
                              </p:par>
                              <p:par>
                                <p:cTn id="101" presetID="22" presetClass="entr" presetSubtype="8" fill="hold" nodeType="withEffect">
                                  <p:stCondLst>
                                    <p:cond delay="1250"/>
                                  </p:stCondLst>
                                  <p:childTnLst>
                                    <p:set>
                                      <p:cBhvr>
                                        <p:cTn id="102" dur="1" fill="hold">
                                          <p:stCondLst>
                                            <p:cond delay="0"/>
                                          </p:stCondLst>
                                        </p:cTn>
                                        <p:tgtEl>
                                          <p:spTgt spid="38"/>
                                        </p:tgtEl>
                                        <p:attrNameLst>
                                          <p:attrName>style.visibility</p:attrName>
                                        </p:attrNameLst>
                                      </p:cBhvr>
                                      <p:to>
                                        <p:strVal val="visible"/>
                                      </p:to>
                                    </p:set>
                                    <p:animEffect transition="in" filter="wipe(left)">
                                      <p:cBhvr>
                                        <p:cTn id="103" dur="500"/>
                                        <p:tgtEl>
                                          <p:spTgt spid="38"/>
                                        </p:tgtEl>
                                      </p:cBhvr>
                                    </p:animEffect>
                                  </p:childTnLst>
                                </p:cTn>
                              </p:par>
                              <p:par>
                                <p:cTn id="104" presetID="22" presetClass="entr" presetSubtype="8" fill="hold" nodeType="withEffect">
                                  <p:stCondLst>
                                    <p:cond delay="75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par>
                                <p:cTn id="107" presetID="22" presetClass="entr" presetSubtype="8" fill="hold" grpId="0" nodeType="withEffect">
                                  <p:stCondLst>
                                    <p:cond delay="1500"/>
                                  </p:stCondLst>
                                  <p:childTnLst>
                                    <p:set>
                                      <p:cBhvr>
                                        <p:cTn id="108" dur="1" fill="hold">
                                          <p:stCondLst>
                                            <p:cond delay="0"/>
                                          </p:stCondLst>
                                        </p:cTn>
                                        <p:tgtEl>
                                          <p:spTgt spid="40"/>
                                        </p:tgtEl>
                                        <p:attrNameLst>
                                          <p:attrName>style.visibility</p:attrName>
                                        </p:attrNameLst>
                                      </p:cBhvr>
                                      <p:to>
                                        <p:strVal val="visible"/>
                                      </p:to>
                                    </p:set>
                                    <p:animEffect transition="in" filter="wipe(left)">
                                      <p:cBhvr>
                                        <p:cTn id="109" dur="500"/>
                                        <p:tgtEl>
                                          <p:spTgt spid="40"/>
                                        </p:tgtEl>
                                      </p:cBhvr>
                                    </p:animEffect>
                                  </p:childTnLst>
                                </p:cTn>
                              </p:par>
                              <p:par>
                                <p:cTn id="110" presetID="6" presetClass="emph" presetSubtype="0" accel="50000" decel="50000" autoRev="1" fill="hold" grpId="1" nodeType="withEffect">
                                  <p:stCondLst>
                                    <p:cond delay="1500"/>
                                  </p:stCondLst>
                                  <p:childTnLst>
                                    <p:animScale>
                                      <p:cBhvr>
                                        <p:cTn id="111" dur="500" fill="hold"/>
                                        <p:tgtEl>
                                          <p:spTgt spid="40"/>
                                        </p:tgtEl>
                                      </p:cBhvr>
                                      <p:by x="120000" y="120000"/>
                                    </p:animScale>
                                  </p:childTnLst>
                                </p:cTn>
                              </p:par>
                              <p:par>
                                <p:cTn id="112" presetID="22" presetClass="entr" presetSubtype="8" fill="hold" grpId="0" nodeType="withEffect">
                                  <p:stCondLst>
                                    <p:cond delay="1750"/>
                                  </p:stCondLst>
                                  <p:childTnLst>
                                    <p:set>
                                      <p:cBhvr>
                                        <p:cTn id="113" dur="1" fill="hold">
                                          <p:stCondLst>
                                            <p:cond delay="0"/>
                                          </p:stCondLst>
                                        </p:cTn>
                                        <p:tgtEl>
                                          <p:spTgt spid="41"/>
                                        </p:tgtEl>
                                        <p:attrNameLst>
                                          <p:attrName>style.visibility</p:attrName>
                                        </p:attrNameLst>
                                      </p:cBhvr>
                                      <p:to>
                                        <p:strVal val="visible"/>
                                      </p:to>
                                    </p:set>
                                    <p:animEffect transition="in" filter="wipe(left)">
                                      <p:cBhvr>
                                        <p:cTn id="114" dur="500"/>
                                        <p:tgtEl>
                                          <p:spTgt spid="41"/>
                                        </p:tgtEl>
                                      </p:cBhvr>
                                    </p:animEffect>
                                  </p:childTnLst>
                                </p:cTn>
                              </p:par>
                              <p:par>
                                <p:cTn id="115" presetID="6" presetClass="emph" presetSubtype="0" accel="50000" decel="50000" autoRev="1" fill="hold" grpId="1" nodeType="withEffect">
                                  <p:stCondLst>
                                    <p:cond delay="1750"/>
                                  </p:stCondLst>
                                  <p:childTnLst>
                                    <p:animScale>
                                      <p:cBhvr>
                                        <p:cTn id="116" dur="500" fill="hold"/>
                                        <p:tgtEl>
                                          <p:spTgt spid="41"/>
                                        </p:tgtEl>
                                      </p:cBhvr>
                                      <p:by x="120000" y="120000"/>
                                    </p:animScale>
                                  </p:childTnLst>
                                </p:cTn>
                              </p:par>
                              <p:par>
                                <p:cTn id="117" presetID="22" presetClass="entr" presetSubtype="8" fill="hold" nodeType="withEffect">
                                  <p:stCondLst>
                                    <p:cond delay="1500"/>
                                  </p:stCondLst>
                                  <p:childTnLst>
                                    <p:set>
                                      <p:cBhvr>
                                        <p:cTn id="118" dur="1" fill="hold">
                                          <p:stCondLst>
                                            <p:cond delay="0"/>
                                          </p:stCondLst>
                                        </p:cTn>
                                        <p:tgtEl>
                                          <p:spTgt spid="42"/>
                                        </p:tgtEl>
                                        <p:attrNameLst>
                                          <p:attrName>style.visibility</p:attrName>
                                        </p:attrNameLst>
                                      </p:cBhvr>
                                      <p:to>
                                        <p:strVal val="visible"/>
                                      </p:to>
                                    </p:set>
                                    <p:animEffect transition="in" filter="wipe(left)">
                                      <p:cBhvr>
                                        <p:cTn id="119" dur="500"/>
                                        <p:tgtEl>
                                          <p:spTgt spid="42"/>
                                        </p:tgtEl>
                                      </p:cBhvr>
                                    </p:animEffect>
                                  </p:childTnLst>
                                </p:cTn>
                              </p:par>
                              <p:par>
                                <p:cTn id="120" presetID="22" presetClass="entr" presetSubtype="8" fill="hold" nodeType="withEffect">
                                  <p:stCondLst>
                                    <p:cond delay="2000"/>
                                  </p:stCondLst>
                                  <p:childTnLst>
                                    <p:set>
                                      <p:cBhvr>
                                        <p:cTn id="121" dur="1" fill="hold">
                                          <p:stCondLst>
                                            <p:cond delay="0"/>
                                          </p:stCondLst>
                                        </p:cTn>
                                        <p:tgtEl>
                                          <p:spTgt spid="43"/>
                                        </p:tgtEl>
                                        <p:attrNameLst>
                                          <p:attrName>style.visibility</p:attrName>
                                        </p:attrNameLst>
                                      </p:cBhvr>
                                      <p:to>
                                        <p:strVal val="visible"/>
                                      </p:to>
                                    </p:set>
                                    <p:animEffect transition="in" filter="wipe(left)">
                                      <p:cBhvr>
                                        <p:cTn id="122" dur="500"/>
                                        <p:tgtEl>
                                          <p:spTgt spid="43"/>
                                        </p:tgtEl>
                                      </p:cBhvr>
                                    </p:animEffect>
                                  </p:childTnLst>
                                </p:cTn>
                              </p:par>
                              <p:par>
                                <p:cTn id="123" presetID="6" presetClass="emph" presetSubtype="0" accel="50000" decel="50000" autoRev="1" fill="hold" nodeType="withEffect">
                                  <p:stCondLst>
                                    <p:cond delay="2000"/>
                                  </p:stCondLst>
                                  <p:childTnLst>
                                    <p:animScale>
                                      <p:cBhvr>
                                        <p:cTn id="124" dur="500" fill="hold"/>
                                        <p:tgtEl>
                                          <p:spTgt spid="43"/>
                                        </p:tgtEl>
                                      </p:cBhvr>
                                      <p:by x="120000" y="120000"/>
                                    </p:animScale>
                                  </p:childTnLst>
                                </p:cTn>
                              </p:par>
                              <p:par>
                                <p:cTn id="125" presetID="22" presetClass="entr" presetSubtype="8" fill="hold" nodeType="withEffect">
                                  <p:stCondLst>
                                    <p:cond delay="250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par>
                                <p:cTn id="128" presetID="6" presetClass="emph" presetSubtype="0" accel="50000" decel="50000" autoRev="1" fill="hold" nodeType="withEffect">
                                  <p:stCondLst>
                                    <p:cond delay="2500"/>
                                  </p:stCondLst>
                                  <p:childTnLst>
                                    <p:animScale>
                                      <p:cBhvr>
                                        <p:cTn id="129" dur="500" fill="hold"/>
                                        <p:tgtEl>
                                          <p:spTgt spid="44"/>
                                        </p:tgtEl>
                                      </p:cBhvr>
                                      <p:by x="120000" y="120000"/>
                                    </p:animScale>
                                  </p:childTnLst>
                                </p:cTn>
                              </p:par>
                              <p:par>
                                <p:cTn id="130" presetID="22" presetClass="entr" presetSubtype="8" fill="hold" nodeType="withEffect">
                                  <p:stCondLst>
                                    <p:cond delay="2000"/>
                                  </p:stCondLst>
                                  <p:childTnLst>
                                    <p:set>
                                      <p:cBhvr>
                                        <p:cTn id="131" dur="1" fill="hold">
                                          <p:stCondLst>
                                            <p:cond delay="0"/>
                                          </p:stCondLst>
                                        </p:cTn>
                                        <p:tgtEl>
                                          <p:spTgt spid="45"/>
                                        </p:tgtEl>
                                        <p:attrNameLst>
                                          <p:attrName>style.visibility</p:attrName>
                                        </p:attrNameLst>
                                      </p:cBhvr>
                                      <p:to>
                                        <p:strVal val="visible"/>
                                      </p:to>
                                    </p:set>
                                    <p:animEffect transition="in" filter="wipe(left)">
                                      <p:cBhvr>
                                        <p:cTn id="132" dur="500"/>
                                        <p:tgtEl>
                                          <p:spTgt spid="45"/>
                                        </p:tgtEl>
                                      </p:cBhvr>
                                    </p:animEffect>
                                  </p:childTnLst>
                                </p:cTn>
                              </p:par>
                              <p:par>
                                <p:cTn id="133" presetID="6" presetClass="emph" presetSubtype="0" accel="50000" decel="50000" autoRev="1" fill="hold" nodeType="withEffect">
                                  <p:stCondLst>
                                    <p:cond delay="2000"/>
                                  </p:stCondLst>
                                  <p:childTnLst>
                                    <p:animScale>
                                      <p:cBhvr>
                                        <p:cTn id="134" dur="500" fill="hold"/>
                                        <p:tgtEl>
                                          <p:spTgt spid="45"/>
                                        </p:tgtEl>
                                      </p:cBhvr>
                                      <p:by x="120000" y="120000"/>
                                    </p:animScale>
                                  </p:childTnLst>
                                </p:cTn>
                              </p:par>
                              <p:par>
                                <p:cTn id="135" presetID="22" presetClass="entr" presetSubtype="4" fill="hold" grpId="0" nodeType="withEffect">
                                  <p:stCondLst>
                                    <p:cond delay="2000"/>
                                  </p:stCondLst>
                                  <p:childTnLst>
                                    <p:set>
                                      <p:cBhvr>
                                        <p:cTn id="136" dur="1" fill="hold">
                                          <p:stCondLst>
                                            <p:cond delay="0"/>
                                          </p:stCondLst>
                                        </p:cTn>
                                        <p:tgtEl>
                                          <p:spTgt spid="29"/>
                                        </p:tgtEl>
                                        <p:attrNameLst>
                                          <p:attrName>style.visibility</p:attrName>
                                        </p:attrNameLst>
                                      </p:cBhvr>
                                      <p:to>
                                        <p:strVal val="visible"/>
                                      </p:to>
                                    </p:set>
                                    <p:animEffect transition="in" filter="wipe(down)">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7" grpId="0" animBg="1"/>
      <p:bldP spid="27" grpId="1" animBg="1"/>
      <p:bldP spid="33" grpId="0" animBg="1"/>
      <p:bldP spid="33" grpId="1" animBg="1"/>
      <p:bldP spid="34" grpId="0" animBg="1"/>
      <p:bldP spid="34" grpId="1" animBg="1"/>
      <p:bldP spid="35" grpId="0" animBg="1"/>
      <p:bldP spid="35" grpId="1" animBg="1"/>
      <p:bldP spid="36" grpId="0" animBg="1"/>
      <p:bldP spid="36" grpId="1" animBg="1"/>
      <p:bldP spid="40" grpId="0">
        <p:tmplLst>
          <p:tmpl>
            <p:tnLst>
              <p:par>
                <p:cTn presetID="22" presetClass="entr" presetSubtype="8" fill="hold" nodeType="withEffect">
                  <p:stCondLst>
                    <p:cond delay="15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bldP spid="41" grpId="0">
        <p:tmplLst>
          <p:tmpl>
            <p:tnLst>
              <p:par>
                <p:cTn presetID="22" presetClass="entr" presetSubtype="8" fill="hold" nodeType="withEffect">
                  <p:stCondLst>
                    <p:cond delay="17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1" grpId="1"/>
      <p:bldP spid="29" grpId="0">
        <p:tmplLst>
          <p:tmpl>
            <p:tnLst>
              <p:par>
                <p:cTn presetID="22" presetClass="entr" presetSubtype="4" fill="hold" nodeType="withEffect">
                  <p:stCondLst>
                    <p:cond delay="200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CE2ACE5B-8D46-48D8-AA1D-0094B021E53D}"/>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5" name="Straight Connector 12">
            <a:extLst>
              <a:ext uri="{FF2B5EF4-FFF2-40B4-BE49-F238E27FC236}">
                <a16:creationId xmlns:a16="http://schemas.microsoft.com/office/drawing/2014/main" id="{1E35AA56-B6B2-4612-9243-E2F38AC784C3}"/>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F0B8A09A-FB5A-40C7-BFE8-E9A689CBC7F0}"/>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5">
            <a:extLst>
              <a:ext uri="{FF2B5EF4-FFF2-40B4-BE49-F238E27FC236}">
                <a16:creationId xmlns:a16="http://schemas.microsoft.com/office/drawing/2014/main" id="{6AF57F91-9B11-444C-A187-29390907D9B3}"/>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6">
            <a:extLst>
              <a:ext uri="{FF2B5EF4-FFF2-40B4-BE49-F238E27FC236}">
                <a16:creationId xmlns:a16="http://schemas.microsoft.com/office/drawing/2014/main" id="{51467D0E-9E76-4552-BEC2-1CADB3F4933D}"/>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7">
            <a:extLst>
              <a:ext uri="{FF2B5EF4-FFF2-40B4-BE49-F238E27FC236}">
                <a16:creationId xmlns:a16="http://schemas.microsoft.com/office/drawing/2014/main" id="{A6C1C668-F663-463E-BB4D-3065A6BA51A7}"/>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8">
            <a:extLst>
              <a:ext uri="{FF2B5EF4-FFF2-40B4-BE49-F238E27FC236}">
                <a16:creationId xmlns:a16="http://schemas.microsoft.com/office/drawing/2014/main" id="{010F430D-15D3-4424-BA33-282A0153DDD7}"/>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9">
            <a:extLst>
              <a:ext uri="{FF2B5EF4-FFF2-40B4-BE49-F238E27FC236}">
                <a16:creationId xmlns:a16="http://schemas.microsoft.com/office/drawing/2014/main" id="{FB51C709-185A-4534-997E-0DD230BBD9E0}"/>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4" name="Rectangle 2">
            <a:extLst>
              <a:ext uri="{FF2B5EF4-FFF2-40B4-BE49-F238E27FC236}">
                <a16:creationId xmlns:a16="http://schemas.microsoft.com/office/drawing/2014/main" id="{1A0986DE-B647-488E-9DA9-798C13A6BD9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1">
            <a:extLst>
              <a:ext uri="{FF2B5EF4-FFF2-40B4-BE49-F238E27FC236}">
                <a16:creationId xmlns:a16="http://schemas.microsoft.com/office/drawing/2014/main" id="{7E9EB5BA-5F60-4490-A309-44E0C4FFE56F}"/>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a:extLst>
              <a:ext uri="{FF2B5EF4-FFF2-40B4-BE49-F238E27FC236}">
                <a16:creationId xmlns:a16="http://schemas.microsoft.com/office/drawing/2014/main" id="{523C67D8-FAA3-4BC2-91D8-A94B80C5E3AF}"/>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0">
            <a:extLst>
              <a:ext uri="{FF2B5EF4-FFF2-40B4-BE49-F238E27FC236}">
                <a16:creationId xmlns:a16="http://schemas.microsoft.com/office/drawing/2014/main" id="{ECA9042B-717E-4B0C-8628-6BD0E1DD8EA2}"/>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1">
            <a:extLst>
              <a:ext uri="{FF2B5EF4-FFF2-40B4-BE49-F238E27FC236}">
                <a16:creationId xmlns:a16="http://schemas.microsoft.com/office/drawing/2014/main" id="{04D66E2F-204E-4B7E-B563-FBD1315DBABF}"/>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3">
            <a:extLst>
              <a:ext uri="{FF2B5EF4-FFF2-40B4-BE49-F238E27FC236}">
                <a16:creationId xmlns:a16="http://schemas.microsoft.com/office/drawing/2014/main" id="{449B4E55-EFB4-4ED5-B163-1F4F2B0C0E49}"/>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A8AF2959-D45D-4A53-B1FD-386D832F1F8A}"/>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5">
            <a:extLst>
              <a:ext uri="{FF2B5EF4-FFF2-40B4-BE49-F238E27FC236}">
                <a16:creationId xmlns:a16="http://schemas.microsoft.com/office/drawing/2014/main" id="{3C5ECFA9-93BB-4E64-AF0D-4758A3293B30}"/>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639806"/>
            <a:ext cx="3173594" cy="727520"/>
          </a:xfrm>
          <a:prstGeom prst="rect">
            <a:avLst/>
          </a:prstGeom>
        </p:spPr>
      </p:pic>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cxnSp>
        <p:nvCxnSpPr>
          <p:cNvPr id="28" name="Straight Connector 9">
            <a:extLst>
              <a:ext uri="{FF2B5EF4-FFF2-40B4-BE49-F238E27FC236}">
                <a16:creationId xmlns:a16="http://schemas.microsoft.com/office/drawing/2014/main" id="{F7BD00AF-D3DD-4869-BF36-C1F6E1619D05}"/>
              </a:ext>
            </a:extLst>
          </p:cNvPr>
          <p:cNvCxnSpPr>
            <a:cxnSpLocks/>
          </p:cNvCxnSpPr>
          <p:nvPr userDrawn="1"/>
        </p:nvCxnSpPr>
        <p:spPr>
          <a:xfrm>
            <a:off x="3765685" y="448914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2505FADC-552A-4998-A1B9-EFD8AEBB1C64}"/>
              </a:ext>
            </a:extLst>
          </p:cNvPr>
          <p:cNvSpPr txBox="1"/>
          <p:nvPr userDrawn="1"/>
        </p:nvSpPr>
        <p:spPr>
          <a:xfrm>
            <a:off x="3712023" y="2607928"/>
            <a:ext cx="2491323" cy="677108"/>
          </a:xfrm>
          <a:prstGeom prst="rect">
            <a:avLst/>
          </a:prstGeom>
          <a:noFill/>
        </p:spPr>
        <p:txBody>
          <a:bodyPr wrap="none" lIns="0" tIns="0" rIns="0" bIns="0" rtlCol="0">
            <a:spAutoFit/>
          </a:bodyPr>
          <a:lstStyle/>
          <a:p>
            <a:r>
              <a:rPr lang="en-US" sz="4400">
                <a:solidFill>
                  <a:srgbClr val="004C96"/>
                </a:solidFill>
                <a:latin typeface="+mn-lt"/>
              </a:rPr>
              <a:t>INVESTÍCIE</a:t>
            </a:r>
          </a:p>
        </p:txBody>
      </p:sp>
      <p:sp>
        <p:nvSpPr>
          <p:cNvPr id="30" name="TextBox 7">
            <a:extLst>
              <a:ext uri="{FF2B5EF4-FFF2-40B4-BE49-F238E27FC236}">
                <a16:creationId xmlns:a16="http://schemas.microsoft.com/office/drawing/2014/main" id="{510D090C-FD95-40A6-8C72-86875067731F}"/>
              </a:ext>
            </a:extLst>
          </p:cNvPr>
          <p:cNvSpPr txBox="1"/>
          <p:nvPr userDrawn="1"/>
        </p:nvSpPr>
        <p:spPr>
          <a:xfrm>
            <a:off x="3712023" y="3439792"/>
            <a:ext cx="4930260" cy="677108"/>
          </a:xfrm>
          <a:prstGeom prst="rect">
            <a:avLst/>
          </a:prstGeom>
          <a:noFill/>
        </p:spPr>
        <p:txBody>
          <a:bodyPr wrap="none" lIns="0" tIns="0" rIns="0" bIns="0" rtlCol="0">
            <a:spAutoFit/>
          </a:bodyPr>
          <a:lstStyle/>
          <a:p>
            <a:r>
              <a:rPr lang="en-US" sz="4400">
                <a:solidFill>
                  <a:srgbClr val="004C96"/>
                </a:solidFill>
                <a:latin typeface="+mn-lt"/>
              </a:rPr>
              <a:t>REGIONÁLNY ROZVOJ</a:t>
            </a:r>
          </a:p>
        </p:txBody>
      </p:sp>
      <p:sp>
        <p:nvSpPr>
          <p:cNvPr id="31" name="TextBox 7">
            <a:extLst>
              <a:ext uri="{FF2B5EF4-FFF2-40B4-BE49-F238E27FC236}">
                <a16:creationId xmlns:a16="http://schemas.microsoft.com/office/drawing/2014/main" id="{170E0232-EADB-42A0-B328-190B927F8F10}"/>
              </a:ext>
            </a:extLst>
          </p:cNvPr>
          <p:cNvSpPr txBox="1"/>
          <p:nvPr userDrawn="1"/>
        </p:nvSpPr>
        <p:spPr>
          <a:xfrm>
            <a:off x="4993156" y="4269996"/>
            <a:ext cx="3980192" cy="677108"/>
          </a:xfrm>
          <a:prstGeom prst="rect">
            <a:avLst/>
          </a:prstGeom>
          <a:noFill/>
        </p:spPr>
        <p:txBody>
          <a:bodyPr wrap="none" lIns="0" tIns="0" rIns="0" bIns="0" rtlCol="0">
            <a:spAutoFit/>
          </a:bodyPr>
          <a:lstStyle/>
          <a:p>
            <a:r>
              <a:rPr lang="en-US" sz="4400">
                <a:solidFill>
                  <a:srgbClr val="004C96"/>
                </a:solidFill>
                <a:latin typeface="+mn-lt"/>
              </a:rPr>
              <a:t>INFORMATIZÁCIA</a:t>
            </a:r>
          </a:p>
        </p:txBody>
      </p:sp>
      <p:sp>
        <p:nvSpPr>
          <p:cNvPr id="32" name="Zástupný objekt pre text 4">
            <a:extLst>
              <a:ext uri="{FF2B5EF4-FFF2-40B4-BE49-F238E27FC236}">
                <a16:creationId xmlns:a16="http://schemas.microsoft.com/office/drawing/2014/main" id="{7003E229-4FFA-4944-A4E9-FA4B4560ECF5}"/>
              </a:ext>
            </a:extLst>
          </p:cNvPr>
          <p:cNvSpPr>
            <a:spLocks noGrp="1"/>
          </p:cNvSpPr>
          <p:nvPr>
            <p:ph type="body" sz="quarter" idx="12" hasCustomPrompt="1"/>
          </p:nvPr>
        </p:nvSpPr>
        <p:spPr>
          <a:xfrm>
            <a:off x="7272338" y="5914966"/>
            <a:ext cx="4235450" cy="371475"/>
          </a:xfrm>
          <a:prstGeom prst="rect">
            <a:avLst/>
          </a:prstGeom>
          <a:noFill/>
        </p:spPr>
        <p:txBody>
          <a:bodyPr/>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err="1"/>
              <a:t>Kliknutím</a:t>
            </a:r>
            <a:r>
              <a:rPr lang="en-US"/>
              <a:t> </a:t>
            </a:r>
            <a:r>
              <a:rPr lang="en-US" err="1"/>
              <a:t>zadajte</a:t>
            </a:r>
            <a:r>
              <a:rPr lang="en-US"/>
              <a:t> text</a:t>
            </a:r>
            <a:endParaRPr lang="sk-SK"/>
          </a:p>
        </p:txBody>
      </p:sp>
    </p:spTree>
    <p:extLst>
      <p:ext uri="{BB962C8B-B14F-4D97-AF65-F5344CB8AC3E}">
        <p14:creationId xmlns:p14="http://schemas.microsoft.com/office/powerpoint/2010/main" val="136799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1+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25"/>
                                        </p:tgtEl>
                                        <p:attrNameLst>
                                          <p:attrName>ppt_x</p:attrName>
                                        </p:attrNameLst>
                                      </p:cBhvr>
                                      <p:tavLst>
                                        <p:tav tm="0">
                                          <p:val>
                                            <p:strVal val="ppt_x"/>
                                          </p:val>
                                        </p:tav>
                                        <p:tav tm="100000">
                                          <p:val>
                                            <p:strVal val="ppt_x"/>
                                          </p:val>
                                        </p:tav>
                                      </p:tavLst>
                                    </p:anim>
                                    <p:anim calcmode="lin" valueType="num">
                                      <p:cBhvr additive="base">
                                        <p:cTn id="19" dur="500"/>
                                        <p:tgtEl>
                                          <p:spTgt spid="25"/>
                                        </p:tgtEl>
                                        <p:attrNameLst>
                                          <p:attrName>ppt_y</p:attrName>
                                        </p:attrNameLst>
                                      </p:cBhvr>
                                      <p:tavLst>
                                        <p:tav tm="0">
                                          <p:val>
                                            <p:strVal val="ppt_y"/>
                                          </p:val>
                                        </p:tav>
                                        <p:tav tm="100000">
                                          <p:val>
                                            <p:strVal val="1+ppt_h/2"/>
                                          </p:val>
                                        </p:tav>
                                      </p:tavLst>
                                    </p:anim>
                                    <p:set>
                                      <p:cBhvr>
                                        <p:cTn id="20" dur="1" fill="hold">
                                          <p:stCondLst>
                                            <p:cond delay="499"/>
                                          </p:stCondLst>
                                        </p:cTn>
                                        <p:tgtEl>
                                          <p:spTgt spid="25"/>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26"/>
                                        </p:tgtEl>
                                        <p:attrNameLst>
                                          <p:attrName>ppt_x</p:attrName>
                                        </p:attrNameLst>
                                      </p:cBhvr>
                                      <p:tavLst>
                                        <p:tav tm="0">
                                          <p:val>
                                            <p:strVal val="ppt_x"/>
                                          </p:val>
                                        </p:tav>
                                        <p:tav tm="100000">
                                          <p:val>
                                            <p:strVal val="ppt_x"/>
                                          </p:val>
                                        </p:tav>
                                      </p:tavLst>
                                    </p:anim>
                                    <p:anim calcmode="lin" valueType="num">
                                      <p:cBhvr additive="base">
                                        <p:cTn id="27" dur="500"/>
                                        <p:tgtEl>
                                          <p:spTgt spid="26"/>
                                        </p:tgtEl>
                                        <p:attrNameLst>
                                          <p:attrName>ppt_y</p:attrName>
                                        </p:attrNameLst>
                                      </p:cBhvr>
                                      <p:tavLst>
                                        <p:tav tm="0">
                                          <p:val>
                                            <p:strVal val="ppt_y"/>
                                          </p:val>
                                        </p:tav>
                                        <p:tav tm="100000">
                                          <p:val>
                                            <p:strVal val="1+ppt_h/2"/>
                                          </p:val>
                                        </p:tav>
                                      </p:tavLst>
                                    </p:anim>
                                    <p:set>
                                      <p:cBhvr>
                                        <p:cTn id="28" dur="1" fill="hold">
                                          <p:stCondLst>
                                            <p:cond delay="499"/>
                                          </p:stCondLst>
                                        </p:cTn>
                                        <p:tgtEl>
                                          <p:spTgt spid="26"/>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27"/>
                                        </p:tgtEl>
                                        <p:attrNameLst>
                                          <p:attrName>ppt_x</p:attrName>
                                        </p:attrNameLst>
                                      </p:cBhvr>
                                      <p:tavLst>
                                        <p:tav tm="0">
                                          <p:val>
                                            <p:strVal val="ppt_x"/>
                                          </p:val>
                                        </p:tav>
                                        <p:tav tm="100000">
                                          <p:val>
                                            <p:strVal val="ppt_x"/>
                                          </p:val>
                                        </p:tav>
                                      </p:tavLst>
                                    </p:anim>
                                    <p:anim calcmode="lin" valueType="num">
                                      <p:cBhvr additive="base">
                                        <p:cTn id="35" dur="500"/>
                                        <p:tgtEl>
                                          <p:spTgt spid="27"/>
                                        </p:tgtEl>
                                        <p:attrNameLst>
                                          <p:attrName>ppt_y</p:attrName>
                                        </p:attrNameLst>
                                      </p:cBhvr>
                                      <p:tavLst>
                                        <p:tav tm="0">
                                          <p:val>
                                            <p:strVal val="ppt_y"/>
                                          </p:val>
                                        </p:tav>
                                        <p:tav tm="100000">
                                          <p:val>
                                            <p:strVal val="1+ppt_h/2"/>
                                          </p:val>
                                        </p:tav>
                                      </p:tavLst>
                                    </p:anim>
                                    <p:set>
                                      <p:cBhvr>
                                        <p:cTn id="36" dur="1" fill="hold">
                                          <p:stCondLst>
                                            <p:cond delay="499"/>
                                          </p:stCondLst>
                                        </p:cTn>
                                        <p:tgtEl>
                                          <p:spTgt spid="27"/>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33"/>
                                        </p:tgtEl>
                                        <p:attrNameLst>
                                          <p:attrName>ppt_x</p:attrName>
                                        </p:attrNameLst>
                                      </p:cBhvr>
                                      <p:tavLst>
                                        <p:tav tm="0">
                                          <p:val>
                                            <p:strVal val="ppt_x"/>
                                          </p:val>
                                        </p:tav>
                                        <p:tav tm="100000">
                                          <p:val>
                                            <p:strVal val="ppt_x"/>
                                          </p:val>
                                        </p:tav>
                                      </p:tavLst>
                                    </p:anim>
                                    <p:anim calcmode="lin" valueType="num">
                                      <p:cBhvr additive="base">
                                        <p:cTn id="43" dur="500"/>
                                        <p:tgtEl>
                                          <p:spTgt spid="33"/>
                                        </p:tgtEl>
                                        <p:attrNameLst>
                                          <p:attrName>ppt_y</p:attrName>
                                        </p:attrNameLst>
                                      </p:cBhvr>
                                      <p:tavLst>
                                        <p:tav tm="0">
                                          <p:val>
                                            <p:strVal val="ppt_y"/>
                                          </p:val>
                                        </p:tav>
                                        <p:tav tm="100000">
                                          <p:val>
                                            <p:strVal val="1+ppt_h/2"/>
                                          </p:val>
                                        </p:tav>
                                      </p:tavLst>
                                    </p:anim>
                                    <p:set>
                                      <p:cBhvr>
                                        <p:cTn id="44" dur="1" fill="hold">
                                          <p:stCondLst>
                                            <p:cond delay="499"/>
                                          </p:stCondLst>
                                        </p:cTn>
                                        <p:tgtEl>
                                          <p:spTgt spid="33"/>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34"/>
                                        </p:tgtEl>
                                        <p:attrNameLst>
                                          <p:attrName>ppt_x</p:attrName>
                                        </p:attrNameLst>
                                      </p:cBhvr>
                                      <p:tavLst>
                                        <p:tav tm="0">
                                          <p:val>
                                            <p:strVal val="ppt_x"/>
                                          </p:val>
                                        </p:tav>
                                        <p:tav tm="100000">
                                          <p:val>
                                            <p:strVal val="ppt_x"/>
                                          </p:val>
                                        </p:tav>
                                      </p:tavLst>
                                    </p:anim>
                                    <p:anim calcmode="lin" valueType="num">
                                      <p:cBhvr additive="base">
                                        <p:cTn id="51" dur="500"/>
                                        <p:tgtEl>
                                          <p:spTgt spid="34"/>
                                        </p:tgtEl>
                                        <p:attrNameLst>
                                          <p:attrName>ppt_y</p:attrName>
                                        </p:attrNameLst>
                                      </p:cBhvr>
                                      <p:tavLst>
                                        <p:tav tm="0">
                                          <p:val>
                                            <p:strVal val="ppt_y"/>
                                          </p:val>
                                        </p:tav>
                                        <p:tav tm="100000">
                                          <p:val>
                                            <p:strVal val="1+ppt_h/2"/>
                                          </p:val>
                                        </p:tav>
                                      </p:tavLst>
                                    </p:anim>
                                    <p:set>
                                      <p:cBhvr>
                                        <p:cTn id="52" dur="1" fill="hold">
                                          <p:stCondLst>
                                            <p:cond delay="499"/>
                                          </p:stCondLst>
                                        </p:cTn>
                                        <p:tgtEl>
                                          <p:spTgt spid="34"/>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36"/>
                                        </p:tgtEl>
                                        <p:attrNameLst>
                                          <p:attrName>ppt_x</p:attrName>
                                        </p:attrNameLst>
                                      </p:cBhvr>
                                      <p:tavLst>
                                        <p:tav tm="0">
                                          <p:val>
                                            <p:strVal val="ppt_x"/>
                                          </p:val>
                                        </p:tav>
                                        <p:tav tm="100000">
                                          <p:val>
                                            <p:strVal val="ppt_x"/>
                                          </p:val>
                                        </p:tav>
                                      </p:tavLst>
                                    </p:anim>
                                    <p:anim calcmode="lin" valueType="num">
                                      <p:cBhvr additive="base">
                                        <p:cTn id="67" dur="500"/>
                                        <p:tgtEl>
                                          <p:spTgt spid="36"/>
                                        </p:tgtEl>
                                        <p:attrNameLst>
                                          <p:attrName>ppt_y</p:attrName>
                                        </p:attrNameLst>
                                      </p:cBhvr>
                                      <p:tavLst>
                                        <p:tav tm="0">
                                          <p:val>
                                            <p:strVal val="ppt_y"/>
                                          </p:val>
                                        </p:tav>
                                        <p:tav tm="100000">
                                          <p:val>
                                            <p:strVal val="1+ppt_h/2"/>
                                          </p:val>
                                        </p:tav>
                                      </p:tavLst>
                                    </p:anim>
                                    <p:set>
                                      <p:cBhvr>
                                        <p:cTn id="68" dur="1" fill="hold">
                                          <p:stCondLst>
                                            <p:cond delay="499"/>
                                          </p:stCondLst>
                                        </p:cTn>
                                        <p:tgtEl>
                                          <p:spTgt spid="36"/>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24"/>
                                        </p:tgtEl>
                                        <p:attrNameLst>
                                          <p:attrName>fillcolor</p:attrName>
                                        </p:attrNameLst>
                                      </p:cBhvr>
                                      <p:to>
                                        <a:schemeClr val="tx1"/>
                                      </p:to>
                                    </p:animClr>
                                    <p:set>
                                      <p:cBhvr>
                                        <p:cTn id="71" dur="250" fill="hold"/>
                                        <p:tgtEl>
                                          <p:spTgt spid="24"/>
                                        </p:tgtEl>
                                        <p:attrNameLst>
                                          <p:attrName>fill.type</p:attrName>
                                        </p:attrNameLst>
                                      </p:cBhvr>
                                      <p:to>
                                        <p:strVal val="solid"/>
                                      </p:to>
                                    </p:set>
                                    <p:set>
                                      <p:cBhvr>
                                        <p:cTn id="72" dur="250" fill="hold"/>
                                        <p:tgtEl>
                                          <p:spTgt spid="24"/>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25"/>
                                        </p:tgtEl>
                                        <p:attrNameLst>
                                          <p:attrName>fillcolor</p:attrName>
                                        </p:attrNameLst>
                                      </p:cBhvr>
                                      <p:to>
                                        <a:schemeClr val="tx1"/>
                                      </p:to>
                                    </p:animClr>
                                    <p:set>
                                      <p:cBhvr>
                                        <p:cTn id="75" dur="250" fill="hold"/>
                                        <p:tgtEl>
                                          <p:spTgt spid="25"/>
                                        </p:tgtEl>
                                        <p:attrNameLst>
                                          <p:attrName>fill.type</p:attrName>
                                        </p:attrNameLst>
                                      </p:cBhvr>
                                      <p:to>
                                        <p:strVal val="solid"/>
                                      </p:to>
                                    </p:set>
                                    <p:set>
                                      <p:cBhvr>
                                        <p:cTn id="76" dur="250" fill="hold"/>
                                        <p:tgtEl>
                                          <p:spTgt spid="25"/>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6"/>
                                        </p:tgtEl>
                                        <p:attrNameLst>
                                          <p:attrName>fillcolor</p:attrName>
                                        </p:attrNameLst>
                                      </p:cBhvr>
                                      <p:to>
                                        <a:schemeClr val="tx1"/>
                                      </p:to>
                                    </p:animClr>
                                    <p:set>
                                      <p:cBhvr>
                                        <p:cTn id="79" dur="250" fill="hold"/>
                                        <p:tgtEl>
                                          <p:spTgt spid="26"/>
                                        </p:tgtEl>
                                        <p:attrNameLst>
                                          <p:attrName>fill.type</p:attrName>
                                        </p:attrNameLst>
                                      </p:cBhvr>
                                      <p:to>
                                        <p:strVal val="solid"/>
                                      </p:to>
                                    </p:set>
                                    <p:set>
                                      <p:cBhvr>
                                        <p:cTn id="80" dur="250" fill="hold"/>
                                        <p:tgtEl>
                                          <p:spTgt spid="26"/>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7"/>
                                        </p:tgtEl>
                                        <p:attrNameLst>
                                          <p:attrName>fillcolor</p:attrName>
                                        </p:attrNameLst>
                                      </p:cBhvr>
                                      <p:to>
                                        <a:schemeClr val="tx1"/>
                                      </p:to>
                                    </p:animClr>
                                    <p:set>
                                      <p:cBhvr>
                                        <p:cTn id="83" dur="250" fill="hold"/>
                                        <p:tgtEl>
                                          <p:spTgt spid="27"/>
                                        </p:tgtEl>
                                        <p:attrNameLst>
                                          <p:attrName>fill.type</p:attrName>
                                        </p:attrNameLst>
                                      </p:cBhvr>
                                      <p:to>
                                        <p:strVal val="solid"/>
                                      </p:to>
                                    </p:set>
                                    <p:set>
                                      <p:cBhvr>
                                        <p:cTn id="84" dur="250" fill="hold"/>
                                        <p:tgtEl>
                                          <p:spTgt spid="27"/>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33"/>
                                        </p:tgtEl>
                                        <p:attrNameLst>
                                          <p:attrName>fillcolor</p:attrName>
                                        </p:attrNameLst>
                                      </p:cBhvr>
                                      <p:to>
                                        <a:schemeClr val="tx1"/>
                                      </p:to>
                                    </p:animClr>
                                    <p:set>
                                      <p:cBhvr>
                                        <p:cTn id="87" dur="250" fill="hold"/>
                                        <p:tgtEl>
                                          <p:spTgt spid="33"/>
                                        </p:tgtEl>
                                        <p:attrNameLst>
                                          <p:attrName>fill.type</p:attrName>
                                        </p:attrNameLst>
                                      </p:cBhvr>
                                      <p:to>
                                        <p:strVal val="solid"/>
                                      </p:to>
                                    </p:set>
                                    <p:set>
                                      <p:cBhvr>
                                        <p:cTn id="88" dur="250" fill="hold"/>
                                        <p:tgtEl>
                                          <p:spTgt spid="33"/>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34"/>
                                        </p:tgtEl>
                                        <p:attrNameLst>
                                          <p:attrName>fillcolor</p:attrName>
                                        </p:attrNameLst>
                                      </p:cBhvr>
                                      <p:to>
                                        <a:schemeClr val="tx1"/>
                                      </p:to>
                                    </p:animClr>
                                    <p:set>
                                      <p:cBhvr>
                                        <p:cTn id="91" dur="250" fill="hold"/>
                                        <p:tgtEl>
                                          <p:spTgt spid="34"/>
                                        </p:tgtEl>
                                        <p:attrNameLst>
                                          <p:attrName>fill.type</p:attrName>
                                        </p:attrNameLst>
                                      </p:cBhvr>
                                      <p:to>
                                        <p:strVal val="solid"/>
                                      </p:to>
                                    </p:set>
                                    <p:set>
                                      <p:cBhvr>
                                        <p:cTn id="92" dur="250" fill="hold"/>
                                        <p:tgtEl>
                                          <p:spTgt spid="34"/>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35"/>
                                        </p:tgtEl>
                                        <p:attrNameLst>
                                          <p:attrName>fillcolor</p:attrName>
                                        </p:attrNameLst>
                                      </p:cBhvr>
                                      <p:to>
                                        <a:schemeClr val="tx1"/>
                                      </p:to>
                                    </p:animClr>
                                    <p:set>
                                      <p:cBhvr>
                                        <p:cTn id="95" dur="250" fill="hold"/>
                                        <p:tgtEl>
                                          <p:spTgt spid="35"/>
                                        </p:tgtEl>
                                        <p:attrNameLst>
                                          <p:attrName>fill.type</p:attrName>
                                        </p:attrNameLst>
                                      </p:cBhvr>
                                      <p:to>
                                        <p:strVal val="solid"/>
                                      </p:to>
                                    </p:set>
                                    <p:set>
                                      <p:cBhvr>
                                        <p:cTn id="96" dur="250" fill="hold"/>
                                        <p:tgtEl>
                                          <p:spTgt spid="35"/>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36"/>
                                        </p:tgtEl>
                                        <p:attrNameLst>
                                          <p:attrName>fillcolor</p:attrName>
                                        </p:attrNameLst>
                                      </p:cBhvr>
                                      <p:to>
                                        <a:schemeClr val="tx1"/>
                                      </p:to>
                                    </p:animClr>
                                    <p:set>
                                      <p:cBhvr>
                                        <p:cTn id="99" dur="250" fill="hold"/>
                                        <p:tgtEl>
                                          <p:spTgt spid="36"/>
                                        </p:tgtEl>
                                        <p:attrNameLst>
                                          <p:attrName>fill.type</p:attrName>
                                        </p:attrNameLst>
                                      </p:cBhvr>
                                      <p:to>
                                        <p:strVal val="solid"/>
                                      </p:to>
                                    </p:set>
                                    <p:set>
                                      <p:cBhvr>
                                        <p:cTn id="100" dur="250" fill="hold"/>
                                        <p:tgtEl>
                                          <p:spTgt spid="36"/>
                                        </p:tgtEl>
                                        <p:attrNameLst>
                                          <p:attrName>fill.on</p:attrName>
                                        </p:attrNameLst>
                                      </p:cBhvr>
                                      <p:to>
                                        <p:strVal val="true"/>
                                      </p:to>
                                    </p:set>
                                  </p:childTnLst>
                                </p:cTn>
                              </p:par>
                              <p:par>
                                <p:cTn id="101" presetID="22" presetClass="entr" presetSubtype="8" fill="hold" nodeType="withEffect">
                                  <p:stCondLst>
                                    <p:cond delay="1250"/>
                                  </p:stCondLst>
                                  <p:childTnLst>
                                    <p:set>
                                      <p:cBhvr>
                                        <p:cTn id="102" dur="1" fill="hold">
                                          <p:stCondLst>
                                            <p:cond delay="0"/>
                                          </p:stCondLst>
                                        </p:cTn>
                                        <p:tgtEl>
                                          <p:spTgt spid="38"/>
                                        </p:tgtEl>
                                        <p:attrNameLst>
                                          <p:attrName>style.visibility</p:attrName>
                                        </p:attrNameLst>
                                      </p:cBhvr>
                                      <p:to>
                                        <p:strVal val="visible"/>
                                      </p:to>
                                    </p:set>
                                    <p:animEffect transition="in" filter="wipe(left)">
                                      <p:cBhvr>
                                        <p:cTn id="103" dur="500"/>
                                        <p:tgtEl>
                                          <p:spTgt spid="38"/>
                                        </p:tgtEl>
                                      </p:cBhvr>
                                    </p:animEffect>
                                  </p:childTnLst>
                                </p:cTn>
                              </p:par>
                              <p:par>
                                <p:cTn id="104" presetID="22" presetClass="entr" presetSubtype="8" fill="hold" nodeType="withEffect">
                                  <p:stCondLst>
                                    <p:cond delay="75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par>
                                <p:cTn id="107" presetID="22" presetClass="entr" presetSubtype="8" fill="hold" nodeType="withEffect">
                                  <p:stCondLst>
                                    <p:cond delay="2000"/>
                                  </p:stCondLst>
                                  <p:childTnLst>
                                    <p:set>
                                      <p:cBhvr>
                                        <p:cTn id="108" dur="1" fill="hold">
                                          <p:stCondLst>
                                            <p:cond delay="0"/>
                                          </p:stCondLst>
                                        </p:cTn>
                                        <p:tgtEl>
                                          <p:spTgt spid="43"/>
                                        </p:tgtEl>
                                        <p:attrNameLst>
                                          <p:attrName>style.visibility</p:attrName>
                                        </p:attrNameLst>
                                      </p:cBhvr>
                                      <p:to>
                                        <p:strVal val="visible"/>
                                      </p:to>
                                    </p:set>
                                    <p:animEffect transition="in" filter="wipe(left)">
                                      <p:cBhvr>
                                        <p:cTn id="109" dur="500"/>
                                        <p:tgtEl>
                                          <p:spTgt spid="43"/>
                                        </p:tgtEl>
                                      </p:cBhvr>
                                    </p:animEffect>
                                  </p:childTnLst>
                                </p:cTn>
                              </p:par>
                              <p:par>
                                <p:cTn id="110" presetID="6" presetClass="emph" presetSubtype="0" accel="50000" decel="50000" autoRev="1" fill="hold" nodeType="withEffect">
                                  <p:stCondLst>
                                    <p:cond delay="2000"/>
                                  </p:stCondLst>
                                  <p:childTnLst>
                                    <p:animScale>
                                      <p:cBhvr>
                                        <p:cTn id="111" dur="500" fill="hold"/>
                                        <p:tgtEl>
                                          <p:spTgt spid="43"/>
                                        </p:tgtEl>
                                      </p:cBhvr>
                                      <p:by x="120000" y="120000"/>
                                    </p:animScale>
                                  </p:childTnLst>
                                </p:cTn>
                              </p:par>
                              <p:par>
                                <p:cTn id="112" presetID="22" presetClass="entr" presetSubtype="8" fill="hold" nodeType="withEffect">
                                  <p:stCondLst>
                                    <p:cond delay="2500"/>
                                  </p:stCondLst>
                                  <p:childTnLst>
                                    <p:set>
                                      <p:cBhvr>
                                        <p:cTn id="113" dur="1" fill="hold">
                                          <p:stCondLst>
                                            <p:cond delay="0"/>
                                          </p:stCondLst>
                                        </p:cTn>
                                        <p:tgtEl>
                                          <p:spTgt spid="44"/>
                                        </p:tgtEl>
                                        <p:attrNameLst>
                                          <p:attrName>style.visibility</p:attrName>
                                        </p:attrNameLst>
                                      </p:cBhvr>
                                      <p:to>
                                        <p:strVal val="visible"/>
                                      </p:to>
                                    </p:set>
                                    <p:animEffect transition="in" filter="wipe(left)">
                                      <p:cBhvr>
                                        <p:cTn id="114" dur="500"/>
                                        <p:tgtEl>
                                          <p:spTgt spid="44"/>
                                        </p:tgtEl>
                                      </p:cBhvr>
                                    </p:animEffect>
                                  </p:childTnLst>
                                </p:cTn>
                              </p:par>
                              <p:par>
                                <p:cTn id="115" presetID="6" presetClass="emph" presetSubtype="0" accel="50000" decel="50000" autoRev="1" fill="hold" nodeType="withEffect">
                                  <p:stCondLst>
                                    <p:cond delay="2500"/>
                                  </p:stCondLst>
                                  <p:childTnLst>
                                    <p:animScale>
                                      <p:cBhvr>
                                        <p:cTn id="116" dur="500" fill="hold"/>
                                        <p:tgtEl>
                                          <p:spTgt spid="44"/>
                                        </p:tgtEl>
                                      </p:cBhvr>
                                      <p:by x="120000" y="120000"/>
                                    </p:animScale>
                                  </p:childTnLst>
                                </p:cTn>
                              </p:par>
                              <p:par>
                                <p:cTn id="117" presetID="22" presetClass="entr" presetSubtype="8" fill="hold" nodeType="withEffect">
                                  <p:stCondLst>
                                    <p:cond delay="2000"/>
                                  </p:stCondLst>
                                  <p:childTnLst>
                                    <p:set>
                                      <p:cBhvr>
                                        <p:cTn id="118" dur="1" fill="hold">
                                          <p:stCondLst>
                                            <p:cond delay="0"/>
                                          </p:stCondLst>
                                        </p:cTn>
                                        <p:tgtEl>
                                          <p:spTgt spid="45"/>
                                        </p:tgtEl>
                                        <p:attrNameLst>
                                          <p:attrName>style.visibility</p:attrName>
                                        </p:attrNameLst>
                                      </p:cBhvr>
                                      <p:to>
                                        <p:strVal val="visible"/>
                                      </p:to>
                                    </p:set>
                                    <p:animEffect transition="in" filter="wipe(left)">
                                      <p:cBhvr>
                                        <p:cTn id="119" dur="500"/>
                                        <p:tgtEl>
                                          <p:spTgt spid="45"/>
                                        </p:tgtEl>
                                      </p:cBhvr>
                                    </p:animEffect>
                                  </p:childTnLst>
                                </p:cTn>
                              </p:par>
                              <p:par>
                                <p:cTn id="120" presetID="6" presetClass="emph" presetSubtype="0" accel="50000" decel="50000" autoRev="1" fill="hold" nodeType="withEffect">
                                  <p:stCondLst>
                                    <p:cond delay="2000"/>
                                  </p:stCondLst>
                                  <p:childTnLst>
                                    <p:animScale>
                                      <p:cBhvr>
                                        <p:cTn id="121" dur="500" fill="hold"/>
                                        <p:tgtEl>
                                          <p:spTgt spid="45"/>
                                        </p:tgtEl>
                                      </p:cBhvr>
                                      <p:by x="120000" y="120000"/>
                                    </p:animScale>
                                  </p:childTnLst>
                                </p:cTn>
                              </p:par>
                              <p:par>
                                <p:cTn id="122" presetID="22" presetClass="entr" presetSubtype="8" fill="hold" nodeType="withEffect">
                                  <p:stCondLst>
                                    <p:cond delay="1500"/>
                                  </p:stCondLst>
                                  <p:childTnLst>
                                    <p:set>
                                      <p:cBhvr>
                                        <p:cTn id="123" dur="1" fill="hold">
                                          <p:stCondLst>
                                            <p:cond delay="0"/>
                                          </p:stCondLst>
                                        </p:cTn>
                                        <p:tgtEl>
                                          <p:spTgt spid="28"/>
                                        </p:tgtEl>
                                        <p:attrNameLst>
                                          <p:attrName>style.visibility</p:attrName>
                                        </p:attrNameLst>
                                      </p:cBhvr>
                                      <p:to>
                                        <p:strVal val="visible"/>
                                      </p:to>
                                    </p:set>
                                    <p:animEffect transition="in" filter="wipe(left)">
                                      <p:cBhvr>
                                        <p:cTn id="124" dur="500"/>
                                        <p:tgtEl>
                                          <p:spTgt spid="28"/>
                                        </p:tgtEl>
                                      </p:cBhvr>
                                    </p:animEffect>
                                  </p:childTnLst>
                                </p:cTn>
                              </p:par>
                              <p:par>
                                <p:cTn id="125" presetID="22" presetClass="entr" presetSubtype="8" fill="hold" grpId="0" nodeType="withEffect">
                                  <p:stCondLst>
                                    <p:cond delay="1500"/>
                                  </p:stCondLst>
                                  <p:childTnLst>
                                    <p:set>
                                      <p:cBhvr>
                                        <p:cTn id="126" dur="1" fill="hold">
                                          <p:stCondLst>
                                            <p:cond delay="0"/>
                                          </p:stCondLst>
                                        </p:cTn>
                                        <p:tgtEl>
                                          <p:spTgt spid="29"/>
                                        </p:tgtEl>
                                        <p:attrNameLst>
                                          <p:attrName>style.visibility</p:attrName>
                                        </p:attrNameLst>
                                      </p:cBhvr>
                                      <p:to>
                                        <p:strVal val="visible"/>
                                      </p:to>
                                    </p:set>
                                    <p:animEffect transition="in" filter="wipe(left)">
                                      <p:cBhvr>
                                        <p:cTn id="127" dur="500"/>
                                        <p:tgtEl>
                                          <p:spTgt spid="29"/>
                                        </p:tgtEl>
                                      </p:cBhvr>
                                    </p:animEffect>
                                  </p:childTnLst>
                                </p:cTn>
                              </p:par>
                              <p:par>
                                <p:cTn id="128" presetID="6" presetClass="emph" presetSubtype="0" accel="50000" decel="50000" autoRev="1" fill="hold" grpId="1" nodeType="withEffect">
                                  <p:stCondLst>
                                    <p:cond delay="1500"/>
                                  </p:stCondLst>
                                  <p:childTnLst>
                                    <p:animScale>
                                      <p:cBhvr>
                                        <p:cTn id="129" dur="500" fill="hold"/>
                                        <p:tgtEl>
                                          <p:spTgt spid="29"/>
                                        </p:tgtEl>
                                      </p:cBhvr>
                                      <p:by x="120000" y="120000"/>
                                    </p:animScale>
                                  </p:childTnLst>
                                </p:cTn>
                              </p:par>
                              <p:par>
                                <p:cTn id="130" presetID="22" presetClass="entr" presetSubtype="8" fill="hold" grpId="0" nodeType="withEffect">
                                  <p:stCondLst>
                                    <p:cond delay="1750"/>
                                  </p:stCondLst>
                                  <p:childTnLst>
                                    <p:set>
                                      <p:cBhvr>
                                        <p:cTn id="131" dur="1" fill="hold">
                                          <p:stCondLst>
                                            <p:cond delay="0"/>
                                          </p:stCondLst>
                                        </p:cTn>
                                        <p:tgtEl>
                                          <p:spTgt spid="30"/>
                                        </p:tgtEl>
                                        <p:attrNameLst>
                                          <p:attrName>style.visibility</p:attrName>
                                        </p:attrNameLst>
                                      </p:cBhvr>
                                      <p:to>
                                        <p:strVal val="visible"/>
                                      </p:to>
                                    </p:set>
                                    <p:animEffect transition="in" filter="wipe(left)">
                                      <p:cBhvr>
                                        <p:cTn id="132" dur="500"/>
                                        <p:tgtEl>
                                          <p:spTgt spid="30"/>
                                        </p:tgtEl>
                                      </p:cBhvr>
                                    </p:animEffect>
                                  </p:childTnLst>
                                </p:cTn>
                              </p:par>
                              <p:par>
                                <p:cTn id="133" presetID="6" presetClass="emph" presetSubtype="0" accel="50000" decel="50000" autoRev="1" fill="hold" grpId="1" nodeType="withEffect">
                                  <p:stCondLst>
                                    <p:cond delay="1750"/>
                                  </p:stCondLst>
                                  <p:childTnLst>
                                    <p:animScale>
                                      <p:cBhvr>
                                        <p:cTn id="134" dur="500" fill="hold"/>
                                        <p:tgtEl>
                                          <p:spTgt spid="30"/>
                                        </p:tgtEl>
                                      </p:cBhvr>
                                      <p:by x="120000" y="120000"/>
                                    </p:animScale>
                                  </p:childTnLst>
                                </p:cTn>
                              </p:par>
                              <p:par>
                                <p:cTn id="135" presetID="22" presetClass="entr" presetSubtype="8" fill="hold" grpId="0" nodeType="withEffect">
                                  <p:stCondLst>
                                    <p:cond delay="2000"/>
                                  </p:stCondLst>
                                  <p:childTnLst>
                                    <p:set>
                                      <p:cBhvr>
                                        <p:cTn id="136" dur="1" fill="hold">
                                          <p:stCondLst>
                                            <p:cond delay="0"/>
                                          </p:stCondLst>
                                        </p:cTn>
                                        <p:tgtEl>
                                          <p:spTgt spid="31"/>
                                        </p:tgtEl>
                                        <p:attrNameLst>
                                          <p:attrName>style.visibility</p:attrName>
                                        </p:attrNameLst>
                                      </p:cBhvr>
                                      <p:to>
                                        <p:strVal val="visible"/>
                                      </p:to>
                                    </p:set>
                                    <p:animEffect transition="in" filter="wipe(left)">
                                      <p:cBhvr>
                                        <p:cTn id="137" dur="500"/>
                                        <p:tgtEl>
                                          <p:spTgt spid="31"/>
                                        </p:tgtEl>
                                      </p:cBhvr>
                                    </p:animEffect>
                                  </p:childTnLst>
                                </p:cTn>
                              </p:par>
                              <p:par>
                                <p:cTn id="138" presetID="6" presetClass="emph" presetSubtype="0" accel="50000" decel="50000" autoRev="1" fill="hold" grpId="1" nodeType="withEffect">
                                  <p:stCondLst>
                                    <p:cond delay="2000"/>
                                  </p:stCondLst>
                                  <p:childTnLst>
                                    <p:animScale>
                                      <p:cBhvr>
                                        <p:cTn id="139" dur="500" fill="hold"/>
                                        <p:tgtEl>
                                          <p:spTgt spid="31"/>
                                        </p:tgtEl>
                                      </p:cBhvr>
                                      <p:by x="120000" y="120000"/>
                                    </p:animScale>
                                  </p:childTnLst>
                                </p:cTn>
                              </p:par>
                              <p:par>
                                <p:cTn id="140" presetID="22" presetClass="entr" presetSubtype="4" fill="hold" grpId="0" nodeType="withEffect">
                                  <p:stCondLst>
                                    <p:cond delay="2000"/>
                                  </p:stCondLst>
                                  <p:childTnLst>
                                    <p:set>
                                      <p:cBhvr>
                                        <p:cTn id="141" dur="1" fill="hold">
                                          <p:stCondLst>
                                            <p:cond delay="0"/>
                                          </p:stCondLst>
                                        </p:cTn>
                                        <p:tgtEl>
                                          <p:spTgt spid="32"/>
                                        </p:tgtEl>
                                        <p:attrNameLst>
                                          <p:attrName>style.visibility</p:attrName>
                                        </p:attrNameLst>
                                      </p:cBhvr>
                                      <p:to>
                                        <p:strVal val="visible"/>
                                      </p:to>
                                    </p:set>
                                    <p:animEffect transition="in" filter="wipe(down)">
                                      <p:cBhvr>
                                        <p:cTn id="1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7" grpId="0" animBg="1"/>
      <p:bldP spid="27" grpId="1" animBg="1"/>
      <p:bldP spid="33" grpId="0" animBg="1"/>
      <p:bldP spid="33" grpId="1" animBg="1"/>
      <p:bldP spid="34" grpId="0" animBg="1"/>
      <p:bldP spid="34" grpId="1" animBg="1"/>
      <p:bldP spid="35" grpId="0" animBg="1"/>
      <p:bldP spid="35" grpId="1" animBg="1"/>
      <p:bldP spid="36" grpId="0" animBg="1"/>
      <p:bldP spid="36" grpId="1" animBg="1"/>
      <p:bldP spid="29" grpId="0"/>
      <p:bldP spid="29" grpId="1"/>
      <p:bldP spid="30" grpId="0"/>
      <p:bldP spid="30" grpId="1"/>
      <p:bldP spid="31" grpId="0"/>
      <p:bldP spid="31" grpId="1"/>
      <p:bldP spid="32" grpId="0">
        <p:tmplLst>
          <p:tmpl>
            <p:tnLst>
              <p:par>
                <p:cTn presetID="22" presetClass="entr" presetSubtype="4" fill="hold" nodeType="withEffect">
                  <p:stCondLst>
                    <p:cond delay="200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Úvod">
    <p:spTree>
      <p:nvGrpSpPr>
        <p:cNvPr id="1" name=""/>
        <p:cNvGrpSpPr/>
        <p:nvPr/>
      </p:nvGrpSpPr>
      <p:grpSpPr>
        <a:xfrm>
          <a:off x="0" y="0"/>
          <a:ext cx="0" cy="0"/>
          <a:chOff x="0" y="0"/>
          <a:chExt cx="0" cy="0"/>
        </a:xfrm>
      </p:grpSpPr>
      <p:sp>
        <p:nvSpPr>
          <p:cNvPr id="11" name="Obdélník 10">
            <a:extLst>
              <a:ext uri="{FF2B5EF4-FFF2-40B4-BE49-F238E27FC236}">
                <a16:creationId xmlns:a16="http://schemas.microsoft.com/office/drawing/2014/main" id="{9E756E4E-E0F3-4FC4-97E5-904BB741CC6F}"/>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Pentagon 6">
            <a:extLst>
              <a:ext uri="{FF2B5EF4-FFF2-40B4-BE49-F238E27FC236}">
                <a16:creationId xmlns:a16="http://schemas.microsoft.com/office/drawing/2014/main" id="{10CDF1BD-1B16-4937-A4ED-928C75753419}"/>
              </a:ext>
            </a:extLst>
          </p:cNvPr>
          <p:cNvSpPr/>
          <p:nvPr userDrawn="1"/>
        </p:nvSpPr>
        <p:spPr>
          <a:xfrm>
            <a:off x="0" y="0"/>
            <a:ext cx="12191999" cy="4842379"/>
          </a:xfrm>
          <a:prstGeom prst="homePlate">
            <a:avLst>
              <a:gd name="adj" fmla="val 0"/>
            </a:avLst>
          </a:prstGeom>
          <a:solidFill>
            <a:srgbClr val="ECECEC">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a:solidFill>
                <a:schemeClr val="bg2"/>
              </a:solidFill>
              <a:latin typeface="Roboto Regular" charset="0"/>
            </a:endParaRPr>
          </a:p>
        </p:txBody>
      </p:sp>
      <p:sp>
        <p:nvSpPr>
          <p:cNvPr id="17" name="Text Placeholder 2">
            <a:extLst>
              <a:ext uri="{FF2B5EF4-FFF2-40B4-BE49-F238E27FC236}">
                <a16:creationId xmlns:a16="http://schemas.microsoft.com/office/drawing/2014/main" id="{BEDB4CE6-9466-4B9B-A1FD-77CB7D28D039}"/>
              </a:ext>
            </a:extLst>
          </p:cNvPr>
          <p:cNvSpPr>
            <a:spLocks noGrp="1"/>
          </p:cNvSpPr>
          <p:nvPr>
            <p:ph type="body" idx="1" hasCustomPrompt="1"/>
          </p:nvPr>
        </p:nvSpPr>
        <p:spPr>
          <a:xfrm>
            <a:off x="3011606" y="1585261"/>
            <a:ext cx="4431534"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Hlavný</a:t>
            </a:r>
            <a:r>
              <a:rPr lang="en-US" noProof="0"/>
              <a:t> </a:t>
            </a:r>
            <a:r>
              <a:rPr lang="en-US" noProof="0" err="1"/>
              <a:t>názov</a:t>
            </a:r>
            <a:endParaRPr lang="en-US" noProof="0"/>
          </a:p>
        </p:txBody>
      </p:sp>
      <p:sp>
        <p:nvSpPr>
          <p:cNvPr id="18" name="Text Placeholder 2">
            <a:extLst>
              <a:ext uri="{FF2B5EF4-FFF2-40B4-BE49-F238E27FC236}">
                <a16:creationId xmlns:a16="http://schemas.microsoft.com/office/drawing/2014/main" id="{8C67C02C-AD0D-468E-8DD5-84D882BA3711}"/>
              </a:ext>
            </a:extLst>
          </p:cNvPr>
          <p:cNvSpPr>
            <a:spLocks noGrp="1"/>
          </p:cNvSpPr>
          <p:nvPr>
            <p:ph type="body" idx="17" hasCustomPrompt="1"/>
          </p:nvPr>
        </p:nvSpPr>
        <p:spPr>
          <a:xfrm>
            <a:off x="4542430" y="2417125"/>
            <a:ext cx="3905236"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Prezentácie</a:t>
            </a:r>
            <a:endParaRPr lang="en-US" noProof="0"/>
          </a:p>
        </p:txBody>
      </p:sp>
      <p:cxnSp>
        <p:nvCxnSpPr>
          <p:cNvPr id="6" name="Straight Connector 9">
            <a:extLst>
              <a:ext uri="{FF2B5EF4-FFF2-40B4-BE49-F238E27FC236}">
                <a16:creationId xmlns:a16="http://schemas.microsoft.com/office/drawing/2014/main" id="{A8B53BDF-39E8-4DC6-95E3-6A20CB1A0DF1}"/>
              </a:ext>
            </a:extLst>
          </p:cNvPr>
          <p:cNvCxnSpPr/>
          <p:nvPr userDrawn="1"/>
        </p:nvCxnSpPr>
        <p:spPr>
          <a:xfrm>
            <a:off x="3097161" y="316042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Grafický objekt 6">
            <a:extLst>
              <a:ext uri="{FF2B5EF4-FFF2-40B4-BE49-F238E27FC236}">
                <a16:creationId xmlns:a16="http://schemas.microsoft.com/office/drawing/2014/main" id="{B40E04BB-68A6-4538-9439-A011B4749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5661352"/>
            <a:ext cx="7619999" cy="420872"/>
          </a:xfrm>
          <a:prstGeom prst="rect">
            <a:avLst/>
          </a:prstGeom>
        </p:spPr>
      </p:pic>
      <p:pic>
        <p:nvPicPr>
          <p:cNvPr id="8" name="Grafický objekt 7">
            <a:extLst>
              <a:ext uri="{FF2B5EF4-FFF2-40B4-BE49-F238E27FC236}">
                <a16:creationId xmlns:a16="http://schemas.microsoft.com/office/drawing/2014/main" id="{C380BD0A-9D49-43A7-880A-7DBD7489B338}"/>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5537096"/>
            <a:ext cx="3173594" cy="727520"/>
          </a:xfrm>
          <a:prstGeom prst="rect">
            <a:avLst/>
          </a:prstGeom>
        </p:spPr>
      </p:pic>
      <p:pic>
        <p:nvPicPr>
          <p:cNvPr id="14" name="Obrázek 13">
            <a:extLst>
              <a:ext uri="{FF2B5EF4-FFF2-40B4-BE49-F238E27FC236}">
                <a16:creationId xmlns:a16="http://schemas.microsoft.com/office/drawing/2014/main" id="{85A544E9-E16F-4720-A667-1ACC055373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0099" t="32329" r="9839" b="53337"/>
          <a:stretch/>
        </p:blipFill>
        <p:spPr>
          <a:xfrm>
            <a:off x="0" y="399531"/>
            <a:ext cx="3247403" cy="996376"/>
          </a:xfrm>
          <a:prstGeom prst="rect">
            <a:avLst/>
          </a:prstGeom>
        </p:spPr>
      </p:pic>
      <p:pic>
        <p:nvPicPr>
          <p:cNvPr id="15" name="Obrázek 14">
            <a:extLst>
              <a:ext uri="{FF2B5EF4-FFF2-40B4-BE49-F238E27FC236}">
                <a16:creationId xmlns:a16="http://schemas.microsoft.com/office/drawing/2014/main" id="{F1CE09BF-C713-4F2C-B2A4-9A28DA061058}"/>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526" t="9741" r="1" b="9262"/>
          <a:stretch/>
        </p:blipFill>
        <p:spPr>
          <a:xfrm>
            <a:off x="9697379" y="1533915"/>
            <a:ext cx="2494621" cy="1015663"/>
          </a:xfrm>
          <a:prstGeom prst="rect">
            <a:avLst/>
          </a:prstGeom>
        </p:spPr>
      </p:pic>
      <p:pic>
        <p:nvPicPr>
          <p:cNvPr id="19" name="Obrázek 18">
            <a:extLst>
              <a:ext uri="{FF2B5EF4-FFF2-40B4-BE49-F238E27FC236}">
                <a16:creationId xmlns:a16="http://schemas.microsoft.com/office/drawing/2014/main" id="{D692F2D3-3F5D-43E2-909B-E9536EC1D9EF}"/>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15297" t="35123" b="26502"/>
          <a:stretch/>
        </p:blipFill>
        <p:spPr>
          <a:xfrm>
            <a:off x="1144511" y="4041090"/>
            <a:ext cx="3247403" cy="981118"/>
          </a:xfrm>
          <a:prstGeom prst="rect">
            <a:avLst/>
          </a:prstGeom>
          <a:effectLst>
            <a:outerShdw blurRad="762000" dist="254000" dir="5400000" algn="ctr" rotWithShape="0">
              <a:srgbClr val="474747">
                <a:alpha val="30000"/>
              </a:srgbClr>
            </a:outerShdw>
          </a:effectLst>
        </p:spPr>
      </p:pic>
    </p:spTree>
    <p:extLst>
      <p:ext uri="{BB962C8B-B14F-4D97-AF65-F5344CB8AC3E}">
        <p14:creationId xmlns:p14="http://schemas.microsoft.com/office/powerpoint/2010/main" val="231757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17"/>
                                        </p:tgtEl>
                                      </p:cBhvr>
                                      <p:by x="120000" y="120000"/>
                                    </p:animScale>
                                  </p:childTnLst>
                                </p:cTn>
                              </p:par>
                              <p:par>
                                <p:cTn id="10" presetID="22" presetClass="entr" presetSubtype="8" fill="hold" grpId="0" nodeType="withEffect">
                                  <p:stCondLst>
                                    <p:cond delay="175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6" presetClass="emph" presetSubtype="0" accel="50000" decel="50000" autoRev="1" fill="hold" grpId="1" nodeType="withEffect">
                                  <p:stCondLst>
                                    <p:cond delay="1750"/>
                                  </p:stCondLst>
                                  <p:childTnLst>
                                    <p:animScale>
                                      <p:cBhvr>
                                        <p:cTn id="14" dur="500" fill="hold"/>
                                        <p:tgtEl>
                                          <p:spTgt spid="18"/>
                                        </p:tgtEl>
                                      </p:cBhvr>
                                      <p:by x="120000" y="120000"/>
                                    </p:animScale>
                                  </p:childTnLst>
                                </p:cTn>
                              </p:par>
                              <p:par>
                                <p:cTn id="15" presetID="22" presetClass="entr" presetSubtype="8" fill="hold"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125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7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nodeType="withEffect">
                                  <p:stCondLst>
                                    <p:cond delay="200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6" presetClass="emph" presetSubtype="0" accel="50000" decel="50000" autoRev="1" fill="hold" nodeType="withEffect">
                                  <p:stCondLst>
                                    <p:cond delay="2000"/>
                                  </p:stCondLst>
                                  <p:childTnLst>
                                    <p:animScale>
                                      <p:cBhvr>
                                        <p:cTn id="28" dur="500" fill="hold"/>
                                        <p:tgtEl>
                                          <p:spTgt spid="14"/>
                                        </p:tgtEl>
                                      </p:cBhvr>
                                      <p:by x="120000" y="120000"/>
                                    </p:animScale>
                                  </p:childTnLst>
                                </p:cTn>
                              </p:par>
                              <p:par>
                                <p:cTn id="29" presetID="22" presetClass="entr" presetSubtype="8" fill="hold" nodeType="withEffect">
                                  <p:stCondLst>
                                    <p:cond delay="250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6" presetClass="emph" presetSubtype="0" accel="50000" decel="50000" autoRev="1" fill="hold" nodeType="withEffect">
                                  <p:stCondLst>
                                    <p:cond delay="2500"/>
                                  </p:stCondLst>
                                  <p:childTnLst>
                                    <p:animScale>
                                      <p:cBhvr>
                                        <p:cTn id="33" dur="500" fill="hold"/>
                                        <p:tgtEl>
                                          <p:spTgt spid="19"/>
                                        </p:tgtEl>
                                      </p:cBhvr>
                                      <p:by x="120000" y="120000"/>
                                    </p:animScale>
                                  </p:childTnLst>
                                </p:cTn>
                              </p:par>
                              <p:par>
                                <p:cTn id="34" presetID="22" presetClass="entr" presetSubtype="8" fill="hold" nodeType="withEffect">
                                  <p:stCondLst>
                                    <p:cond delay="200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6" presetClass="emph" presetSubtype="0" accel="50000" decel="50000" autoRev="1" fill="hold" nodeType="withEffect">
                                  <p:stCondLst>
                                    <p:cond delay="2000"/>
                                  </p:stCondLst>
                                  <p:childTnLst>
                                    <p:animScale>
                                      <p:cBhvr>
                                        <p:cTn id="38" dur="500" fill="hold"/>
                                        <p:tgtEl>
                                          <p:spTgt spid="1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tmplLst>
          <p:tmpl>
            <p:tnLst>
              <p:par>
                <p:cTn presetID="22" presetClass="entr" presetSubtype="8" fill="hold" nodeType="withEffect" nodePh="1">
                  <p:stCondLst>
                    <p:cond delay="150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7" grpId="1">
        <p:tmplLst>
          <p:tmpl>
            <p:tnLst>
              <p:par>
                <p:cTn presetID="6" presetClass="emph" presetSubtype="0" accel="50000" decel="50000" autoRev="1" fill="hold" nodeType="withEffect" nodePh="1">
                  <p:stCondLst>
                    <p:cond delay="1500"/>
                  </p:stCondLst>
                  <p:childTnLst>
                    <p:animScale>
                      <p:cBhvr>
                        <p:cTn dur="500" fill="hold"/>
                        <p:tgtEl>
                          <p:spTgt spid="17"/>
                        </p:tgtEl>
                      </p:cBhvr>
                      <p:by x="120000" y="120000"/>
                    </p:animScale>
                  </p:childTnLst>
                </p:cTn>
              </p:par>
            </p:tnLst>
          </p:tmpl>
        </p:tmplLst>
      </p:bldP>
      <p:bldP spid="18" grpId="0">
        <p:tmplLst>
          <p:tmpl>
            <p:tnLst>
              <p:par>
                <p:cTn presetID="22" presetClass="entr" presetSubtype="8" fill="hold" nodeType="withEffect" nodePh="1">
                  <p:stCondLst>
                    <p:cond delay="17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8" grpId="1">
        <p:tmplLst>
          <p:tmpl>
            <p:tnLst>
              <p:par>
                <p:cTn presetID="6" presetClass="emph" presetSubtype="0" accel="50000" decel="50000" autoRev="1" fill="hold" nodeType="withEffect" nodePh="1">
                  <p:stCondLst>
                    <p:cond delay="1750"/>
                  </p:stCondLst>
                  <p:childTnLst>
                    <p:animScale>
                      <p:cBhvr>
                        <p:cTn dur="500" fill="hold"/>
                        <p:tgtEl>
                          <p:spTgt spid="18"/>
                        </p:tgtEl>
                      </p:cBhvr>
                      <p:by x="120000" y="120000"/>
                    </p:animScale>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17" name="Obdélník 16">
            <a:extLst>
              <a:ext uri="{FF2B5EF4-FFF2-40B4-BE49-F238E27FC236}">
                <a16:creationId xmlns:a16="http://schemas.microsoft.com/office/drawing/2014/main" id="{4946CCF5-1940-4FA3-9578-49A34BD7EC19}"/>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Pentagon 6">
            <a:extLst>
              <a:ext uri="{FF2B5EF4-FFF2-40B4-BE49-F238E27FC236}">
                <a16:creationId xmlns:a16="http://schemas.microsoft.com/office/drawing/2014/main" id="{10CDF1BD-1B16-4937-A4ED-928C75753419}"/>
              </a:ext>
            </a:extLst>
          </p:cNvPr>
          <p:cNvSpPr/>
          <p:nvPr userDrawn="1"/>
        </p:nvSpPr>
        <p:spPr>
          <a:xfrm>
            <a:off x="0" y="0"/>
            <a:ext cx="12191999" cy="4842379"/>
          </a:xfrm>
          <a:prstGeom prst="homePlate">
            <a:avLst>
              <a:gd name="adj" fmla="val 0"/>
            </a:avLst>
          </a:prstGeom>
          <a:solidFill>
            <a:srgbClr val="ECECEC">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a:solidFill>
                <a:schemeClr val="bg2"/>
              </a:solidFill>
              <a:latin typeface="Roboto Regular" charset="0"/>
            </a:endParaRPr>
          </a:p>
        </p:txBody>
      </p:sp>
      <p:pic>
        <p:nvPicPr>
          <p:cNvPr id="7" name="Grafický objekt 6">
            <a:extLst>
              <a:ext uri="{FF2B5EF4-FFF2-40B4-BE49-F238E27FC236}">
                <a16:creationId xmlns:a16="http://schemas.microsoft.com/office/drawing/2014/main" id="{B40E04BB-68A6-4538-9439-A011B4749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5661352"/>
            <a:ext cx="7619999" cy="420872"/>
          </a:xfrm>
          <a:prstGeom prst="rect">
            <a:avLst/>
          </a:prstGeom>
        </p:spPr>
      </p:pic>
      <p:pic>
        <p:nvPicPr>
          <p:cNvPr id="8" name="Grafický objekt 7">
            <a:extLst>
              <a:ext uri="{FF2B5EF4-FFF2-40B4-BE49-F238E27FC236}">
                <a16:creationId xmlns:a16="http://schemas.microsoft.com/office/drawing/2014/main" id="{C380BD0A-9D49-43A7-880A-7DBD7489B338}"/>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5537096"/>
            <a:ext cx="3173594" cy="727520"/>
          </a:xfrm>
          <a:prstGeom prst="rect">
            <a:avLst/>
          </a:prstGeom>
        </p:spPr>
      </p:pic>
      <p:pic>
        <p:nvPicPr>
          <p:cNvPr id="14" name="Obrázek 13">
            <a:extLst>
              <a:ext uri="{FF2B5EF4-FFF2-40B4-BE49-F238E27FC236}">
                <a16:creationId xmlns:a16="http://schemas.microsoft.com/office/drawing/2014/main" id="{85A544E9-E16F-4720-A667-1ACC055373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0099" t="32329" r="9839" b="53337"/>
          <a:stretch/>
        </p:blipFill>
        <p:spPr>
          <a:xfrm>
            <a:off x="0" y="399531"/>
            <a:ext cx="3247403" cy="996376"/>
          </a:xfrm>
          <a:prstGeom prst="rect">
            <a:avLst/>
          </a:prstGeom>
        </p:spPr>
      </p:pic>
      <p:pic>
        <p:nvPicPr>
          <p:cNvPr id="15" name="Obrázek 14">
            <a:extLst>
              <a:ext uri="{FF2B5EF4-FFF2-40B4-BE49-F238E27FC236}">
                <a16:creationId xmlns:a16="http://schemas.microsoft.com/office/drawing/2014/main" id="{F1CE09BF-C713-4F2C-B2A4-9A28DA061058}"/>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526" t="9741" r="1" b="9262"/>
          <a:stretch/>
        </p:blipFill>
        <p:spPr>
          <a:xfrm>
            <a:off x="9697379" y="1533915"/>
            <a:ext cx="2494621" cy="1015663"/>
          </a:xfrm>
          <a:prstGeom prst="rect">
            <a:avLst/>
          </a:prstGeom>
        </p:spPr>
      </p:pic>
      <p:pic>
        <p:nvPicPr>
          <p:cNvPr id="19" name="Obrázek 18">
            <a:extLst>
              <a:ext uri="{FF2B5EF4-FFF2-40B4-BE49-F238E27FC236}">
                <a16:creationId xmlns:a16="http://schemas.microsoft.com/office/drawing/2014/main" id="{D692F2D3-3F5D-43E2-909B-E9536EC1D9EF}"/>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15297" t="35123" b="26502"/>
          <a:stretch/>
        </p:blipFill>
        <p:spPr>
          <a:xfrm>
            <a:off x="1144511" y="4041090"/>
            <a:ext cx="3247403" cy="981118"/>
          </a:xfrm>
          <a:prstGeom prst="rect">
            <a:avLst/>
          </a:prstGeom>
          <a:effectLst>
            <a:outerShdw blurRad="762000" dist="254000" dir="5400000" algn="ctr" rotWithShape="0">
              <a:srgbClr val="474747">
                <a:alpha val="30000"/>
              </a:srgbClr>
            </a:outerShdw>
          </a:effectLst>
        </p:spPr>
      </p:pic>
      <p:cxnSp>
        <p:nvCxnSpPr>
          <p:cNvPr id="11" name="Straight Connector 9">
            <a:extLst>
              <a:ext uri="{FF2B5EF4-FFF2-40B4-BE49-F238E27FC236}">
                <a16:creationId xmlns:a16="http://schemas.microsoft.com/office/drawing/2014/main" id="{33A692B6-BA42-4EF5-B595-198DD33D57DE}"/>
              </a:ext>
            </a:extLst>
          </p:cNvPr>
          <p:cNvCxnSpPr>
            <a:cxnSpLocks/>
          </p:cNvCxnSpPr>
          <p:nvPr userDrawn="1"/>
        </p:nvCxnSpPr>
        <p:spPr>
          <a:xfrm>
            <a:off x="3757139" y="330474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extBox 7">
            <a:extLst>
              <a:ext uri="{FF2B5EF4-FFF2-40B4-BE49-F238E27FC236}">
                <a16:creationId xmlns:a16="http://schemas.microsoft.com/office/drawing/2014/main" id="{27A00962-1D9F-484C-8759-B878D3D7D9BE}"/>
              </a:ext>
            </a:extLst>
          </p:cNvPr>
          <p:cNvSpPr txBox="1"/>
          <p:nvPr userDrawn="1"/>
        </p:nvSpPr>
        <p:spPr>
          <a:xfrm>
            <a:off x="3703477" y="1423530"/>
            <a:ext cx="2491323" cy="677108"/>
          </a:xfrm>
          <a:prstGeom prst="rect">
            <a:avLst/>
          </a:prstGeom>
          <a:noFill/>
        </p:spPr>
        <p:txBody>
          <a:bodyPr wrap="none" lIns="0" tIns="0" rIns="0" bIns="0" rtlCol="0">
            <a:spAutoFit/>
          </a:bodyPr>
          <a:lstStyle/>
          <a:p>
            <a:r>
              <a:rPr lang="en-US" sz="4400">
                <a:solidFill>
                  <a:srgbClr val="004C96"/>
                </a:solidFill>
                <a:latin typeface="+mn-lt"/>
              </a:rPr>
              <a:t>INVESTÍCIE</a:t>
            </a:r>
          </a:p>
        </p:txBody>
      </p:sp>
      <p:sp>
        <p:nvSpPr>
          <p:cNvPr id="13" name="TextBox 7">
            <a:extLst>
              <a:ext uri="{FF2B5EF4-FFF2-40B4-BE49-F238E27FC236}">
                <a16:creationId xmlns:a16="http://schemas.microsoft.com/office/drawing/2014/main" id="{67921E0D-1A40-4568-B007-E12234EC9B18}"/>
              </a:ext>
            </a:extLst>
          </p:cNvPr>
          <p:cNvSpPr txBox="1"/>
          <p:nvPr userDrawn="1"/>
        </p:nvSpPr>
        <p:spPr>
          <a:xfrm>
            <a:off x="3703477" y="2255394"/>
            <a:ext cx="4930260" cy="677108"/>
          </a:xfrm>
          <a:prstGeom prst="rect">
            <a:avLst/>
          </a:prstGeom>
          <a:noFill/>
        </p:spPr>
        <p:txBody>
          <a:bodyPr wrap="none" lIns="0" tIns="0" rIns="0" bIns="0" rtlCol="0">
            <a:spAutoFit/>
          </a:bodyPr>
          <a:lstStyle/>
          <a:p>
            <a:r>
              <a:rPr lang="en-US" sz="4400">
                <a:solidFill>
                  <a:srgbClr val="004C96"/>
                </a:solidFill>
                <a:latin typeface="+mn-lt"/>
              </a:rPr>
              <a:t>REGIONÁLNY ROZVOJ</a:t>
            </a:r>
          </a:p>
        </p:txBody>
      </p:sp>
      <p:sp>
        <p:nvSpPr>
          <p:cNvPr id="16" name="TextBox 7">
            <a:extLst>
              <a:ext uri="{FF2B5EF4-FFF2-40B4-BE49-F238E27FC236}">
                <a16:creationId xmlns:a16="http://schemas.microsoft.com/office/drawing/2014/main" id="{B6036F4B-E869-4FEC-BDEA-204E57413C67}"/>
              </a:ext>
            </a:extLst>
          </p:cNvPr>
          <p:cNvSpPr txBox="1"/>
          <p:nvPr userDrawn="1"/>
        </p:nvSpPr>
        <p:spPr>
          <a:xfrm>
            <a:off x="4984610" y="3085598"/>
            <a:ext cx="3980192" cy="677108"/>
          </a:xfrm>
          <a:prstGeom prst="rect">
            <a:avLst/>
          </a:prstGeom>
          <a:noFill/>
        </p:spPr>
        <p:txBody>
          <a:bodyPr wrap="none" lIns="0" tIns="0" rIns="0" bIns="0" rtlCol="0">
            <a:spAutoFit/>
          </a:bodyPr>
          <a:lstStyle/>
          <a:p>
            <a:r>
              <a:rPr lang="en-US" sz="4400">
                <a:solidFill>
                  <a:srgbClr val="004C96"/>
                </a:solidFill>
                <a:latin typeface="+mn-lt"/>
              </a:rPr>
              <a:t>INFORMATIZÁCIA</a:t>
            </a:r>
          </a:p>
        </p:txBody>
      </p:sp>
    </p:spTree>
    <p:extLst>
      <p:ext uri="{BB962C8B-B14F-4D97-AF65-F5344CB8AC3E}">
        <p14:creationId xmlns:p14="http://schemas.microsoft.com/office/powerpoint/2010/main" val="108024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20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6" presetClass="emph" presetSubtype="0" accel="50000" decel="50000" autoRev="1" fill="hold" nodeType="withEffect">
                                  <p:stCondLst>
                                    <p:cond delay="2000"/>
                                  </p:stCondLst>
                                  <p:childTnLst>
                                    <p:animScale>
                                      <p:cBhvr>
                                        <p:cTn id="15" dur="500" fill="hold"/>
                                        <p:tgtEl>
                                          <p:spTgt spid="14"/>
                                        </p:tgtEl>
                                      </p:cBhvr>
                                      <p:by x="120000" y="120000"/>
                                    </p:animScale>
                                  </p:childTnLst>
                                </p:cTn>
                              </p:par>
                              <p:par>
                                <p:cTn id="16" presetID="22" presetClass="entr" presetSubtype="8" fill="hold" nodeType="withEffect">
                                  <p:stCondLst>
                                    <p:cond delay="250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6" presetClass="emph" presetSubtype="0" accel="50000" decel="50000" autoRev="1" fill="hold" nodeType="withEffect">
                                  <p:stCondLst>
                                    <p:cond delay="2500"/>
                                  </p:stCondLst>
                                  <p:childTnLst>
                                    <p:animScale>
                                      <p:cBhvr>
                                        <p:cTn id="20" dur="500" fill="hold"/>
                                        <p:tgtEl>
                                          <p:spTgt spid="19"/>
                                        </p:tgtEl>
                                      </p:cBhvr>
                                      <p:by x="120000" y="120000"/>
                                    </p:animScale>
                                  </p:childTnLst>
                                </p:cTn>
                              </p:par>
                              <p:par>
                                <p:cTn id="21" presetID="22" presetClass="entr" presetSubtype="8" fill="hold" nodeType="with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6" presetClass="emph" presetSubtype="0" accel="50000" decel="50000" autoRev="1" fill="hold" nodeType="withEffect">
                                  <p:stCondLst>
                                    <p:cond delay="2000"/>
                                  </p:stCondLst>
                                  <p:childTnLst>
                                    <p:animScale>
                                      <p:cBhvr>
                                        <p:cTn id="25" dur="500" fill="hold"/>
                                        <p:tgtEl>
                                          <p:spTgt spid="15"/>
                                        </p:tgtEl>
                                      </p:cBhvr>
                                      <p:by x="120000" y="120000"/>
                                    </p:animScale>
                                  </p:childTnLst>
                                </p:cTn>
                              </p:par>
                              <p:par>
                                <p:cTn id="26" presetID="22" presetClass="entr" presetSubtype="8" fill="hold" nodeType="withEffect">
                                  <p:stCondLst>
                                    <p:cond delay="1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6" presetClass="emph" presetSubtype="0" accel="50000" decel="50000" autoRev="1" fill="hold" grpId="1" nodeType="withEffect">
                                  <p:stCondLst>
                                    <p:cond delay="1500"/>
                                  </p:stCondLst>
                                  <p:childTnLst>
                                    <p:animScale>
                                      <p:cBhvr>
                                        <p:cTn id="33" dur="500" fill="hold"/>
                                        <p:tgtEl>
                                          <p:spTgt spid="12"/>
                                        </p:tgtEl>
                                      </p:cBhvr>
                                      <p:by x="120000" y="120000"/>
                                    </p:animScale>
                                  </p:childTnLst>
                                </p:cTn>
                              </p:par>
                              <p:par>
                                <p:cTn id="34" presetID="22" presetClass="entr" presetSubtype="8" fill="hold" grpId="0" nodeType="withEffect">
                                  <p:stCondLst>
                                    <p:cond delay="175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6" presetClass="emph" presetSubtype="0" accel="50000" decel="50000" autoRev="1" fill="hold" grpId="1" nodeType="withEffect">
                                  <p:stCondLst>
                                    <p:cond delay="1750"/>
                                  </p:stCondLst>
                                  <p:childTnLst>
                                    <p:animScale>
                                      <p:cBhvr>
                                        <p:cTn id="38" dur="500" fill="hold"/>
                                        <p:tgtEl>
                                          <p:spTgt spid="13"/>
                                        </p:tgtEl>
                                      </p:cBhvr>
                                      <p:by x="120000" y="120000"/>
                                    </p:animScale>
                                  </p:childTnLst>
                                </p:cTn>
                              </p:par>
                              <p:par>
                                <p:cTn id="39" presetID="22" presetClass="entr" presetSubtype="8" fill="hold" grpId="0" nodeType="withEffect">
                                  <p:stCondLst>
                                    <p:cond delay="20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6" presetClass="emph" presetSubtype="0" accel="50000" decel="50000" autoRev="1" fill="hold" grpId="1" nodeType="withEffect">
                                  <p:stCondLst>
                                    <p:cond delay="2000"/>
                                  </p:stCondLst>
                                  <p:childTnLst>
                                    <p:animScale>
                                      <p:cBhvr>
                                        <p:cTn id="43" dur="500" fill="hold"/>
                                        <p:tgtEl>
                                          <p:spTgt spid="1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6" grpId="0"/>
      <p:bldP spid="16" grpId="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Informatizacia">
    <p:spTree>
      <p:nvGrpSpPr>
        <p:cNvPr id="1" name=""/>
        <p:cNvGrpSpPr/>
        <p:nvPr/>
      </p:nvGrpSpPr>
      <p:grpSpPr>
        <a:xfrm>
          <a:off x="0" y="0"/>
          <a:ext cx="0" cy="0"/>
          <a:chOff x="0" y="0"/>
          <a:chExt cx="0" cy="0"/>
        </a:xfrm>
      </p:grpSpPr>
      <p:sp>
        <p:nvSpPr>
          <p:cNvPr id="10" name="Obdélník 9">
            <a:extLst>
              <a:ext uri="{FF2B5EF4-FFF2-40B4-BE49-F238E27FC236}">
                <a16:creationId xmlns:a16="http://schemas.microsoft.com/office/drawing/2014/main" id="{D8E59352-0AC4-45C1-A133-892C0F9BD61E}"/>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1" name="Straight Connector 12">
            <a:extLst>
              <a:ext uri="{FF2B5EF4-FFF2-40B4-BE49-F238E27FC236}">
                <a16:creationId xmlns:a16="http://schemas.microsoft.com/office/drawing/2014/main" id="{F7134F0D-241A-45D2-8056-495DD87206F6}"/>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4">
            <a:extLst>
              <a:ext uri="{FF2B5EF4-FFF2-40B4-BE49-F238E27FC236}">
                <a16:creationId xmlns:a16="http://schemas.microsoft.com/office/drawing/2014/main" id="{1836676D-7ABE-4F56-8DA0-65EE8F5F6745}"/>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5">
            <a:extLst>
              <a:ext uri="{FF2B5EF4-FFF2-40B4-BE49-F238E27FC236}">
                <a16:creationId xmlns:a16="http://schemas.microsoft.com/office/drawing/2014/main" id="{7BFB9894-A480-4151-81F5-494D28BC99F8}"/>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
            <a:extLst>
              <a:ext uri="{FF2B5EF4-FFF2-40B4-BE49-F238E27FC236}">
                <a16:creationId xmlns:a16="http://schemas.microsoft.com/office/drawing/2014/main" id="{522CFEE7-3E18-4D64-BDBB-F4265EA512B1}"/>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7">
            <a:extLst>
              <a:ext uri="{FF2B5EF4-FFF2-40B4-BE49-F238E27FC236}">
                <a16:creationId xmlns:a16="http://schemas.microsoft.com/office/drawing/2014/main" id="{3449DEE6-7DA9-47C1-A064-40C4434C3D0A}"/>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8">
            <a:extLst>
              <a:ext uri="{FF2B5EF4-FFF2-40B4-BE49-F238E27FC236}">
                <a16:creationId xmlns:a16="http://schemas.microsoft.com/office/drawing/2014/main" id="{5495C77B-C0C3-4511-8860-8D7AE6AEF41F}"/>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9">
            <a:extLst>
              <a:ext uri="{FF2B5EF4-FFF2-40B4-BE49-F238E27FC236}">
                <a16:creationId xmlns:a16="http://schemas.microsoft.com/office/drawing/2014/main" id="{5F6A47D0-3833-45CB-9869-C7E855800AB2}"/>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3" name="Rectangle 2">
            <a:extLst>
              <a:ext uri="{FF2B5EF4-FFF2-40B4-BE49-F238E27FC236}">
                <a16:creationId xmlns:a16="http://schemas.microsoft.com/office/drawing/2014/main" id="{089D10B3-E2A0-4207-9569-7D4A774BA52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1">
            <a:extLst>
              <a:ext uri="{FF2B5EF4-FFF2-40B4-BE49-F238E27FC236}">
                <a16:creationId xmlns:a16="http://schemas.microsoft.com/office/drawing/2014/main" id="{0B17F310-923A-47F5-9C01-B0014FE71717}"/>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3">
            <a:extLst>
              <a:ext uri="{FF2B5EF4-FFF2-40B4-BE49-F238E27FC236}">
                <a16:creationId xmlns:a16="http://schemas.microsoft.com/office/drawing/2014/main" id="{5D5E6E97-8B78-44DE-8173-471E1FE3ADDE}"/>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0">
            <a:extLst>
              <a:ext uri="{FF2B5EF4-FFF2-40B4-BE49-F238E27FC236}">
                <a16:creationId xmlns:a16="http://schemas.microsoft.com/office/drawing/2014/main" id="{DDA3F6E9-1B63-4D76-831B-B9F97D9894DF}"/>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1">
            <a:extLst>
              <a:ext uri="{FF2B5EF4-FFF2-40B4-BE49-F238E27FC236}">
                <a16:creationId xmlns:a16="http://schemas.microsoft.com/office/drawing/2014/main" id="{DAF98F05-DDAF-4362-B890-6B8365D6CFF2}"/>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3">
            <a:extLst>
              <a:ext uri="{FF2B5EF4-FFF2-40B4-BE49-F238E27FC236}">
                <a16:creationId xmlns:a16="http://schemas.microsoft.com/office/drawing/2014/main" id="{FEF194C2-62D4-4F82-AB5A-D3BB0C8FE234}"/>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4">
            <a:extLst>
              <a:ext uri="{FF2B5EF4-FFF2-40B4-BE49-F238E27FC236}">
                <a16:creationId xmlns:a16="http://schemas.microsoft.com/office/drawing/2014/main" id="{FA7E97F0-EB80-4639-976F-A5AA7C97A552}"/>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5">
            <a:extLst>
              <a:ext uri="{FF2B5EF4-FFF2-40B4-BE49-F238E27FC236}">
                <a16:creationId xmlns:a16="http://schemas.microsoft.com/office/drawing/2014/main" id="{322A328E-6E64-4A7E-BDA8-4D798E2B566F}"/>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426247"/>
            <a:ext cx="3028085" cy="1938992"/>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 </a:t>
            </a:r>
          </a:p>
        </p:txBody>
      </p:sp>
      <p:pic>
        <p:nvPicPr>
          <p:cNvPr id="31" name="Obrázek 30">
            <a:extLst>
              <a:ext uri="{FF2B5EF4-FFF2-40B4-BE49-F238E27FC236}">
                <a16:creationId xmlns:a16="http://schemas.microsoft.com/office/drawing/2014/main" id="{F6954960-60CE-45E5-8C16-E1719FE343C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237" t="1" r="29344" b="-1"/>
          <a:stretch/>
        </p:blipFill>
        <p:spPr>
          <a:xfrm>
            <a:off x="6099379" y="-3439"/>
            <a:ext cx="6092621" cy="6857998"/>
          </a:xfrm>
          <a:prstGeom prst="rect">
            <a:avLst/>
          </a:prstGeom>
        </p:spPr>
      </p:pic>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310070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C39EA938-6B65-44E2-82AE-3AE4D4F160B5}"/>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r>
              <a:rPr lang="en-US" err="1"/>
              <a:t>Informatizácia</a:t>
            </a:r>
            <a:endParaRPr lang="en-US"/>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p:blipFill>
        <p:spPr>
          <a:xfrm>
            <a:off x="691117" y="5885304"/>
            <a:ext cx="8197697" cy="452780"/>
          </a:xfrm>
          <a:prstGeom prst="rect">
            <a:avLst/>
          </a:prstGeom>
        </p:spPr>
      </p:pic>
      <p:sp>
        <p:nvSpPr>
          <p:cNvPr id="34" name="Pentagon 6">
            <a:extLst>
              <a:ext uri="{FF2B5EF4-FFF2-40B4-BE49-F238E27FC236}">
                <a16:creationId xmlns:a16="http://schemas.microsoft.com/office/drawing/2014/main" id="{5149D558-7E21-407B-8D02-EC5DA30A8C65}"/>
              </a:ext>
            </a:extLst>
          </p:cNvPr>
          <p:cNvSpPr/>
          <p:nvPr userDrawn="1"/>
        </p:nvSpPr>
        <p:spPr>
          <a:xfrm>
            <a:off x="6099379" y="-3756"/>
            <a:ext cx="6092615"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a:solidFill>
                <a:schemeClr val="bg2"/>
              </a:solidFill>
              <a:latin typeface="Roboto Regular" charset="0"/>
            </a:endParaRPr>
          </a:p>
        </p:txBody>
      </p:sp>
    </p:spTree>
    <p:extLst>
      <p:ext uri="{BB962C8B-B14F-4D97-AF65-F5344CB8AC3E}">
        <p14:creationId xmlns:p14="http://schemas.microsoft.com/office/powerpoint/2010/main" val="252031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xit" presetSubtype="4" accel="100000" fill="hold" grpId="1" nodeType="withEffect">
                                  <p:stCondLst>
                                    <p:cond delay="700"/>
                                  </p:stCondLst>
                                  <p:childTnLst>
                                    <p:anim calcmode="lin" valueType="num">
                                      <p:cBhvr additive="base">
                                        <p:cTn id="14" dur="500"/>
                                        <p:tgtEl>
                                          <p:spTgt spid="23"/>
                                        </p:tgtEl>
                                        <p:attrNameLst>
                                          <p:attrName>ppt_x</p:attrName>
                                        </p:attrNameLst>
                                      </p:cBhvr>
                                      <p:tavLst>
                                        <p:tav tm="0">
                                          <p:val>
                                            <p:strVal val="ppt_x"/>
                                          </p:val>
                                        </p:tav>
                                        <p:tav tm="100000">
                                          <p:val>
                                            <p:strVal val="ppt_x"/>
                                          </p:val>
                                        </p:tav>
                                      </p:tavLst>
                                    </p:anim>
                                    <p:anim calcmode="lin" valueType="num">
                                      <p:cBhvr additive="base">
                                        <p:cTn id="15" dur="500"/>
                                        <p:tgtEl>
                                          <p:spTgt spid="23"/>
                                        </p:tgtEl>
                                        <p:attrNameLst>
                                          <p:attrName>ppt_y</p:attrName>
                                        </p:attrNameLst>
                                      </p:cBhvr>
                                      <p:tavLst>
                                        <p:tav tm="0">
                                          <p:val>
                                            <p:strVal val="ppt_y"/>
                                          </p:val>
                                        </p:tav>
                                        <p:tav tm="100000">
                                          <p:val>
                                            <p:strVal val="1+ppt_h/2"/>
                                          </p:val>
                                        </p:tav>
                                      </p:tavLst>
                                    </p:anim>
                                    <p:set>
                                      <p:cBhvr>
                                        <p:cTn id="16" dur="1" fill="hold">
                                          <p:stCondLst>
                                            <p:cond delay="499"/>
                                          </p:stCondLst>
                                        </p:cTn>
                                        <p:tgtEl>
                                          <p:spTgt spid="23"/>
                                        </p:tgtEl>
                                        <p:attrNameLst>
                                          <p:attrName>style.visibility</p:attrName>
                                        </p:attrNameLst>
                                      </p:cBhvr>
                                      <p:to>
                                        <p:strVal val="hidden"/>
                                      </p:to>
                                    </p:set>
                                  </p:childTnLst>
                                </p:cTn>
                              </p:par>
                              <p:par>
                                <p:cTn id="17" presetID="2" presetClass="entr" presetSubtype="1" decel="10000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2" presetClass="exit" presetSubtype="4" accel="100000" fill="hold" grpId="1" nodeType="withEffect">
                                  <p:stCondLst>
                                    <p:cond delay="900"/>
                                  </p:stCondLst>
                                  <p:childTnLst>
                                    <p:anim calcmode="lin" valueType="num">
                                      <p:cBhvr additive="base">
                                        <p:cTn id="22" dur="500"/>
                                        <p:tgtEl>
                                          <p:spTgt spid="24"/>
                                        </p:tgtEl>
                                        <p:attrNameLst>
                                          <p:attrName>ppt_x</p:attrName>
                                        </p:attrNameLst>
                                      </p:cBhvr>
                                      <p:tavLst>
                                        <p:tav tm="0">
                                          <p:val>
                                            <p:strVal val="ppt_x"/>
                                          </p:val>
                                        </p:tav>
                                        <p:tav tm="100000">
                                          <p:val>
                                            <p:strVal val="ppt_x"/>
                                          </p:val>
                                        </p:tav>
                                      </p:tavLst>
                                    </p:anim>
                                    <p:anim calcmode="lin" valueType="num">
                                      <p:cBhvr additive="base">
                                        <p:cTn id="23" dur="500"/>
                                        <p:tgtEl>
                                          <p:spTgt spid="24"/>
                                        </p:tgtEl>
                                        <p:attrNameLst>
                                          <p:attrName>ppt_y</p:attrName>
                                        </p:attrNameLst>
                                      </p:cBhvr>
                                      <p:tavLst>
                                        <p:tav tm="0">
                                          <p:val>
                                            <p:strVal val="ppt_y"/>
                                          </p:val>
                                        </p:tav>
                                        <p:tav tm="100000">
                                          <p:val>
                                            <p:strVal val="1+ppt_h/2"/>
                                          </p:val>
                                        </p:tav>
                                      </p:tavLst>
                                    </p:anim>
                                    <p:set>
                                      <p:cBhvr>
                                        <p:cTn id="24" dur="1" fill="hold">
                                          <p:stCondLst>
                                            <p:cond delay="499"/>
                                          </p:stCondLst>
                                        </p:cTn>
                                        <p:tgtEl>
                                          <p:spTgt spid="24"/>
                                        </p:tgtEl>
                                        <p:attrNameLst>
                                          <p:attrName>style.visibility</p:attrName>
                                        </p:attrNameLst>
                                      </p:cBhvr>
                                      <p:to>
                                        <p:strVal val="hidden"/>
                                      </p:to>
                                    </p:set>
                                  </p:childTnLst>
                                </p:cTn>
                              </p:par>
                              <p:par>
                                <p:cTn id="25" presetID="2" presetClass="entr" presetSubtype="1" decel="100000" fill="hold" grpId="0" nodeType="withEffect">
                                  <p:stCondLst>
                                    <p:cond delay="4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xit" presetSubtype="4" accel="100000" fill="hold" grpId="1" nodeType="withEffect">
                                  <p:stCondLst>
                                    <p:cond delay="1100"/>
                                  </p:stCondLst>
                                  <p:childTnLst>
                                    <p:anim calcmode="lin" valueType="num">
                                      <p:cBhvr additive="base">
                                        <p:cTn id="30" dur="500"/>
                                        <p:tgtEl>
                                          <p:spTgt spid="25"/>
                                        </p:tgtEl>
                                        <p:attrNameLst>
                                          <p:attrName>ppt_x</p:attrName>
                                        </p:attrNameLst>
                                      </p:cBhvr>
                                      <p:tavLst>
                                        <p:tav tm="0">
                                          <p:val>
                                            <p:strVal val="ppt_x"/>
                                          </p:val>
                                        </p:tav>
                                        <p:tav tm="100000">
                                          <p:val>
                                            <p:strVal val="ppt_x"/>
                                          </p:val>
                                        </p:tav>
                                      </p:tavLst>
                                    </p:anim>
                                    <p:anim calcmode="lin" valueType="num">
                                      <p:cBhvr additive="base">
                                        <p:cTn id="31" dur="500"/>
                                        <p:tgtEl>
                                          <p:spTgt spid="25"/>
                                        </p:tgtEl>
                                        <p:attrNameLst>
                                          <p:attrName>ppt_y</p:attrName>
                                        </p:attrNameLst>
                                      </p:cBhvr>
                                      <p:tavLst>
                                        <p:tav tm="0">
                                          <p:val>
                                            <p:strVal val="ppt_y"/>
                                          </p:val>
                                        </p:tav>
                                        <p:tav tm="100000">
                                          <p:val>
                                            <p:strVal val="1+ppt_h/2"/>
                                          </p:val>
                                        </p:tav>
                                      </p:tavLst>
                                    </p:anim>
                                    <p:set>
                                      <p:cBhvr>
                                        <p:cTn id="32" dur="1" fill="hold">
                                          <p:stCondLst>
                                            <p:cond delay="499"/>
                                          </p:stCondLst>
                                        </p:cTn>
                                        <p:tgtEl>
                                          <p:spTgt spid="25"/>
                                        </p:tgtEl>
                                        <p:attrNameLst>
                                          <p:attrName>style.visibility</p:attrName>
                                        </p:attrNameLst>
                                      </p:cBhvr>
                                      <p:to>
                                        <p:strVal val="hidden"/>
                                      </p:to>
                                    </p:set>
                                  </p:childTnLst>
                                </p:cTn>
                              </p:par>
                              <p:par>
                                <p:cTn id="33" presetID="2" presetClass="entr" presetSubtype="1" decel="100000" fill="hold" grpId="0" nodeType="withEffect">
                                  <p:stCondLst>
                                    <p:cond delay="6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0-#ppt_h/2"/>
                                          </p:val>
                                        </p:tav>
                                        <p:tav tm="100000">
                                          <p:val>
                                            <p:strVal val="#ppt_y"/>
                                          </p:val>
                                        </p:tav>
                                      </p:tavLst>
                                    </p:anim>
                                  </p:childTnLst>
                                </p:cTn>
                              </p:par>
                              <p:par>
                                <p:cTn id="37" presetID="2" presetClass="exit" presetSubtype="4" accel="100000" fill="hold" grpId="1" nodeType="withEffect">
                                  <p:stCondLst>
                                    <p:cond delay="1300"/>
                                  </p:stCondLst>
                                  <p:childTnLst>
                                    <p:anim calcmode="lin" valueType="num">
                                      <p:cBhvr additive="base">
                                        <p:cTn id="38" dur="500"/>
                                        <p:tgtEl>
                                          <p:spTgt spid="26"/>
                                        </p:tgtEl>
                                        <p:attrNameLst>
                                          <p:attrName>ppt_x</p:attrName>
                                        </p:attrNameLst>
                                      </p:cBhvr>
                                      <p:tavLst>
                                        <p:tav tm="0">
                                          <p:val>
                                            <p:strVal val="ppt_x"/>
                                          </p:val>
                                        </p:tav>
                                        <p:tav tm="100000">
                                          <p:val>
                                            <p:strVal val="ppt_x"/>
                                          </p:val>
                                        </p:tav>
                                      </p:tavLst>
                                    </p:anim>
                                    <p:anim calcmode="lin" valueType="num">
                                      <p:cBhvr additive="base">
                                        <p:cTn id="39" dur="500"/>
                                        <p:tgtEl>
                                          <p:spTgt spid="26"/>
                                        </p:tgtEl>
                                        <p:attrNameLst>
                                          <p:attrName>ppt_y</p:attrName>
                                        </p:attrNameLst>
                                      </p:cBhvr>
                                      <p:tavLst>
                                        <p:tav tm="0">
                                          <p:val>
                                            <p:strVal val="ppt_y"/>
                                          </p:val>
                                        </p:tav>
                                        <p:tav tm="100000">
                                          <p:val>
                                            <p:strVal val="1+ppt_h/2"/>
                                          </p:val>
                                        </p:tav>
                                      </p:tavLst>
                                    </p:anim>
                                    <p:set>
                                      <p:cBhvr>
                                        <p:cTn id="40" dur="1" fill="hold">
                                          <p:stCondLst>
                                            <p:cond delay="499"/>
                                          </p:stCondLst>
                                        </p:cTn>
                                        <p:tgtEl>
                                          <p:spTgt spid="26"/>
                                        </p:tgtEl>
                                        <p:attrNameLst>
                                          <p:attrName>style.visibility</p:attrName>
                                        </p:attrNameLst>
                                      </p:cBhvr>
                                      <p:to>
                                        <p:strVal val="hidden"/>
                                      </p:to>
                                    </p:set>
                                  </p:childTnLst>
                                </p:cTn>
                              </p:par>
                              <p:par>
                                <p:cTn id="41" presetID="2" presetClass="entr" presetSubtype="1" decel="100000" fill="hold" grpId="0" nodeType="withEffect">
                                  <p:stCondLst>
                                    <p:cond delay="8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par>
                                <p:cTn id="45" presetID="2" presetClass="exit" presetSubtype="4" accel="100000" fill="hold" grpId="1" nodeType="withEffect">
                                  <p:stCondLst>
                                    <p:cond delay="1500"/>
                                  </p:stCondLst>
                                  <p:childTnLst>
                                    <p:anim calcmode="lin" valueType="num">
                                      <p:cBhvr additive="base">
                                        <p:cTn id="46" dur="500"/>
                                        <p:tgtEl>
                                          <p:spTgt spid="27"/>
                                        </p:tgtEl>
                                        <p:attrNameLst>
                                          <p:attrName>ppt_x</p:attrName>
                                        </p:attrNameLst>
                                      </p:cBhvr>
                                      <p:tavLst>
                                        <p:tav tm="0">
                                          <p:val>
                                            <p:strVal val="ppt_x"/>
                                          </p:val>
                                        </p:tav>
                                        <p:tav tm="100000">
                                          <p:val>
                                            <p:strVal val="ppt_x"/>
                                          </p:val>
                                        </p:tav>
                                      </p:tavLst>
                                    </p:anim>
                                    <p:anim calcmode="lin" valueType="num">
                                      <p:cBhvr additive="base">
                                        <p:cTn id="47" dur="500"/>
                                        <p:tgtEl>
                                          <p:spTgt spid="27"/>
                                        </p:tgtEl>
                                        <p:attrNameLst>
                                          <p:attrName>ppt_y</p:attrName>
                                        </p:attrNameLst>
                                      </p:cBhvr>
                                      <p:tavLst>
                                        <p:tav tm="0">
                                          <p:val>
                                            <p:strVal val="ppt_y"/>
                                          </p:val>
                                        </p:tav>
                                        <p:tav tm="100000">
                                          <p:val>
                                            <p:strVal val="1+ppt_h/2"/>
                                          </p:val>
                                        </p:tav>
                                      </p:tavLst>
                                    </p:anim>
                                    <p:set>
                                      <p:cBhvr>
                                        <p:cTn id="48" dur="1" fill="hold">
                                          <p:stCondLst>
                                            <p:cond delay="499"/>
                                          </p:stCondLst>
                                        </p:cTn>
                                        <p:tgtEl>
                                          <p:spTgt spid="27"/>
                                        </p:tgtEl>
                                        <p:attrNameLst>
                                          <p:attrName>style.visibility</p:attrName>
                                        </p:attrNameLst>
                                      </p:cBhvr>
                                      <p:to>
                                        <p:strVal val="hidden"/>
                                      </p:to>
                                    </p:set>
                                  </p:childTnLst>
                                </p:cTn>
                              </p:par>
                              <p:par>
                                <p:cTn id="49" presetID="2" presetClass="entr" presetSubtype="1" decel="100000" fill="hold" grpId="0"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0-#ppt_h/2"/>
                                          </p:val>
                                        </p:tav>
                                        <p:tav tm="100000">
                                          <p:val>
                                            <p:strVal val="#ppt_y"/>
                                          </p:val>
                                        </p:tav>
                                      </p:tavLst>
                                    </p:anim>
                                  </p:childTnLst>
                                </p:cTn>
                              </p:par>
                              <p:par>
                                <p:cTn id="53" presetID="2" presetClass="exit" presetSubtype="4" accel="100000" fill="hold" grpId="1" nodeType="withEffect">
                                  <p:stCondLst>
                                    <p:cond delay="1700"/>
                                  </p:stCondLst>
                                  <p:childTnLst>
                                    <p:anim calcmode="lin" valueType="num">
                                      <p:cBhvr additive="base">
                                        <p:cTn id="54" dur="500"/>
                                        <p:tgtEl>
                                          <p:spTgt spid="28"/>
                                        </p:tgtEl>
                                        <p:attrNameLst>
                                          <p:attrName>ppt_x</p:attrName>
                                        </p:attrNameLst>
                                      </p:cBhvr>
                                      <p:tavLst>
                                        <p:tav tm="0">
                                          <p:val>
                                            <p:strVal val="ppt_x"/>
                                          </p:val>
                                        </p:tav>
                                        <p:tav tm="100000">
                                          <p:val>
                                            <p:strVal val="ppt_x"/>
                                          </p:val>
                                        </p:tav>
                                      </p:tavLst>
                                    </p:anim>
                                    <p:anim calcmode="lin" valueType="num">
                                      <p:cBhvr additive="base">
                                        <p:cTn id="55" dur="500"/>
                                        <p:tgtEl>
                                          <p:spTgt spid="28"/>
                                        </p:tgtEl>
                                        <p:attrNameLst>
                                          <p:attrName>ppt_y</p:attrName>
                                        </p:attrNameLst>
                                      </p:cBhvr>
                                      <p:tavLst>
                                        <p:tav tm="0">
                                          <p:val>
                                            <p:strVal val="ppt_y"/>
                                          </p:val>
                                        </p:tav>
                                        <p:tav tm="100000">
                                          <p:val>
                                            <p:strVal val="1+ppt_h/2"/>
                                          </p:val>
                                        </p:tav>
                                      </p:tavLst>
                                    </p:anim>
                                    <p:set>
                                      <p:cBhvr>
                                        <p:cTn id="56" dur="1" fill="hold">
                                          <p:stCondLst>
                                            <p:cond delay="499"/>
                                          </p:stCondLst>
                                        </p:cTn>
                                        <p:tgtEl>
                                          <p:spTgt spid="28"/>
                                        </p:tgtEl>
                                        <p:attrNameLst>
                                          <p:attrName>style.visibility</p:attrName>
                                        </p:attrNameLst>
                                      </p:cBhvr>
                                      <p:to>
                                        <p:strVal val="hidden"/>
                                      </p:to>
                                    </p:set>
                                  </p:childTnLst>
                                </p:cTn>
                              </p:par>
                              <p:par>
                                <p:cTn id="57" presetID="2" presetClass="entr" presetSubtype="1" decel="100000" fill="hold" grpId="0" nodeType="withEffect">
                                  <p:stCondLst>
                                    <p:cond delay="120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0-#ppt_h/2"/>
                                          </p:val>
                                        </p:tav>
                                        <p:tav tm="100000">
                                          <p:val>
                                            <p:strVal val="#ppt_y"/>
                                          </p:val>
                                        </p:tav>
                                      </p:tavLst>
                                    </p:anim>
                                  </p:childTnLst>
                                </p:cTn>
                              </p:par>
                              <p:par>
                                <p:cTn id="61" presetID="2" presetClass="exit" presetSubtype="4" accel="100000" fill="hold" grpId="1" nodeType="withEffect">
                                  <p:stCondLst>
                                    <p:cond delay="1900"/>
                                  </p:stCondLst>
                                  <p:childTnLst>
                                    <p:anim calcmode="lin" valueType="num">
                                      <p:cBhvr additive="base">
                                        <p:cTn id="62" dur="500"/>
                                        <p:tgtEl>
                                          <p:spTgt spid="29"/>
                                        </p:tgtEl>
                                        <p:attrNameLst>
                                          <p:attrName>ppt_x</p:attrName>
                                        </p:attrNameLst>
                                      </p:cBhvr>
                                      <p:tavLst>
                                        <p:tav tm="0">
                                          <p:val>
                                            <p:strVal val="ppt_x"/>
                                          </p:val>
                                        </p:tav>
                                        <p:tav tm="100000">
                                          <p:val>
                                            <p:strVal val="ppt_x"/>
                                          </p:val>
                                        </p:tav>
                                      </p:tavLst>
                                    </p:anim>
                                    <p:anim calcmode="lin" valueType="num">
                                      <p:cBhvr additive="base">
                                        <p:cTn id="63" dur="500"/>
                                        <p:tgtEl>
                                          <p:spTgt spid="29"/>
                                        </p:tgtEl>
                                        <p:attrNameLst>
                                          <p:attrName>ppt_y</p:attrName>
                                        </p:attrNameLst>
                                      </p:cBhvr>
                                      <p:tavLst>
                                        <p:tav tm="0">
                                          <p:val>
                                            <p:strVal val="ppt_y"/>
                                          </p:val>
                                        </p:tav>
                                        <p:tav tm="100000">
                                          <p:val>
                                            <p:strVal val="1+ppt_h/2"/>
                                          </p:val>
                                        </p:tav>
                                      </p:tavLst>
                                    </p:anim>
                                    <p:set>
                                      <p:cBhvr>
                                        <p:cTn id="64" dur="1" fill="hold">
                                          <p:stCondLst>
                                            <p:cond delay="499"/>
                                          </p:stCondLst>
                                        </p:cTn>
                                        <p:tgtEl>
                                          <p:spTgt spid="29"/>
                                        </p:tgtEl>
                                        <p:attrNameLst>
                                          <p:attrName>style.visibility</p:attrName>
                                        </p:attrNameLst>
                                      </p:cBhvr>
                                      <p:to>
                                        <p:strVal val="hidden"/>
                                      </p:to>
                                    </p:set>
                                  </p:childTnLst>
                                </p:cTn>
                              </p:par>
                              <p:par>
                                <p:cTn id="65" presetID="2" presetClass="entr" presetSubtype="1" decel="100000" fill="hold" grpId="0" nodeType="withEffect">
                                  <p:stCondLst>
                                    <p:cond delay="140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0-#ppt_h/2"/>
                                          </p:val>
                                        </p:tav>
                                        <p:tav tm="100000">
                                          <p:val>
                                            <p:strVal val="#ppt_y"/>
                                          </p:val>
                                        </p:tav>
                                      </p:tavLst>
                                    </p:anim>
                                  </p:childTnLst>
                                </p:cTn>
                              </p:par>
                              <p:par>
                                <p:cTn id="69" presetID="2" presetClass="exit" presetSubtype="4" accel="100000" fill="hold" grpId="1" nodeType="withEffect">
                                  <p:stCondLst>
                                    <p:cond delay="2100"/>
                                  </p:stCondLst>
                                  <p:childTnLst>
                                    <p:anim calcmode="lin" valueType="num">
                                      <p:cBhvr additive="base">
                                        <p:cTn id="70" dur="500"/>
                                        <p:tgtEl>
                                          <p:spTgt spid="30"/>
                                        </p:tgtEl>
                                        <p:attrNameLst>
                                          <p:attrName>ppt_x</p:attrName>
                                        </p:attrNameLst>
                                      </p:cBhvr>
                                      <p:tavLst>
                                        <p:tav tm="0">
                                          <p:val>
                                            <p:strVal val="ppt_x"/>
                                          </p:val>
                                        </p:tav>
                                        <p:tav tm="100000">
                                          <p:val>
                                            <p:strVal val="ppt_x"/>
                                          </p:val>
                                        </p:tav>
                                      </p:tavLst>
                                    </p:anim>
                                    <p:anim calcmode="lin" valueType="num">
                                      <p:cBhvr additive="base">
                                        <p:cTn id="71" dur="500"/>
                                        <p:tgtEl>
                                          <p:spTgt spid="30"/>
                                        </p:tgtEl>
                                        <p:attrNameLst>
                                          <p:attrName>ppt_y</p:attrName>
                                        </p:attrNameLst>
                                      </p:cBhvr>
                                      <p:tavLst>
                                        <p:tav tm="0">
                                          <p:val>
                                            <p:strVal val="ppt_y"/>
                                          </p:val>
                                        </p:tav>
                                        <p:tav tm="100000">
                                          <p:val>
                                            <p:strVal val="1+ppt_h/2"/>
                                          </p:val>
                                        </p:tav>
                                      </p:tavLst>
                                    </p:anim>
                                    <p:set>
                                      <p:cBhvr>
                                        <p:cTn id="72" dur="1" fill="hold">
                                          <p:stCondLst>
                                            <p:cond delay="499"/>
                                          </p:stCondLst>
                                        </p:cTn>
                                        <p:tgtEl>
                                          <p:spTgt spid="30"/>
                                        </p:tgtEl>
                                        <p:attrNameLst>
                                          <p:attrName>style.visibility</p:attrName>
                                        </p:attrNameLst>
                                      </p:cBhvr>
                                      <p:to>
                                        <p:strVal val="hidden"/>
                                      </p:to>
                                    </p:set>
                                  </p:childTnLst>
                                </p:cTn>
                              </p:par>
                              <p:par>
                                <p:cTn id="73" presetID="1" presetClass="emph" presetSubtype="2" accel="100000" fill="hold" nodeType="withEffect">
                                  <p:stCondLst>
                                    <p:cond delay="0"/>
                                  </p:stCondLst>
                                  <p:childTnLst>
                                    <p:animClr clrSpc="rgb" dir="cw">
                                      <p:cBhvr>
                                        <p:cTn id="74" dur="250" fill="hold"/>
                                        <p:tgtEl>
                                          <p:spTgt spid="23"/>
                                        </p:tgtEl>
                                        <p:attrNameLst>
                                          <p:attrName>fillcolor</p:attrName>
                                        </p:attrNameLst>
                                      </p:cBhvr>
                                      <p:to>
                                        <a:schemeClr val="tx1"/>
                                      </p:to>
                                    </p:animClr>
                                    <p:set>
                                      <p:cBhvr>
                                        <p:cTn id="75" dur="250" fill="hold"/>
                                        <p:tgtEl>
                                          <p:spTgt spid="23"/>
                                        </p:tgtEl>
                                        <p:attrNameLst>
                                          <p:attrName>fill.type</p:attrName>
                                        </p:attrNameLst>
                                      </p:cBhvr>
                                      <p:to>
                                        <p:strVal val="solid"/>
                                      </p:to>
                                    </p:set>
                                    <p:set>
                                      <p:cBhvr>
                                        <p:cTn id="76" dur="250" fill="hold"/>
                                        <p:tgtEl>
                                          <p:spTgt spid="23"/>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4"/>
                                        </p:tgtEl>
                                        <p:attrNameLst>
                                          <p:attrName>fillcolor</p:attrName>
                                        </p:attrNameLst>
                                      </p:cBhvr>
                                      <p:to>
                                        <a:schemeClr val="tx1"/>
                                      </p:to>
                                    </p:animClr>
                                    <p:set>
                                      <p:cBhvr>
                                        <p:cTn id="79" dur="250" fill="hold"/>
                                        <p:tgtEl>
                                          <p:spTgt spid="24"/>
                                        </p:tgtEl>
                                        <p:attrNameLst>
                                          <p:attrName>fill.type</p:attrName>
                                        </p:attrNameLst>
                                      </p:cBhvr>
                                      <p:to>
                                        <p:strVal val="solid"/>
                                      </p:to>
                                    </p:set>
                                    <p:set>
                                      <p:cBhvr>
                                        <p:cTn id="80" dur="250" fill="hold"/>
                                        <p:tgtEl>
                                          <p:spTgt spid="24"/>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5"/>
                                        </p:tgtEl>
                                        <p:attrNameLst>
                                          <p:attrName>fillcolor</p:attrName>
                                        </p:attrNameLst>
                                      </p:cBhvr>
                                      <p:to>
                                        <a:schemeClr val="tx1"/>
                                      </p:to>
                                    </p:animClr>
                                    <p:set>
                                      <p:cBhvr>
                                        <p:cTn id="83" dur="250" fill="hold"/>
                                        <p:tgtEl>
                                          <p:spTgt spid="25"/>
                                        </p:tgtEl>
                                        <p:attrNameLst>
                                          <p:attrName>fill.type</p:attrName>
                                        </p:attrNameLst>
                                      </p:cBhvr>
                                      <p:to>
                                        <p:strVal val="solid"/>
                                      </p:to>
                                    </p:set>
                                    <p:set>
                                      <p:cBhvr>
                                        <p:cTn id="84" dur="250" fill="hold"/>
                                        <p:tgtEl>
                                          <p:spTgt spid="25"/>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26"/>
                                        </p:tgtEl>
                                        <p:attrNameLst>
                                          <p:attrName>fillcolor</p:attrName>
                                        </p:attrNameLst>
                                      </p:cBhvr>
                                      <p:to>
                                        <a:schemeClr val="tx1"/>
                                      </p:to>
                                    </p:animClr>
                                    <p:set>
                                      <p:cBhvr>
                                        <p:cTn id="87" dur="250" fill="hold"/>
                                        <p:tgtEl>
                                          <p:spTgt spid="26"/>
                                        </p:tgtEl>
                                        <p:attrNameLst>
                                          <p:attrName>fill.type</p:attrName>
                                        </p:attrNameLst>
                                      </p:cBhvr>
                                      <p:to>
                                        <p:strVal val="solid"/>
                                      </p:to>
                                    </p:set>
                                    <p:set>
                                      <p:cBhvr>
                                        <p:cTn id="88" dur="250" fill="hold"/>
                                        <p:tgtEl>
                                          <p:spTgt spid="26"/>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27"/>
                                        </p:tgtEl>
                                        <p:attrNameLst>
                                          <p:attrName>fillcolor</p:attrName>
                                        </p:attrNameLst>
                                      </p:cBhvr>
                                      <p:to>
                                        <a:schemeClr val="tx1"/>
                                      </p:to>
                                    </p:animClr>
                                    <p:set>
                                      <p:cBhvr>
                                        <p:cTn id="91" dur="250" fill="hold"/>
                                        <p:tgtEl>
                                          <p:spTgt spid="27"/>
                                        </p:tgtEl>
                                        <p:attrNameLst>
                                          <p:attrName>fill.type</p:attrName>
                                        </p:attrNameLst>
                                      </p:cBhvr>
                                      <p:to>
                                        <p:strVal val="solid"/>
                                      </p:to>
                                    </p:set>
                                    <p:set>
                                      <p:cBhvr>
                                        <p:cTn id="92" dur="250" fill="hold"/>
                                        <p:tgtEl>
                                          <p:spTgt spid="27"/>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28"/>
                                        </p:tgtEl>
                                        <p:attrNameLst>
                                          <p:attrName>fillcolor</p:attrName>
                                        </p:attrNameLst>
                                      </p:cBhvr>
                                      <p:to>
                                        <a:schemeClr val="tx1"/>
                                      </p:to>
                                    </p:animClr>
                                    <p:set>
                                      <p:cBhvr>
                                        <p:cTn id="95" dur="250" fill="hold"/>
                                        <p:tgtEl>
                                          <p:spTgt spid="28"/>
                                        </p:tgtEl>
                                        <p:attrNameLst>
                                          <p:attrName>fill.type</p:attrName>
                                        </p:attrNameLst>
                                      </p:cBhvr>
                                      <p:to>
                                        <p:strVal val="solid"/>
                                      </p:to>
                                    </p:set>
                                    <p:set>
                                      <p:cBhvr>
                                        <p:cTn id="96" dur="250" fill="hold"/>
                                        <p:tgtEl>
                                          <p:spTgt spid="28"/>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29"/>
                                        </p:tgtEl>
                                        <p:attrNameLst>
                                          <p:attrName>fillcolor</p:attrName>
                                        </p:attrNameLst>
                                      </p:cBhvr>
                                      <p:to>
                                        <a:schemeClr val="tx1"/>
                                      </p:to>
                                    </p:animClr>
                                    <p:set>
                                      <p:cBhvr>
                                        <p:cTn id="99" dur="250" fill="hold"/>
                                        <p:tgtEl>
                                          <p:spTgt spid="29"/>
                                        </p:tgtEl>
                                        <p:attrNameLst>
                                          <p:attrName>fill.type</p:attrName>
                                        </p:attrNameLst>
                                      </p:cBhvr>
                                      <p:to>
                                        <p:strVal val="solid"/>
                                      </p:to>
                                    </p:set>
                                    <p:set>
                                      <p:cBhvr>
                                        <p:cTn id="100" dur="250" fill="hold"/>
                                        <p:tgtEl>
                                          <p:spTgt spid="29"/>
                                        </p:tgtEl>
                                        <p:attrNameLst>
                                          <p:attrName>fill.on</p:attrName>
                                        </p:attrNameLst>
                                      </p:cBhvr>
                                      <p:to>
                                        <p:strVal val="true"/>
                                      </p:to>
                                    </p:set>
                                  </p:childTnLst>
                                </p:cTn>
                              </p:par>
                              <p:par>
                                <p:cTn id="101" presetID="1" presetClass="emph" presetSubtype="2" accel="100000" fill="hold" nodeType="withEffect">
                                  <p:stCondLst>
                                    <p:cond delay="0"/>
                                  </p:stCondLst>
                                  <p:childTnLst>
                                    <p:animClr clrSpc="rgb" dir="cw">
                                      <p:cBhvr>
                                        <p:cTn id="102" dur="250" fill="hold"/>
                                        <p:tgtEl>
                                          <p:spTgt spid="30"/>
                                        </p:tgtEl>
                                        <p:attrNameLst>
                                          <p:attrName>fillcolor</p:attrName>
                                        </p:attrNameLst>
                                      </p:cBhvr>
                                      <p:to>
                                        <a:schemeClr val="tx1"/>
                                      </p:to>
                                    </p:animClr>
                                    <p:set>
                                      <p:cBhvr>
                                        <p:cTn id="103" dur="250" fill="hold"/>
                                        <p:tgtEl>
                                          <p:spTgt spid="30"/>
                                        </p:tgtEl>
                                        <p:attrNameLst>
                                          <p:attrName>fill.type</p:attrName>
                                        </p:attrNameLst>
                                      </p:cBhvr>
                                      <p:to>
                                        <p:strVal val="solid"/>
                                      </p:to>
                                    </p:set>
                                    <p:set>
                                      <p:cBhvr>
                                        <p:cTn id="104" dur="250" fill="hold"/>
                                        <p:tgtEl>
                                          <p:spTgt spid="30"/>
                                        </p:tgtEl>
                                        <p:attrNameLst>
                                          <p:attrName>fill.on</p:attrName>
                                        </p:attrNameLst>
                                      </p:cBhvr>
                                      <p:to>
                                        <p:strVal val="true"/>
                                      </p:to>
                                    </p:set>
                                  </p:childTnLst>
                                </p:cTn>
                              </p:par>
                              <p:par>
                                <p:cTn id="105" presetID="2" presetClass="entr" presetSubtype="4" decel="100000" fill="hold" grpId="0" nodeType="withEffect">
                                  <p:stCondLst>
                                    <p:cond delay="275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750" fill="hold"/>
                                        <p:tgtEl>
                                          <p:spTgt spid="32"/>
                                        </p:tgtEl>
                                        <p:attrNameLst>
                                          <p:attrName>ppt_x</p:attrName>
                                        </p:attrNameLst>
                                      </p:cBhvr>
                                      <p:tavLst>
                                        <p:tav tm="0">
                                          <p:val>
                                            <p:strVal val="#ppt_x"/>
                                          </p:val>
                                        </p:tav>
                                        <p:tav tm="100000">
                                          <p:val>
                                            <p:strVal val="#ppt_x"/>
                                          </p:val>
                                        </p:tav>
                                      </p:tavLst>
                                    </p:anim>
                                    <p:anim calcmode="lin" valueType="num">
                                      <p:cBhvr additive="base">
                                        <p:cTn id="108" dur="750" fill="hold"/>
                                        <p:tgtEl>
                                          <p:spTgt spid="32"/>
                                        </p:tgtEl>
                                        <p:attrNameLst>
                                          <p:attrName>ppt_y</p:attrName>
                                        </p:attrNameLst>
                                      </p:cBhvr>
                                      <p:tavLst>
                                        <p:tav tm="0">
                                          <p:val>
                                            <p:strVal val="1+#ppt_h/2"/>
                                          </p:val>
                                        </p:tav>
                                        <p:tav tm="100000">
                                          <p:val>
                                            <p:strVal val="#ppt_y"/>
                                          </p:val>
                                        </p:tav>
                                      </p:tavLst>
                                    </p:anim>
                                  </p:childTnLst>
                                </p:cTn>
                              </p:par>
                              <p:par>
                                <p:cTn id="109" presetID="22" presetClass="entr" presetSubtype="8" fill="hold" nodeType="withEffect">
                                  <p:stCondLst>
                                    <p:cond delay="35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par>
                                <p:cTn id="112" presetID="10" presetClass="entr" presetSubtype="0" fill="hold" nodeType="withEffect">
                                  <p:stCondLst>
                                    <p:cond delay="225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childTnLst>
                                </p:cTn>
                              </p:par>
                              <p:par>
                                <p:cTn id="115" presetID="22" presetClass="entr" presetSubtype="8" fill="hold" nodeType="withEffect">
                                  <p:stCondLst>
                                    <p:cond delay="2250"/>
                                  </p:stCondLst>
                                  <p:childTnLst>
                                    <p:set>
                                      <p:cBhvr>
                                        <p:cTn id="116" dur="1" fill="hold">
                                          <p:stCondLst>
                                            <p:cond delay="0"/>
                                          </p:stCondLst>
                                        </p:cTn>
                                        <p:tgtEl>
                                          <p:spTgt spid="35"/>
                                        </p:tgtEl>
                                        <p:attrNameLst>
                                          <p:attrName>style.visibility</p:attrName>
                                        </p:attrNameLst>
                                      </p:cBhvr>
                                      <p:to>
                                        <p:strVal val="visible"/>
                                      </p:to>
                                    </p:set>
                                    <p:animEffect transition="in" filter="wipe(left)">
                                      <p:cBhvr>
                                        <p:cTn id="117" dur="500"/>
                                        <p:tgtEl>
                                          <p:spTgt spid="35"/>
                                        </p:tgtEl>
                                      </p:cBhvr>
                                    </p:animEffect>
                                  </p:childTnLst>
                                </p:cTn>
                              </p:par>
                              <p:par>
                                <p:cTn id="118" presetID="2" presetClass="entr" presetSubtype="4" decel="100000" fill="hold" grpId="0" nodeType="withEffect">
                                  <p:stCondLst>
                                    <p:cond delay="1250"/>
                                  </p:stCondLst>
                                  <p:childTnLst>
                                    <p:set>
                                      <p:cBhvr>
                                        <p:cTn id="119" dur="1" fill="hold">
                                          <p:stCondLst>
                                            <p:cond delay="0"/>
                                          </p:stCondLst>
                                        </p:cTn>
                                        <p:tgtEl>
                                          <p:spTgt spid="38"/>
                                        </p:tgtEl>
                                        <p:attrNameLst>
                                          <p:attrName>style.visibility</p:attrName>
                                        </p:attrNameLst>
                                      </p:cBhvr>
                                      <p:to>
                                        <p:strVal val="visible"/>
                                      </p:to>
                                    </p:set>
                                    <p:anim calcmode="lin" valueType="num">
                                      <p:cBhvr additive="base">
                                        <p:cTn id="120" dur="1000" fill="hold"/>
                                        <p:tgtEl>
                                          <p:spTgt spid="38"/>
                                        </p:tgtEl>
                                        <p:attrNameLst>
                                          <p:attrName>ppt_x</p:attrName>
                                        </p:attrNameLst>
                                      </p:cBhvr>
                                      <p:tavLst>
                                        <p:tav tm="0">
                                          <p:val>
                                            <p:strVal val="#ppt_x"/>
                                          </p:val>
                                        </p:tav>
                                        <p:tav tm="100000">
                                          <p:val>
                                            <p:strVal val="#ppt_x"/>
                                          </p:val>
                                        </p:tav>
                                      </p:tavLst>
                                    </p:anim>
                                    <p:anim calcmode="lin" valueType="num">
                                      <p:cBhvr additive="base">
                                        <p:cTn id="121" dur="1000" fill="hold"/>
                                        <p:tgtEl>
                                          <p:spTgt spid="38"/>
                                        </p:tgtEl>
                                        <p:attrNameLst>
                                          <p:attrName>ppt_y</p:attrName>
                                        </p:attrNameLst>
                                      </p:cBhvr>
                                      <p:tavLst>
                                        <p:tav tm="0">
                                          <p:val>
                                            <p:strVal val="1+#ppt_h/2"/>
                                          </p:val>
                                        </p:tav>
                                        <p:tav tm="100000">
                                          <p:val>
                                            <p:strVal val="#ppt_y"/>
                                          </p:val>
                                        </p:tav>
                                      </p:tavLst>
                                    </p:anim>
                                  </p:childTnLst>
                                </p:cTn>
                              </p:par>
                              <p:par>
                                <p:cTn id="122" presetID="10" presetClass="entr" presetSubtype="0" fill="hold" grpId="0" nodeType="withEffect">
                                  <p:stCondLst>
                                    <p:cond delay="225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Infografika Graf">
    <p:spTree>
      <p:nvGrpSpPr>
        <p:cNvPr id="1" name=""/>
        <p:cNvGrpSpPr/>
        <p:nvPr/>
      </p:nvGrpSpPr>
      <p:grpSpPr>
        <a:xfrm>
          <a:off x="0" y="0"/>
          <a:ext cx="0" cy="0"/>
          <a:chOff x="0" y="0"/>
          <a:chExt cx="0" cy="0"/>
        </a:xfrm>
      </p:grpSpPr>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2996588"/>
            <a:ext cx="3082910" cy="1938992"/>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 </a:t>
            </a:r>
          </a:p>
        </p:txBody>
      </p:sp>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281566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Title Placeholder 1">
            <a:extLst>
              <a:ext uri="{FF2B5EF4-FFF2-40B4-BE49-F238E27FC236}">
                <a16:creationId xmlns:a16="http://schemas.microsoft.com/office/drawing/2014/main" id="{9A72E966-6432-4405-B575-A25FA487DFC2}"/>
              </a:ext>
            </a:extLst>
          </p:cNvPr>
          <p:cNvSpPr>
            <a:spLocks noGrp="1"/>
          </p:cNvSpPr>
          <p:nvPr>
            <p:ph type="title"/>
          </p:nvPr>
        </p:nvSpPr>
        <p:spPr>
          <a:xfrm>
            <a:off x="1531620" y="911484"/>
            <a:ext cx="3082910" cy="748788"/>
          </a:xfrm>
          <a:prstGeom prst="rect">
            <a:avLst/>
          </a:prstGeom>
        </p:spPr>
        <p:txBody>
          <a:bodyPr vert="horz" lIns="0" tIns="0" rIns="0" bIns="0" rtlCol="0" anchor="t">
            <a:noAutofit/>
          </a:bodyPr>
          <a:lstStyle>
            <a:lvl1pPr>
              <a:defRPr sz="2800">
                <a:latin typeface="+mn-lt"/>
              </a:defRPr>
            </a:lvl1pPr>
          </a:lstStyle>
          <a:p>
            <a:r>
              <a:rPr lang="en-US"/>
              <a:t>Click to edit Master title style</a:t>
            </a:r>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777942167"/>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181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25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4" fill="hold" grpId="0" nodeType="withEffect">
                                  <p:stCondLst>
                                    <p:cond delay="225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 presetClass="entr" presetSubtype="1" decel="100000" fill="hold" grpId="0" nodeType="withEffect">
                                  <p:stCondLst>
                                    <p:cond delay="125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1000" fill="hold"/>
                                        <p:tgtEl>
                                          <p:spTgt spid="36"/>
                                        </p:tgtEl>
                                        <p:attrNameLst>
                                          <p:attrName>ppt_x</p:attrName>
                                        </p:attrNameLst>
                                      </p:cBhvr>
                                      <p:tavLst>
                                        <p:tav tm="0">
                                          <p:val>
                                            <p:strVal val="#ppt_x"/>
                                          </p:val>
                                        </p:tav>
                                        <p:tav tm="100000">
                                          <p:val>
                                            <p:strVal val="#ppt_x"/>
                                          </p:val>
                                        </p:tav>
                                      </p:tavLst>
                                    </p:anim>
                                    <p:anim calcmode="lin" valueType="num">
                                      <p:cBhvr additive="base">
                                        <p:cTn id="14" dur="1000" fill="hold"/>
                                        <p:tgtEl>
                                          <p:spTgt spid="36"/>
                                        </p:tgtEl>
                                        <p:attrNameLst>
                                          <p:attrName>ppt_y</p:attrName>
                                        </p:attrNameLst>
                                      </p:cBhvr>
                                      <p:tavLst>
                                        <p:tav tm="0">
                                          <p:val>
                                            <p:strVal val="0-#ppt_h/2"/>
                                          </p:val>
                                        </p:tav>
                                        <p:tav tm="100000">
                                          <p:val>
                                            <p:strVal val="#ppt_y"/>
                                          </p:val>
                                        </p:tav>
                                      </p:tavLst>
                                    </p:anim>
                                  </p:childTnLst>
                                </p:cTn>
                              </p:par>
                            </p:childTnLst>
                          </p:cTn>
                        </p:par>
                        <p:par>
                          <p:cTn id="15" fill="hold">
                            <p:stCondLst>
                              <p:cond delay="2750"/>
                            </p:stCondLst>
                            <p:childTnLst>
                              <p:par>
                                <p:cTn id="16" presetID="22" presetClass="entr" presetSubtype="4"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4" fill="hold" grpId="0" nodeType="afterEffect">
                                  <p:stCondLst>
                                    <p:cond delay="0"/>
                                  </p:stCondLst>
                                  <p:childTnLst>
                                    <p:set>
                                      <p:cBhvr>
                                        <p:cTn id="21" dur="1" fill="hold">
                                          <p:stCondLst>
                                            <p:cond delay="0"/>
                                          </p:stCondLst>
                                        </p:cTn>
                                        <p:tgtEl>
                                          <p:spTgt spid="37">
                                            <p:graphicEl>
                                              <a:chart seriesIdx="0" categoryIdx="0" bldStep="ptInSeries"/>
                                            </p:graphicEl>
                                          </p:spTgt>
                                        </p:tgtEl>
                                        <p:attrNameLst>
                                          <p:attrName>style.visibility</p:attrName>
                                        </p:attrNameLst>
                                      </p:cBhvr>
                                      <p:to>
                                        <p:strVal val="visible"/>
                                      </p:to>
                                    </p:set>
                                    <p:animEffect transition="in" filter="wipe(down)">
                                      <p:cBhvr>
                                        <p:cTn id="22" dur="500"/>
                                        <p:tgtEl>
                                          <p:spTgt spid="37">
                                            <p:graphicEl>
                                              <a:chart seriesIdx="0" categoryIdx="0" bldStep="ptInSeries"/>
                                            </p:graphicEl>
                                          </p:spTgt>
                                        </p:tgtEl>
                                      </p:cBhvr>
                                    </p:animEffect>
                                  </p:childTnLst>
                                </p:cTn>
                              </p:par>
                            </p:childTnLst>
                          </p:cTn>
                        </p:par>
                        <p:par>
                          <p:cTn id="23" fill="hold">
                            <p:stCondLst>
                              <p:cond delay="3750"/>
                            </p:stCondLst>
                            <p:childTnLst>
                              <p:par>
                                <p:cTn id="24" presetID="22" presetClass="entr" presetSubtype="4" fill="hold" grpId="0" nodeType="afterEffect">
                                  <p:stCondLst>
                                    <p:cond delay="0"/>
                                  </p:stCondLst>
                                  <p:childTnLst>
                                    <p:set>
                                      <p:cBhvr>
                                        <p:cTn id="25" dur="1" fill="hold">
                                          <p:stCondLst>
                                            <p:cond delay="0"/>
                                          </p:stCondLst>
                                        </p:cTn>
                                        <p:tgtEl>
                                          <p:spTgt spid="37">
                                            <p:graphicEl>
                                              <a:chart seriesIdx="0" categoryIdx="1" bldStep="ptInSeries"/>
                                            </p:graphicEl>
                                          </p:spTgt>
                                        </p:tgtEl>
                                        <p:attrNameLst>
                                          <p:attrName>style.visibility</p:attrName>
                                        </p:attrNameLst>
                                      </p:cBhvr>
                                      <p:to>
                                        <p:strVal val="visible"/>
                                      </p:to>
                                    </p:set>
                                    <p:animEffect transition="in" filter="wipe(down)">
                                      <p:cBhvr>
                                        <p:cTn id="26" dur="500"/>
                                        <p:tgtEl>
                                          <p:spTgt spid="37">
                                            <p:graphicEl>
                                              <a:chart seriesIdx="0" categoryIdx="1" bldStep="ptInSeries"/>
                                            </p:graphicEl>
                                          </p:spTgt>
                                        </p:tgtEl>
                                      </p:cBhvr>
                                    </p:animEffect>
                                  </p:childTnLst>
                                </p:cTn>
                              </p:par>
                            </p:childTnLst>
                          </p:cTn>
                        </p:par>
                        <p:par>
                          <p:cTn id="27" fill="hold">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37">
                                            <p:graphicEl>
                                              <a:chart seriesIdx="0" categoryIdx="2" bldStep="ptInSeries"/>
                                            </p:graphicEl>
                                          </p:spTgt>
                                        </p:tgtEl>
                                        <p:attrNameLst>
                                          <p:attrName>style.visibility</p:attrName>
                                        </p:attrNameLst>
                                      </p:cBhvr>
                                      <p:to>
                                        <p:strVal val="visible"/>
                                      </p:to>
                                    </p:set>
                                    <p:animEffect transition="in" filter="wipe(down)">
                                      <p:cBhvr>
                                        <p:cTn id="30" dur="500"/>
                                        <p:tgtEl>
                                          <p:spTgt spid="37">
                                            <p:graphicEl>
                                              <a:chart seriesIdx="0" categoryIdx="2" bldStep="ptInSeries"/>
                                            </p:graphicEl>
                                          </p:spTgt>
                                        </p:tgtEl>
                                      </p:cBhvr>
                                    </p:animEffect>
                                  </p:childTnLst>
                                </p:cTn>
                              </p:par>
                            </p:childTnLst>
                          </p:cTn>
                        </p:par>
                        <p:par>
                          <p:cTn id="31" fill="hold">
                            <p:stCondLst>
                              <p:cond delay="4750"/>
                            </p:stCondLst>
                            <p:childTnLst>
                              <p:par>
                                <p:cTn id="32" presetID="22" presetClass="entr" presetSubtype="4" fill="hold" grpId="0" nodeType="afterEffect">
                                  <p:stCondLst>
                                    <p:cond delay="0"/>
                                  </p:stCondLst>
                                  <p:childTnLst>
                                    <p:set>
                                      <p:cBhvr>
                                        <p:cTn id="33" dur="1" fill="hold">
                                          <p:stCondLst>
                                            <p:cond delay="0"/>
                                          </p:stCondLst>
                                        </p:cTn>
                                        <p:tgtEl>
                                          <p:spTgt spid="37">
                                            <p:graphicEl>
                                              <a:chart seriesIdx="0" categoryIdx="3" bldStep="ptInSeries"/>
                                            </p:graphicEl>
                                          </p:spTgt>
                                        </p:tgtEl>
                                        <p:attrNameLst>
                                          <p:attrName>style.visibility</p:attrName>
                                        </p:attrNameLst>
                                      </p:cBhvr>
                                      <p:to>
                                        <p:strVal val="visible"/>
                                      </p:to>
                                    </p:set>
                                    <p:animEffect transition="in" filter="wipe(down)">
                                      <p:cBhvr>
                                        <p:cTn id="34" dur="500"/>
                                        <p:tgtEl>
                                          <p:spTgt spid="37">
                                            <p:graphicEl>
                                              <a:chart seriesIdx="0" categoryIdx="3"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6" grpId="0"/>
      <p:bldGraphic spid="37" grpId="0" uiExpand="1">
        <p:bldSub>
          <a:bldChart bld="seriesEl"/>
        </p:bldSub>
      </p:bldGraphic>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Infografika Mapa">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1" y="0"/>
            <a:ext cx="16340648"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sk-SK" sz="1800"/>
          </a:p>
        </p:txBody>
      </p:sp>
      <p:grpSp>
        <p:nvGrpSpPr>
          <p:cNvPr id="6" name="Skupina 5">
            <a:extLst>
              <a:ext uri="{FF2B5EF4-FFF2-40B4-BE49-F238E27FC236}">
                <a16:creationId xmlns:a16="http://schemas.microsoft.com/office/drawing/2014/main" id="{E3CE2D03-5D8F-4968-8734-88AF15842792}"/>
              </a:ext>
            </a:extLst>
          </p:cNvPr>
          <p:cNvGrpSpPr/>
          <p:nvPr userDrawn="1"/>
        </p:nvGrpSpPr>
        <p:grpSpPr>
          <a:xfrm>
            <a:off x="4472535" y="1637211"/>
            <a:ext cx="7214368" cy="3583579"/>
            <a:chOff x="4472535" y="1637211"/>
            <a:chExt cx="7214368" cy="3583579"/>
          </a:xfrm>
        </p:grpSpPr>
        <p:pic>
          <p:nvPicPr>
            <p:cNvPr id="7" name="Grafický objekt 6">
              <a:extLst>
                <a:ext uri="{FF2B5EF4-FFF2-40B4-BE49-F238E27FC236}">
                  <a16:creationId xmlns:a16="http://schemas.microsoft.com/office/drawing/2014/main" id="{B4FF89EC-326B-4B73-A086-9301B7A80899}"/>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49471" r="87635" b="19578"/>
            <a:stretch/>
          </p:blipFill>
          <p:spPr>
            <a:xfrm>
              <a:off x="4472535" y="3426435"/>
              <a:ext cx="909364" cy="1197817"/>
            </a:xfrm>
            <a:prstGeom prst="rect">
              <a:avLst/>
            </a:prstGeom>
          </p:spPr>
        </p:pic>
        <p:pic>
          <p:nvPicPr>
            <p:cNvPr id="8" name="Grafický objekt 7">
              <a:extLst>
                <a:ext uri="{FF2B5EF4-FFF2-40B4-BE49-F238E27FC236}">
                  <a16:creationId xmlns:a16="http://schemas.microsoft.com/office/drawing/2014/main" id="{51DB65C7-AE52-4CEE-A6A2-5B3DD213A527}"/>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418" t="38567" r="79464" b="6976"/>
            <a:stretch/>
          </p:blipFill>
          <p:spPr>
            <a:xfrm>
              <a:off x="4650377" y="3004457"/>
              <a:ext cx="1332412" cy="2107474"/>
            </a:xfrm>
            <a:prstGeom prst="rect">
              <a:avLst/>
            </a:prstGeom>
          </p:spPr>
        </p:pic>
        <p:pic>
          <p:nvPicPr>
            <p:cNvPr id="9" name="Grafický objekt 8">
              <a:extLst>
                <a:ext uri="{FF2B5EF4-FFF2-40B4-BE49-F238E27FC236}">
                  <a16:creationId xmlns:a16="http://schemas.microsoft.com/office/drawing/2014/main" id="{BEBFDE2B-F54B-4C44-8029-E2BFFC89E86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9015" t="16066" r="65018" b="42078"/>
            <a:stretch/>
          </p:blipFill>
          <p:spPr>
            <a:xfrm>
              <a:off x="5135527" y="2133600"/>
              <a:ext cx="1909707" cy="1619795"/>
            </a:xfrm>
            <a:prstGeom prst="rect">
              <a:avLst/>
            </a:prstGeom>
          </p:spPr>
        </p:pic>
        <p:pic>
          <p:nvPicPr>
            <p:cNvPr id="10" name="Grafický objekt 9">
              <a:extLst>
                <a:ext uri="{FF2B5EF4-FFF2-40B4-BE49-F238E27FC236}">
                  <a16:creationId xmlns:a16="http://schemas.microsoft.com/office/drawing/2014/main" id="{3A102862-A403-4E31-B205-C03F4F73DED8}"/>
                </a:ext>
              </a:extLst>
            </p:cNvPr>
            <p:cNvPicPr>
              <a:picLocks noChangeAspect="1"/>
            </p:cNvPicPr>
            <p:nvPr userDrawn="1"/>
          </p:nvPicPr>
          <p:blipFill rotWithShape="1">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l="15443" t="46668" r="61348" b="4163"/>
            <a:stretch/>
          </p:blipFill>
          <p:spPr>
            <a:xfrm>
              <a:off x="5608321" y="3317966"/>
              <a:ext cx="1706880" cy="1902824"/>
            </a:xfrm>
            <a:prstGeom prst="rect">
              <a:avLst/>
            </a:prstGeom>
          </p:spPr>
        </p:pic>
        <p:pic>
          <p:nvPicPr>
            <p:cNvPr id="11" name="Grafický objekt 10">
              <a:extLst>
                <a:ext uri="{FF2B5EF4-FFF2-40B4-BE49-F238E27FC236}">
                  <a16:creationId xmlns:a16="http://schemas.microsoft.com/office/drawing/2014/main" id="{A91F3C43-01A9-4500-9731-C32538F6D057}"/>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26812" t="3238" r="44730" b="54907"/>
            <a:stretch/>
          </p:blipFill>
          <p:spPr>
            <a:xfrm>
              <a:off x="6444343" y="1637211"/>
              <a:ext cx="2092906" cy="1619795"/>
            </a:xfrm>
            <a:prstGeom prst="rect">
              <a:avLst/>
            </a:prstGeom>
          </p:spPr>
        </p:pic>
        <p:pic>
          <p:nvPicPr>
            <p:cNvPr id="12" name="Grafický objekt 11">
              <a:extLst>
                <a:ext uri="{FF2B5EF4-FFF2-40B4-BE49-F238E27FC236}">
                  <a16:creationId xmlns:a16="http://schemas.microsoft.com/office/drawing/2014/main" id="{E6BFD6B4-995B-4516-93BE-644B5F77E207}"/>
                </a:ext>
              </a:extLst>
            </p:cNvPr>
            <p:cNvPicPr>
              <a:picLocks noChangeAspect="1"/>
            </p:cNvPicPr>
            <p:nvPr userDrawn="1"/>
          </p:nvPicPr>
          <p:blipFill rotWithShape="1">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l="28660" t="33617" r="37103" b="21153"/>
            <a:stretch/>
          </p:blipFill>
          <p:spPr>
            <a:xfrm>
              <a:off x="6580262" y="2812869"/>
              <a:ext cx="2517897" cy="1750422"/>
            </a:xfrm>
            <a:prstGeom prst="rect">
              <a:avLst/>
            </a:prstGeom>
          </p:spPr>
        </p:pic>
        <p:pic>
          <p:nvPicPr>
            <p:cNvPr id="13" name="Grafický objekt 12">
              <a:extLst>
                <a:ext uri="{FF2B5EF4-FFF2-40B4-BE49-F238E27FC236}">
                  <a16:creationId xmlns:a16="http://schemas.microsoft.com/office/drawing/2014/main" id="{5468CECA-669D-4794-82C5-D9C09C5652A8}"/>
                </a:ext>
              </a:extLst>
            </p:cNvPr>
            <p:cNvPicPr>
              <a:picLocks noChangeAspect="1"/>
            </p:cNvPicPr>
            <p:nvPr userDrawn="1"/>
          </p:nvPicPr>
          <p:blipFill rotWithShape="1">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l="51915" t="9989" r="1903" b="54908"/>
            <a:stretch/>
          </p:blipFill>
          <p:spPr>
            <a:xfrm>
              <a:off x="8290560" y="1898469"/>
              <a:ext cx="3396343" cy="1358537"/>
            </a:xfrm>
            <a:prstGeom prst="rect">
              <a:avLst/>
            </a:prstGeom>
          </p:spPr>
        </p:pic>
        <p:pic>
          <p:nvPicPr>
            <p:cNvPr id="14" name="Grafický objekt 13">
              <a:extLst>
                <a:ext uri="{FF2B5EF4-FFF2-40B4-BE49-F238E27FC236}">
                  <a16:creationId xmlns:a16="http://schemas.microsoft.com/office/drawing/2014/main" id="{4DA55103-1845-4F21-B571-29D2B6972BB1}"/>
                </a:ext>
              </a:extLst>
            </p:cNvPr>
            <p:cNvPicPr>
              <a:picLocks noChangeAspect="1"/>
            </p:cNvPicPr>
            <p:nvPr userDrawn="1"/>
          </p:nvPicPr>
          <p:blipFill rotWithShape="1">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l="56680" t="32042" r="4982" b="34429"/>
            <a:stretch/>
          </p:blipFill>
          <p:spPr>
            <a:xfrm>
              <a:off x="8640959" y="2751909"/>
              <a:ext cx="2819521" cy="1297577"/>
            </a:xfrm>
            <a:prstGeom prst="rect">
              <a:avLst/>
            </a:prstGeom>
          </p:spPr>
        </p:pic>
      </p:grpSp>
      <p:cxnSp>
        <p:nvCxnSpPr>
          <p:cNvPr id="15" name="Straight Connector 69">
            <a:extLst>
              <a:ext uri="{FF2B5EF4-FFF2-40B4-BE49-F238E27FC236}">
                <a16:creationId xmlns:a16="http://schemas.microsoft.com/office/drawing/2014/main" id="{B98935E4-66F2-4424-A60C-49B03B2C4A2F}"/>
              </a:ext>
            </a:extLst>
          </p:cNvPr>
          <p:cNvCxnSpPr>
            <a:cxnSpLocks/>
          </p:cNvCxnSpPr>
          <p:nvPr userDrawn="1"/>
        </p:nvCxnSpPr>
        <p:spPr>
          <a:xfrm>
            <a:off x="1029523" y="3193387"/>
            <a:ext cx="0" cy="203479"/>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70">
            <a:extLst>
              <a:ext uri="{FF2B5EF4-FFF2-40B4-BE49-F238E27FC236}">
                <a16:creationId xmlns:a16="http://schemas.microsoft.com/office/drawing/2014/main" id="{FE98719B-E598-4530-A7A9-20B65B93D97B}"/>
              </a:ext>
            </a:extLst>
          </p:cNvPr>
          <p:cNvCxnSpPr>
            <a:cxnSpLocks/>
          </p:cNvCxnSpPr>
          <p:nvPr userDrawn="1"/>
        </p:nvCxnSpPr>
        <p:spPr>
          <a:xfrm>
            <a:off x="1029523" y="4266576"/>
            <a:ext cx="0" cy="203479"/>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71">
            <a:extLst>
              <a:ext uri="{FF2B5EF4-FFF2-40B4-BE49-F238E27FC236}">
                <a16:creationId xmlns:a16="http://schemas.microsoft.com/office/drawing/2014/main" id="{861970CD-C0C0-47E6-8324-18E7244810E4}"/>
              </a:ext>
            </a:extLst>
          </p:cNvPr>
          <p:cNvCxnSpPr>
            <a:cxnSpLocks/>
          </p:cNvCxnSpPr>
          <p:nvPr userDrawn="1"/>
        </p:nvCxnSpPr>
        <p:spPr>
          <a:xfrm>
            <a:off x="1029523" y="5352955"/>
            <a:ext cx="0" cy="203479"/>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7D005C88-A829-445E-A9A6-041125D35952}"/>
              </a:ext>
            </a:extLst>
          </p:cNvPr>
          <p:cNvSpPr>
            <a:spLocks noGrp="1"/>
          </p:cNvSpPr>
          <p:nvPr>
            <p:ph type="body" sz="quarter" idx="19" hasCustomPrompt="1"/>
          </p:nvPr>
        </p:nvSpPr>
        <p:spPr>
          <a:xfrm>
            <a:off x="1467497" y="3116628"/>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2" name="Text Placeholder 3">
            <a:extLst>
              <a:ext uri="{FF2B5EF4-FFF2-40B4-BE49-F238E27FC236}">
                <a16:creationId xmlns:a16="http://schemas.microsoft.com/office/drawing/2014/main" id="{2B6F91EF-E003-4DD2-BBFC-148DFAC8F8CC}"/>
              </a:ext>
            </a:extLst>
          </p:cNvPr>
          <p:cNvSpPr>
            <a:spLocks noGrp="1"/>
          </p:cNvSpPr>
          <p:nvPr>
            <p:ph type="body" sz="quarter" idx="20" hasCustomPrompt="1"/>
          </p:nvPr>
        </p:nvSpPr>
        <p:spPr>
          <a:xfrm>
            <a:off x="1443403" y="4147443"/>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3" name="Text Placeholder 3">
            <a:extLst>
              <a:ext uri="{FF2B5EF4-FFF2-40B4-BE49-F238E27FC236}">
                <a16:creationId xmlns:a16="http://schemas.microsoft.com/office/drawing/2014/main" id="{97B281E2-0FB4-44F2-B304-9B7DEE41BE56}"/>
              </a:ext>
            </a:extLst>
          </p:cNvPr>
          <p:cNvSpPr>
            <a:spLocks noGrp="1"/>
          </p:cNvSpPr>
          <p:nvPr>
            <p:ph type="body" sz="quarter" idx="21" hasCustomPrompt="1"/>
          </p:nvPr>
        </p:nvSpPr>
        <p:spPr>
          <a:xfrm>
            <a:off x="1419309" y="5220790"/>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18" cstate="hq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EC5C63F1-687D-4A57-872F-A01D5FA8988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r>
            <a:br>
              <a:rPr lang="en-US"/>
            </a:br>
            <a:r>
              <a:rPr lang="en-US" err="1"/>
              <a:t>mapa</a:t>
            </a:r>
            <a:endParaRPr lang="en-US"/>
          </a:p>
        </p:txBody>
      </p:sp>
    </p:spTree>
    <p:extLst>
      <p:ext uri="{BB962C8B-B14F-4D97-AF65-F5344CB8AC3E}">
        <p14:creationId xmlns:p14="http://schemas.microsoft.com/office/powerpoint/2010/main" val="3739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2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7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3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ppt_x"/>
                                          </p:val>
                                        </p:tav>
                                        <p:tav tm="100000">
                                          <p:val>
                                            <p:strVal val="#ppt_x"/>
                                          </p:val>
                                        </p:tav>
                                      </p:tavLst>
                                    </p:anim>
                                    <p:anim calcmode="lin" valueType="num">
                                      <p:cBhvr additive="base">
                                        <p:cTn id="16" dur="7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30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ppt_x"/>
                                          </p:val>
                                        </p:tav>
                                        <p:tav tm="100000">
                                          <p:val>
                                            <p:strVal val="#ppt_x"/>
                                          </p:val>
                                        </p:tav>
                                      </p:tavLst>
                                    </p:anim>
                                    <p:anim calcmode="lin" valueType="num">
                                      <p:cBhvr additive="base">
                                        <p:cTn id="24" dur="75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35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750" fill="hold"/>
                                        <p:tgtEl>
                                          <p:spTgt spid="23"/>
                                        </p:tgtEl>
                                        <p:attrNameLst>
                                          <p:attrName>ppt_x</p:attrName>
                                        </p:attrNameLst>
                                      </p:cBhvr>
                                      <p:tavLst>
                                        <p:tav tm="0">
                                          <p:val>
                                            <p:strVal val="#ppt_x"/>
                                          </p:val>
                                        </p:tav>
                                        <p:tav tm="100000">
                                          <p:val>
                                            <p:strVal val="#ppt_x"/>
                                          </p:val>
                                        </p:tav>
                                      </p:tavLst>
                                    </p:anim>
                                    <p:anim calcmode="lin" valueType="num">
                                      <p:cBhvr additive="base">
                                        <p:cTn id="28" dur="750" fill="hold"/>
                                        <p:tgtEl>
                                          <p:spTgt spid="23"/>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3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2" presetClass="entr" presetSubtype="1" decel="100000" fill="hold" nodeType="withEffect">
                                  <p:stCondLst>
                                    <p:cond delay="20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750" fill="hold"/>
                                        <p:tgtEl>
                                          <p:spTgt spid="24"/>
                                        </p:tgtEl>
                                        <p:attrNameLst>
                                          <p:attrName>ppt_x</p:attrName>
                                        </p:attrNameLst>
                                      </p:cBhvr>
                                      <p:tavLst>
                                        <p:tav tm="0">
                                          <p:val>
                                            <p:strVal val="#ppt_x"/>
                                          </p:val>
                                        </p:tav>
                                        <p:tav tm="100000">
                                          <p:val>
                                            <p:strVal val="#ppt_x"/>
                                          </p:val>
                                        </p:tav>
                                      </p:tavLst>
                                    </p:anim>
                                    <p:anim calcmode="lin" valueType="num">
                                      <p:cBhvr additive="base">
                                        <p:cTn id="35" dur="750" fill="hold"/>
                                        <p:tgtEl>
                                          <p:spTgt spid="24"/>
                                        </p:tgtEl>
                                        <p:attrNameLst>
                                          <p:attrName>ppt_y</p:attrName>
                                        </p:attrNameLst>
                                      </p:cBhvr>
                                      <p:tavLst>
                                        <p:tav tm="0">
                                          <p:val>
                                            <p:strVal val="0-#ppt_h/2"/>
                                          </p:val>
                                        </p:tav>
                                        <p:tav tm="100000">
                                          <p:val>
                                            <p:strVal val="#ppt_y"/>
                                          </p:val>
                                        </p:tav>
                                      </p:tavLst>
                                    </p:anim>
                                  </p:childTnLst>
                                </p:cTn>
                              </p:par>
                              <p:par>
                                <p:cTn id="36" presetID="2" presetClass="entr" presetSubtype="4" decel="100000" fill="hold" grpId="0" nodeType="withEffect">
                                  <p:stCondLst>
                                    <p:cond delay="1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000" fill="hold"/>
                                        <p:tgtEl>
                                          <p:spTgt spid="25"/>
                                        </p:tgtEl>
                                        <p:attrNameLst>
                                          <p:attrName>ppt_x</p:attrName>
                                        </p:attrNameLst>
                                      </p:cBhvr>
                                      <p:tavLst>
                                        <p:tav tm="0">
                                          <p:val>
                                            <p:strVal val="#ppt_x"/>
                                          </p:val>
                                        </p:tav>
                                        <p:tav tm="100000">
                                          <p:val>
                                            <p:strVal val="#ppt_x"/>
                                          </p:val>
                                        </p:tav>
                                      </p:tavLst>
                                    </p:anim>
                                    <p:anim calcmode="lin" valueType="num">
                                      <p:cBhvr additive="base">
                                        <p:cTn id="39"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2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18"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3.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r">
              <a:defRPr sz="1000">
                <a:solidFill>
                  <a:schemeClr val="tx1">
                    <a:lumMod val="95000"/>
                    <a:lumOff val="5000"/>
                  </a:schemeClr>
                </a:solidFill>
                <a:latin typeface="+mj-lt"/>
              </a:defRPr>
            </a:lvl1pPr>
          </a:lstStyle>
          <a:p>
            <a:fld id="{5813AAD7-1238-4669-A5B3-1607ED9C807A}" type="datetimeFigureOut">
              <a:rPr lang="sk-SK" smtClean="0"/>
              <a:pPr/>
              <a:t>28. 10. 2022</a:t>
            </a:fld>
            <a:endParaRPr lang="sk-SK"/>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sk-SK"/>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2CB55B8-8A6E-4355-B1F6-B93007CE739B}" type="slidenum">
              <a:rPr lang="sk-SK" smtClean="0"/>
              <a:t>‹#›</a:t>
            </a:fld>
            <a:endParaRPr lang="sk-SK"/>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Grafický objekt 7">
            <a:extLst>
              <a:ext uri="{FF2B5EF4-FFF2-40B4-BE49-F238E27FC236}">
                <a16:creationId xmlns:a16="http://schemas.microsoft.com/office/drawing/2014/main" id="{55F99FCA-685F-44C5-9888-DCBDD8596BE1}"/>
              </a:ext>
            </a:extLst>
          </p:cNvPr>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p:blipFill>
        <p:spPr>
          <a:xfrm>
            <a:off x="3059234" y="6136018"/>
            <a:ext cx="4931827" cy="272397"/>
          </a:xfrm>
          <a:prstGeom prst="rect">
            <a:avLst/>
          </a:prstGeom>
        </p:spPr>
      </p:pic>
      <p:pic>
        <p:nvPicPr>
          <p:cNvPr id="10" name="Grafický objekt 8">
            <a:extLst>
              <a:ext uri="{FF2B5EF4-FFF2-40B4-BE49-F238E27FC236}">
                <a16:creationId xmlns:a16="http://schemas.microsoft.com/office/drawing/2014/main" id="{84F4C259-7917-4317-94C2-FF74271F4310}"/>
              </a:ext>
            </a:extLst>
          </p:cNvPr>
          <p:cNvPicPr>
            <a:picLocks noChangeAspect="1"/>
          </p:cNvPicPr>
          <p:nvPr userDrawn="1"/>
        </p:nvPicPr>
        <p:blipFill>
          <a:blip r:embed="rId17" cstate="hq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tretch>
            <a:fillRect/>
          </a:stretch>
        </p:blipFill>
        <p:spPr>
          <a:xfrm>
            <a:off x="436278" y="6091739"/>
            <a:ext cx="2316970" cy="531146"/>
          </a:xfrm>
          <a:prstGeom prst="rect">
            <a:avLst/>
          </a:prstGeom>
        </p:spPr>
      </p:pic>
    </p:spTree>
    <p:extLst>
      <p:ext uri="{BB962C8B-B14F-4D97-AF65-F5344CB8AC3E}">
        <p14:creationId xmlns:p14="http://schemas.microsoft.com/office/powerpoint/2010/main" val="3175914517"/>
      </p:ext>
    </p:extLst>
  </p:cSld>
  <p:clrMap bg1="lt1" tx1="dk1" bg2="lt2" tx2="dk2" accent1="accent1" accent2="accent2" accent3="accent3" accent4="accent4" accent5="accent5" accent6="accent6" hlink="hlink" folHlink="folHlink"/>
  <p:sldLayoutIdLst>
    <p:sldLayoutId id="2147484063" r:id="rId1"/>
    <p:sldLayoutId id="2147483663" r:id="rId2"/>
    <p:sldLayoutId id="2147484061" r:id="rId3"/>
    <p:sldLayoutId id="2147483680" r:id="rId4"/>
    <p:sldLayoutId id="2147483672" r:id="rId5"/>
    <p:sldLayoutId id="2147483678" r:id="rId6"/>
    <p:sldLayoutId id="2147483688" r:id="rId7"/>
    <p:sldLayoutId id="2147483690" r:id="rId8"/>
    <p:sldLayoutId id="2147483692" r:id="rId9"/>
    <p:sldLayoutId id="2147484064" r:id="rId10"/>
    <p:sldLayoutId id="2147484068"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1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80000"/>
        </a:lnSpc>
        <a:spcBef>
          <a:spcPct val="0"/>
        </a:spcBef>
        <a:buNone/>
        <a:defRPr lang="en-US" sz="2800" kern="1200" cap="all" spc="100" baseline="0">
          <a:solidFill>
            <a:schemeClr val="tx1">
              <a:lumMod val="95000"/>
              <a:lumOff val="5000"/>
            </a:schemeClr>
          </a:solidFill>
          <a:latin typeface="+mn-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hyperlink" Target="https://www.mirri.gov.sk/aktuality/plan-obnovy-a-odolnosti/predstavujeme-viziu-dalsich-dvoch-zivotnych-situacii-privitame-vas-nazor/" TargetMode="Externa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text 1">
            <a:extLst>
              <a:ext uri="{FF2B5EF4-FFF2-40B4-BE49-F238E27FC236}">
                <a16:creationId xmlns:a16="http://schemas.microsoft.com/office/drawing/2014/main" id="{83843D2D-6F11-410F-A1D2-FED0757E469A}"/>
              </a:ext>
            </a:extLst>
          </p:cNvPr>
          <p:cNvSpPr>
            <a:spLocks noGrp="1"/>
          </p:cNvSpPr>
          <p:nvPr>
            <p:ph type="body" idx="1"/>
          </p:nvPr>
        </p:nvSpPr>
        <p:spPr>
          <a:xfrm>
            <a:off x="3486160" y="2329949"/>
            <a:ext cx="6038840" cy="1533753"/>
          </a:xfrm>
          <a:prstGeom prst="rect">
            <a:avLst/>
          </a:prstGeom>
          <a:effectLst>
            <a:outerShdw blurRad="50800" dist="50800" dir="5400000" algn="ctr" rotWithShape="0">
              <a:srgbClr val="000000">
                <a:alpha val="0"/>
              </a:srgbClr>
            </a:outerShdw>
          </a:effectLst>
        </p:spPr>
        <p:txBody>
          <a:bodyPr wrap="square" lIns="0" tIns="0" rIns="0" bIns="0">
            <a:spAutoFit/>
          </a:bodyPr>
          <a:lstStyle/>
          <a:p>
            <a:r>
              <a:rPr lang="sk-SK" sz="4400" smtClean="0"/>
              <a:t>Stretnutie PS:</a:t>
            </a:r>
          </a:p>
          <a:p>
            <a:r>
              <a:rPr lang="sk-SK" sz="4400" smtClean="0"/>
              <a:t>Arch. Rámec + Ref. architektúra</a:t>
            </a:r>
            <a:endParaRPr lang="sk-SK" sz="4400" dirty="0"/>
          </a:p>
        </p:txBody>
      </p:sp>
      <p:sp>
        <p:nvSpPr>
          <p:cNvPr id="5" name="Zástupný objekt pre text 4"/>
          <p:cNvSpPr>
            <a:spLocks noGrp="1"/>
          </p:cNvSpPr>
          <p:nvPr>
            <p:ph type="body" idx="18"/>
          </p:nvPr>
        </p:nvSpPr>
        <p:spPr>
          <a:xfrm>
            <a:off x="4871223" y="3910903"/>
            <a:ext cx="4506875" cy="1041311"/>
          </a:xfrm>
        </p:spPr>
        <p:txBody>
          <a:bodyPr/>
          <a:lstStyle/>
          <a:p>
            <a:r>
              <a:rPr lang="sk-SK" sz="2800" smtClean="0"/>
              <a:t>Pracovná skupina Strategická Architektúra</a:t>
            </a:r>
            <a:endParaRPr lang="sk-SK" sz="2800"/>
          </a:p>
          <a:p>
            <a:endParaRPr lang="sk-SK" sz="2800"/>
          </a:p>
        </p:txBody>
      </p:sp>
      <p:sp>
        <p:nvSpPr>
          <p:cNvPr id="4" name="Zástupný text 3">
            <a:extLst>
              <a:ext uri="{FF2B5EF4-FFF2-40B4-BE49-F238E27FC236}">
                <a16:creationId xmlns:a16="http://schemas.microsoft.com/office/drawing/2014/main" id="{1DEEF92A-D1A4-4B09-B719-967F372559F9}"/>
              </a:ext>
            </a:extLst>
          </p:cNvPr>
          <p:cNvSpPr>
            <a:spLocks noGrp="1"/>
          </p:cNvSpPr>
          <p:nvPr>
            <p:ph type="body" sz="quarter" idx="12"/>
          </p:nvPr>
        </p:nvSpPr>
        <p:spPr>
          <a:xfrm>
            <a:off x="10215716" y="5914966"/>
            <a:ext cx="1292072" cy="371475"/>
          </a:xfrm>
        </p:spPr>
        <p:txBody>
          <a:bodyPr>
            <a:normAutofit/>
          </a:bodyPr>
          <a:lstStyle/>
          <a:p>
            <a:r>
              <a:rPr lang="sk-SK" smtClean="0">
                <a:solidFill>
                  <a:schemeClr val="tx2"/>
                </a:solidFill>
              </a:rPr>
              <a:t>27.10.2022</a:t>
            </a:r>
            <a:endParaRPr lang="sk-SK" dirty="0">
              <a:solidFill>
                <a:schemeClr val="tx2"/>
              </a:solidFill>
            </a:endParaRPr>
          </a:p>
        </p:txBody>
      </p:sp>
      <p:sp>
        <p:nvSpPr>
          <p:cNvPr id="6" name="Zástupný text 3">
            <a:extLst>
              <a:ext uri="{FF2B5EF4-FFF2-40B4-BE49-F238E27FC236}">
                <a16:creationId xmlns:a16="http://schemas.microsoft.com/office/drawing/2014/main" id="{1DEEF92A-D1A4-4B09-B719-967F372559F9}"/>
              </a:ext>
            </a:extLst>
          </p:cNvPr>
          <p:cNvSpPr txBox="1">
            <a:spLocks/>
          </p:cNvSpPr>
          <p:nvPr/>
        </p:nvSpPr>
        <p:spPr>
          <a:xfrm>
            <a:off x="6558116" y="5329679"/>
            <a:ext cx="2784780" cy="371475"/>
          </a:xfrm>
          <a:prstGeom prst="rect">
            <a:avLst/>
          </a:prstGeom>
          <a:noFill/>
        </p:spPr>
        <p:txBody>
          <a:bodyPr>
            <a:normAutofit/>
          </a:bodyPr>
          <a:lstStyle>
            <a:lvl1pPr marL="0" indent="0" algn="r"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None/>
              <a:defRPr sz="1800" kern="1200">
                <a:solidFill>
                  <a:schemeClr val="accent3"/>
                </a:solidFill>
                <a:latin typeface="+mn-lt"/>
                <a:ea typeface="+mn-ea"/>
                <a:cs typeface="+mn-cs"/>
              </a:defRPr>
            </a:lvl1pPr>
            <a:lvl2pPr marL="4572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2pPr>
            <a:lvl3pPr marL="9144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3pPr>
            <a:lvl4pPr marL="13716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4pPr>
            <a:lvl5pPr marL="18288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sk-SK"/>
              <a:t>Vladimír Kováč (MIRRI)</a:t>
            </a:r>
          </a:p>
          <a:p>
            <a:endParaRPr lang="sk-SK" dirty="0">
              <a:solidFill>
                <a:schemeClr val="tx2"/>
              </a:solidFill>
            </a:endParaRPr>
          </a:p>
        </p:txBody>
      </p:sp>
    </p:spTree>
    <p:extLst>
      <p:ext uri="{BB962C8B-B14F-4D97-AF65-F5344CB8AC3E}">
        <p14:creationId xmlns:p14="http://schemas.microsoft.com/office/powerpoint/2010/main" val="450899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13870" y="942445"/>
            <a:ext cx="4282006" cy="642521"/>
          </a:xfrm>
        </p:spPr>
        <p:txBody>
          <a:bodyPr vert="horz" lIns="91440" tIns="45720" rIns="91440" bIns="45720" rtlCol="0" anchor="t">
            <a:noAutofit/>
          </a:bodyPr>
          <a:lstStyle/>
          <a:p>
            <a:pPr algn="l"/>
            <a:r>
              <a:rPr lang="sk-SK" sz="3200">
                <a:latin typeface="+mj-lt"/>
              </a:rPr>
              <a:t>projekt životných situácií</a:t>
            </a:r>
          </a:p>
        </p:txBody>
      </p:sp>
      <p:sp>
        <p:nvSpPr>
          <p:cNvPr id="3" name="Zástupný objekt pre text 2"/>
          <p:cNvSpPr>
            <a:spLocks noGrp="1"/>
          </p:cNvSpPr>
          <p:nvPr>
            <p:ph type="body" sz="quarter" idx="26"/>
          </p:nvPr>
        </p:nvSpPr>
        <p:spPr>
          <a:xfrm>
            <a:off x="655608" y="2670257"/>
            <a:ext cx="6671095" cy="2646878"/>
          </a:xfrm>
        </p:spPr>
        <p:txBody>
          <a:bodyPr vert="horz" wrap="square" lIns="0" tIns="0" rIns="0" bIns="0" rtlCol="0" anchor="t">
            <a:spAutoFit/>
          </a:bodyPr>
          <a:lstStyle/>
          <a:p>
            <a:r>
              <a:rPr lang="sk-SK" sz="2000" b="1" dirty="0">
                <a:solidFill>
                  <a:schemeClr val="tx2"/>
                </a:solidFill>
              </a:rPr>
              <a:t>PLÁN OBNOVY A ODOLNOSTI</a:t>
            </a:r>
          </a:p>
          <a:p>
            <a:pPr lvl="0"/>
            <a:r>
              <a:rPr lang="sk-SK" sz="1800" b="1" dirty="0">
                <a:solidFill>
                  <a:schemeClr val="tx2"/>
                </a:solidFill>
              </a:rPr>
              <a:t>Reforma č.1</a:t>
            </a:r>
            <a:r>
              <a:rPr lang="sk-SK" sz="1800" dirty="0">
                <a:solidFill>
                  <a:schemeClr val="tx2"/>
                </a:solidFill>
              </a:rPr>
              <a:t>: Budovanie eGovernment riešení prioritných životných situácii</a:t>
            </a:r>
            <a:endParaRPr lang="sk-SK" sz="1800" dirty="0">
              <a:solidFill>
                <a:schemeClr val="tx2"/>
              </a:solidFill>
              <a:ea typeface="Calibri"/>
              <a:cs typeface="Calibri"/>
            </a:endParaRPr>
          </a:p>
          <a:p>
            <a:pPr lvl="0"/>
            <a:r>
              <a:rPr lang="sk-SK" sz="1800" b="1" dirty="0">
                <a:solidFill>
                  <a:schemeClr val="tx2"/>
                </a:solidFill>
              </a:rPr>
              <a:t>Investícia č. 1</a:t>
            </a:r>
            <a:r>
              <a:rPr lang="sk-SK" sz="1800" dirty="0">
                <a:solidFill>
                  <a:schemeClr val="tx2"/>
                </a:solidFill>
              </a:rPr>
              <a:t>: Lepšie služby pre občanov a podnikateľov</a:t>
            </a:r>
            <a:endParaRPr lang="sk-SK" sz="1800" dirty="0">
              <a:solidFill>
                <a:schemeClr val="tx2"/>
              </a:solidFill>
              <a:ea typeface="Calibri"/>
              <a:cs typeface="Calibri"/>
            </a:endParaRPr>
          </a:p>
          <a:p>
            <a:pPr marL="171450" indent="-171450">
              <a:buFont typeface="Wingdings" panose="05000000000000000000" pitchFamily="2" charset="2"/>
              <a:buChar char="Ø"/>
            </a:pPr>
            <a:endParaRPr lang="sk-SK" sz="1800" dirty="0">
              <a:solidFill>
                <a:schemeClr val="tx2"/>
              </a:solidFill>
            </a:endParaRPr>
          </a:p>
          <a:p>
            <a:endParaRPr lang="sk-SK" sz="1800" dirty="0">
              <a:solidFill>
                <a:schemeClr val="tx2"/>
              </a:solidFill>
            </a:endParaRPr>
          </a:p>
        </p:txBody>
      </p:sp>
      <p:pic>
        <p:nvPicPr>
          <p:cNvPr id="4" name="Obrázok 3"/>
          <p:cNvPicPr>
            <a:picLocks noChangeAspect="1"/>
          </p:cNvPicPr>
          <p:nvPr/>
        </p:nvPicPr>
        <p:blipFill>
          <a:blip r:embed="rId2"/>
          <a:stretch>
            <a:fillRect/>
          </a:stretch>
        </p:blipFill>
        <p:spPr>
          <a:xfrm>
            <a:off x="8564879" y="1759226"/>
            <a:ext cx="2771605" cy="3916862"/>
          </a:xfrm>
          <a:prstGeom prst="rect">
            <a:avLst/>
          </a:prstGeom>
        </p:spPr>
      </p:pic>
    </p:spTree>
    <p:extLst>
      <p:ext uri="{BB962C8B-B14F-4D97-AF65-F5344CB8AC3E}">
        <p14:creationId xmlns:p14="http://schemas.microsoft.com/office/powerpoint/2010/main" val="2887031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uľka 4"/>
          <p:cNvGraphicFramePr>
            <a:graphicFrameLocks noGrp="1"/>
          </p:cNvGraphicFramePr>
          <p:nvPr>
            <p:extLst/>
          </p:nvPr>
        </p:nvGraphicFramePr>
        <p:xfrm>
          <a:off x="319584" y="1296675"/>
          <a:ext cx="7388422" cy="5438362"/>
        </p:xfrm>
        <a:graphic>
          <a:graphicData uri="http://schemas.openxmlformats.org/drawingml/2006/table">
            <a:tbl>
              <a:tblPr firstRow="1" bandRow="1">
                <a:tableStyleId>{5C22544A-7EE6-4342-B048-85BDC9FD1C3A}</a:tableStyleId>
              </a:tblPr>
              <a:tblGrid>
                <a:gridCol w="2809982">
                  <a:extLst>
                    <a:ext uri="{9D8B030D-6E8A-4147-A177-3AD203B41FA5}">
                      <a16:colId xmlns:a16="http://schemas.microsoft.com/office/drawing/2014/main" val="1238253074"/>
                    </a:ext>
                  </a:extLst>
                </a:gridCol>
                <a:gridCol w="2202288">
                  <a:extLst>
                    <a:ext uri="{9D8B030D-6E8A-4147-A177-3AD203B41FA5}">
                      <a16:colId xmlns:a16="http://schemas.microsoft.com/office/drawing/2014/main" val="703290476"/>
                    </a:ext>
                  </a:extLst>
                </a:gridCol>
                <a:gridCol w="2376152">
                  <a:extLst>
                    <a:ext uri="{9D8B030D-6E8A-4147-A177-3AD203B41FA5}">
                      <a16:colId xmlns:a16="http://schemas.microsoft.com/office/drawing/2014/main" val="2971924000"/>
                    </a:ext>
                  </a:extLst>
                </a:gridCol>
              </a:tblGrid>
              <a:tr h="345570">
                <a:tc>
                  <a:txBody>
                    <a:bodyPr/>
                    <a:lstStyle/>
                    <a:p>
                      <a:pPr algn="ctr"/>
                      <a:r>
                        <a:rPr lang="sk-SK" dirty="0">
                          <a:solidFill>
                            <a:srgbClr val="002060"/>
                          </a:solidFill>
                        </a:rPr>
                        <a:t>Životná situácia</a:t>
                      </a:r>
                    </a:p>
                  </a:txBody>
                  <a:tcPr>
                    <a:solidFill>
                      <a:schemeClr val="bg1">
                        <a:lumMod val="65000"/>
                      </a:schemeClr>
                    </a:solidFill>
                  </a:tcPr>
                </a:tc>
                <a:tc>
                  <a:txBody>
                    <a:bodyPr/>
                    <a:lstStyle/>
                    <a:p>
                      <a:pPr algn="ctr"/>
                      <a:r>
                        <a:rPr lang="sk-SK" dirty="0">
                          <a:solidFill>
                            <a:srgbClr val="002060"/>
                          </a:solidFill>
                        </a:rPr>
                        <a:t>Koho</a:t>
                      </a:r>
                      <a:r>
                        <a:rPr lang="sk-SK" baseline="0" dirty="0">
                          <a:solidFill>
                            <a:srgbClr val="002060"/>
                          </a:solidFill>
                        </a:rPr>
                        <a:t> sa týka</a:t>
                      </a:r>
                      <a:endParaRPr lang="sk-SK" dirty="0">
                        <a:solidFill>
                          <a:srgbClr val="002060"/>
                        </a:solidFill>
                      </a:endParaRPr>
                    </a:p>
                  </a:txBody>
                  <a:tcPr>
                    <a:solidFill>
                      <a:schemeClr val="bg1">
                        <a:lumMod val="65000"/>
                      </a:schemeClr>
                    </a:solidFill>
                  </a:tcPr>
                </a:tc>
                <a:tc>
                  <a:txBody>
                    <a:bodyPr/>
                    <a:lstStyle/>
                    <a:p>
                      <a:pPr algn="ctr"/>
                      <a:r>
                        <a:rPr lang="sk-SK" dirty="0">
                          <a:solidFill>
                            <a:srgbClr val="002060"/>
                          </a:solidFill>
                        </a:rPr>
                        <a:t>Početnosť/rok</a:t>
                      </a:r>
                    </a:p>
                  </a:txBody>
                  <a:tcPr>
                    <a:solidFill>
                      <a:schemeClr val="bg1">
                        <a:lumMod val="65000"/>
                      </a:schemeClr>
                    </a:solidFill>
                  </a:tcPr>
                </a:tc>
                <a:extLst>
                  <a:ext uri="{0D108BD9-81ED-4DB2-BD59-A6C34878D82A}">
                    <a16:rowId xmlns:a16="http://schemas.microsoft.com/office/drawing/2014/main" val="2381577205"/>
                  </a:ext>
                </a:extLst>
              </a:tr>
              <a:tr h="345570">
                <a:tc>
                  <a:txBody>
                    <a:bodyPr/>
                    <a:lstStyle/>
                    <a:p>
                      <a:pPr algn="l" fontAlgn="ctr"/>
                      <a:r>
                        <a:rPr lang="sk-SK" sz="1100" b="0" i="0" u="none" strike="noStrike" dirty="0">
                          <a:solidFill>
                            <a:srgbClr val="0097CC"/>
                          </a:solidFill>
                          <a:effectLst/>
                          <a:latin typeface="+mn-lt"/>
                        </a:rPr>
                        <a:t>Kúpa a vlastnenie nehnuteľnosti na bývanie</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349336</a:t>
                      </a:r>
                    </a:p>
                  </a:txBody>
                  <a:tcPr marL="0" marR="0" marT="0" marB="0" anchor="ctr"/>
                </a:tc>
                <a:extLst>
                  <a:ext uri="{0D108BD9-81ED-4DB2-BD59-A6C34878D82A}">
                    <a16:rowId xmlns:a16="http://schemas.microsoft.com/office/drawing/2014/main" val="3156892488"/>
                  </a:ext>
                </a:extLst>
              </a:tr>
              <a:tr h="345570">
                <a:tc>
                  <a:txBody>
                    <a:bodyPr/>
                    <a:lstStyle/>
                    <a:p>
                      <a:pPr algn="l" fontAlgn="ctr"/>
                      <a:r>
                        <a:rPr lang="sk-SK" sz="1100" b="0" i="0" u="none" strike="noStrike" dirty="0">
                          <a:solidFill>
                            <a:srgbClr val="0097CC"/>
                          </a:solidFill>
                          <a:effectLst/>
                          <a:latin typeface="+mn-lt"/>
                        </a:rPr>
                        <a:t>Kúpa a vlastníctvo auta</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239855</a:t>
                      </a:r>
                    </a:p>
                  </a:txBody>
                  <a:tcPr marL="0" marR="0" marT="0" marB="0" anchor="ctr"/>
                </a:tc>
                <a:extLst>
                  <a:ext uri="{0D108BD9-81ED-4DB2-BD59-A6C34878D82A}">
                    <a16:rowId xmlns:a16="http://schemas.microsoft.com/office/drawing/2014/main" val="3278643472"/>
                  </a:ext>
                </a:extLst>
              </a:tr>
              <a:tr h="345570">
                <a:tc>
                  <a:txBody>
                    <a:bodyPr/>
                    <a:lstStyle/>
                    <a:p>
                      <a:pPr algn="l" fontAlgn="ctr"/>
                      <a:r>
                        <a:rPr lang="sk-SK" sz="1100" b="0" i="0" u="none" strike="noStrike" dirty="0">
                          <a:solidFill>
                            <a:srgbClr val="0097CC"/>
                          </a:solidFill>
                          <a:effectLst/>
                          <a:latin typeface="+mn-lt"/>
                        </a:rPr>
                        <a:t>Strata a hľadanie zamestnania </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230955</a:t>
                      </a:r>
                    </a:p>
                  </a:txBody>
                  <a:tcPr marL="0" marR="0" marT="0" marB="0" anchor="ctr"/>
                </a:tc>
                <a:extLst>
                  <a:ext uri="{0D108BD9-81ED-4DB2-BD59-A6C34878D82A}">
                    <a16:rowId xmlns:a16="http://schemas.microsoft.com/office/drawing/2014/main" val="2347478068"/>
                  </a:ext>
                </a:extLst>
              </a:tr>
              <a:tr h="345570">
                <a:tc>
                  <a:txBody>
                    <a:bodyPr/>
                    <a:lstStyle/>
                    <a:p>
                      <a:pPr algn="l" fontAlgn="ctr"/>
                      <a:r>
                        <a:rPr lang="sk-SK" sz="1100" b="0" i="0" u="none" strike="noStrike" dirty="0">
                          <a:solidFill>
                            <a:srgbClr val="002060"/>
                          </a:solidFill>
                          <a:effectLst/>
                          <a:latin typeface="+mn-lt"/>
                        </a:rPr>
                        <a:t>Ukončenie pracovného pomeru zamestnanca</a:t>
                      </a:r>
                    </a:p>
                  </a:txBody>
                  <a:tcPr marL="0" marR="0" marT="0" marB="0" anchor="ctr"/>
                </a:tc>
                <a:tc>
                  <a:txBody>
                    <a:bodyPr/>
                    <a:lstStyle/>
                    <a:p>
                      <a:pPr algn="ctr" fontAlgn="ctr"/>
                      <a:r>
                        <a:rPr lang="sk-SK" sz="1100" b="0" i="0" u="none" strike="noStrike" dirty="0">
                          <a:solidFill>
                            <a:srgbClr val="002060"/>
                          </a:solidFill>
                          <a:effectLst/>
                          <a:latin typeface="+mn-lt"/>
                        </a:rPr>
                        <a:t>Podnikateľ</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230955</a:t>
                      </a:r>
                    </a:p>
                  </a:txBody>
                  <a:tcPr marL="0" marR="0" marT="0" marB="0" anchor="ctr"/>
                </a:tc>
                <a:extLst>
                  <a:ext uri="{0D108BD9-81ED-4DB2-BD59-A6C34878D82A}">
                    <a16:rowId xmlns:a16="http://schemas.microsoft.com/office/drawing/2014/main" val="2899505311"/>
                  </a:ext>
                </a:extLst>
              </a:tr>
              <a:tr h="345570">
                <a:tc>
                  <a:txBody>
                    <a:bodyPr/>
                    <a:lstStyle/>
                    <a:p>
                      <a:pPr algn="l" fontAlgn="ctr"/>
                      <a:r>
                        <a:rPr lang="sk-SK" sz="1100" b="0" i="0" u="none" strike="noStrike" dirty="0">
                          <a:solidFill>
                            <a:srgbClr val="0097CC"/>
                          </a:solidFill>
                          <a:effectLst/>
                          <a:latin typeface="+mn-lt"/>
                        </a:rPr>
                        <a:t>Nástup do zamestnania</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203489</a:t>
                      </a:r>
                    </a:p>
                  </a:txBody>
                  <a:tcPr marL="0" marR="0" marT="0" marB="0" anchor="ctr"/>
                </a:tc>
                <a:extLst>
                  <a:ext uri="{0D108BD9-81ED-4DB2-BD59-A6C34878D82A}">
                    <a16:rowId xmlns:a16="http://schemas.microsoft.com/office/drawing/2014/main" val="177063579"/>
                  </a:ext>
                </a:extLst>
              </a:tr>
              <a:tr h="345570">
                <a:tc>
                  <a:txBody>
                    <a:bodyPr/>
                    <a:lstStyle/>
                    <a:p>
                      <a:pPr algn="l" fontAlgn="ctr"/>
                      <a:r>
                        <a:rPr lang="pt-BR" sz="1100" b="0" i="0" u="none" strike="noStrike" dirty="0">
                          <a:solidFill>
                            <a:srgbClr val="002060"/>
                          </a:solidFill>
                          <a:effectLst/>
                          <a:latin typeface="+mn-lt"/>
                        </a:rPr>
                        <a:t>Prijatie a registrácia nového zamestnanca</a:t>
                      </a:r>
                    </a:p>
                  </a:txBody>
                  <a:tcPr marL="0" marR="0" marT="0" marB="0" anchor="ctr"/>
                </a:tc>
                <a:tc>
                  <a:txBody>
                    <a:bodyPr/>
                    <a:lstStyle/>
                    <a:p>
                      <a:pPr algn="ctr" fontAlgn="ctr"/>
                      <a:r>
                        <a:rPr lang="sk-SK" sz="1100" b="0" i="0" u="none" strike="noStrike" dirty="0">
                          <a:solidFill>
                            <a:srgbClr val="002060"/>
                          </a:solidFill>
                          <a:effectLst/>
                          <a:latin typeface="+mn-lt"/>
                        </a:rPr>
                        <a:t>Podnikateľ</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180000</a:t>
                      </a:r>
                    </a:p>
                  </a:txBody>
                  <a:tcPr marL="0" marR="0" marT="0" marB="0" anchor="ctr"/>
                </a:tc>
                <a:extLst>
                  <a:ext uri="{0D108BD9-81ED-4DB2-BD59-A6C34878D82A}">
                    <a16:rowId xmlns:a16="http://schemas.microsoft.com/office/drawing/2014/main" val="1831369260"/>
                  </a:ext>
                </a:extLst>
              </a:tr>
              <a:tr h="345570">
                <a:tc>
                  <a:txBody>
                    <a:bodyPr/>
                    <a:lstStyle/>
                    <a:p>
                      <a:pPr algn="l" fontAlgn="ctr"/>
                      <a:r>
                        <a:rPr lang="sk-SK" sz="1100" b="0" i="0" u="none" strike="noStrike" dirty="0">
                          <a:solidFill>
                            <a:srgbClr val="002060"/>
                          </a:solidFill>
                          <a:effectLst/>
                          <a:latin typeface="+mn-lt"/>
                        </a:rPr>
                        <a:t>Chcem prihlásiť dieťa do materskej školy</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166561</a:t>
                      </a:r>
                    </a:p>
                  </a:txBody>
                  <a:tcPr marL="0" marR="0" marT="0" marB="0" anchor="ctr"/>
                </a:tc>
                <a:extLst>
                  <a:ext uri="{0D108BD9-81ED-4DB2-BD59-A6C34878D82A}">
                    <a16:rowId xmlns:a16="http://schemas.microsoft.com/office/drawing/2014/main" val="3605341443"/>
                  </a:ext>
                </a:extLst>
              </a:tr>
              <a:tr h="345570">
                <a:tc>
                  <a:txBody>
                    <a:bodyPr/>
                    <a:lstStyle/>
                    <a:p>
                      <a:pPr algn="l" fontAlgn="ctr"/>
                      <a:r>
                        <a:rPr lang="sk-SK" sz="1100" b="0" i="0" u="none" strike="noStrike" dirty="0">
                          <a:solidFill>
                            <a:srgbClr val="002060"/>
                          </a:solidFill>
                          <a:effectLst/>
                          <a:latin typeface="+mn-lt"/>
                        </a:rPr>
                        <a:t>Práca v zahraničí</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126000</a:t>
                      </a:r>
                    </a:p>
                  </a:txBody>
                  <a:tcPr marL="0" marR="0" marT="0" marB="0" anchor="ctr"/>
                </a:tc>
                <a:extLst>
                  <a:ext uri="{0D108BD9-81ED-4DB2-BD59-A6C34878D82A}">
                    <a16:rowId xmlns:a16="http://schemas.microsoft.com/office/drawing/2014/main" val="2392802261"/>
                  </a:ext>
                </a:extLst>
              </a:tr>
              <a:tr h="345570">
                <a:tc>
                  <a:txBody>
                    <a:bodyPr/>
                    <a:lstStyle/>
                    <a:p>
                      <a:pPr algn="l" fontAlgn="ctr"/>
                      <a:r>
                        <a:rPr lang="sk-SK" sz="1100" b="0" i="0" u="none" strike="noStrike" dirty="0">
                          <a:solidFill>
                            <a:srgbClr val="002060"/>
                          </a:solidFill>
                          <a:effectLst/>
                          <a:latin typeface="+mn-lt"/>
                        </a:rPr>
                        <a:t>Presťahoval som sa </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98677</a:t>
                      </a:r>
                    </a:p>
                  </a:txBody>
                  <a:tcPr marL="0" marR="0" marT="0" marB="0" anchor="ctr"/>
                </a:tc>
                <a:extLst>
                  <a:ext uri="{0D108BD9-81ED-4DB2-BD59-A6C34878D82A}">
                    <a16:rowId xmlns:a16="http://schemas.microsoft.com/office/drawing/2014/main" val="3663650537"/>
                  </a:ext>
                </a:extLst>
              </a:tr>
              <a:tr h="345570">
                <a:tc>
                  <a:txBody>
                    <a:bodyPr/>
                    <a:lstStyle/>
                    <a:p>
                      <a:pPr algn="l" fontAlgn="ctr"/>
                      <a:r>
                        <a:rPr lang="sk-SK" sz="1100" b="0" i="0" u="none" strike="noStrike" dirty="0">
                          <a:solidFill>
                            <a:srgbClr val="0097CC"/>
                          </a:solidFill>
                          <a:effectLst/>
                          <a:latin typeface="+mn-lt"/>
                        </a:rPr>
                        <a:t>Chcem začať podnikať</a:t>
                      </a:r>
                    </a:p>
                  </a:txBody>
                  <a:tcPr marL="0" marR="0" marT="0" marB="0" anchor="ctr"/>
                </a:tc>
                <a:tc>
                  <a:txBody>
                    <a:bodyPr/>
                    <a:lstStyle/>
                    <a:p>
                      <a:pPr algn="ctr" fontAlgn="ctr"/>
                      <a:r>
                        <a:rPr lang="sk-SK" sz="1100" b="0" i="0" u="none" strike="noStrike" dirty="0">
                          <a:solidFill>
                            <a:srgbClr val="0097CC"/>
                          </a:solidFill>
                          <a:effectLst/>
                          <a:latin typeface="+mn-lt"/>
                        </a:rPr>
                        <a:t>Podnikateľ</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64623</a:t>
                      </a:r>
                    </a:p>
                  </a:txBody>
                  <a:tcPr marL="0" marR="0" marT="0" marB="0" anchor="ctr"/>
                </a:tc>
                <a:extLst>
                  <a:ext uri="{0D108BD9-81ED-4DB2-BD59-A6C34878D82A}">
                    <a16:rowId xmlns:a16="http://schemas.microsoft.com/office/drawing/2014/main" val="1997887369"/>
                  </a:ext>
                </a:extLst>
              </a:tr>
              <a:tr h="345570">
                <a:tc>
                  <a:txBody>
                    <a:bodyPr/>
                    <a:lstStyle/>
                    <a:p>
                      <a:pPr algn="l" fontAlgn="ctr"/>
                      <a:r>
                        <a:rPr lang="sk-SK" sz="1100" b="0" i="0" u="none" strike="noStrike" dirty="0">
                          <a:solidFill>
                            <a:srgbClr val="002060"/>
                          </a:solidFill>
                          <a:effectLst/>
                          <a:latin typeface="+mn-lt"/>
                        </a:rPr>
                        <a:t>Chcem prihlásiť dieťa na základnú školu</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62571</a:t>
                      </a:r>
                    </a:p>
                  </a:txBody>
                  <a:tcPr marL="0" marR="0" marT="0" marB="0" anchor="ctr"/>
                </a:tc>
                <a:extLst>
                  <a:ext uri="{0D108BD9-81ED-4DB2-BD59-A6C34878D82A}">
                    <a16:rowId xmlns:a16="http://schemas.microsoft.com/office/drawing/2014/main" val="4114641887"/>
                  </a:ext>
                </a:extLst>
              </a:tr>
              <a:tr h="345570">
                <a:tc>
                  <a:txBody>
                    <a:bodyPr/>
                    <a:lstStyle/>
                    <a:p>
                      <a:pPr algn="l" fontAlgn="ctr"/>
                      <a:r>
                        <a:rPr lang="sk-SK" sz="1100" b="0" i="0" u="none" strike="noStrike" dirty="0">
                          <a:solidFill>
                            <a:srgbClr val="002060"/>
                          </a:solidFill>
                          <a:effectLst/>
                          <a:latin typeface="+mn-lt"/>
                        </a:rPr>
                        <a:t>Narodenie dieťaťa</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57054</a:t>
                      </a:r>
                    </a:p>
                  </a:txBody>
                  <a:tcPr marL="0" marR="0" marT="0" marB="0" anchor="ctr"/>
                </a:tc>
                <a:extLst>
                  <a:ext uri="{0D108BD9-81ED-4DB2-BD59-A6C34878D82A}">
                    <a16:rowId xmlns:a16="http://schemas.microsoft.com/office/drawing/2014/main" val="2195490986"/>
                  </a:ext>
                </a:extLst>
              </a:tr>
              <a:tr h="345570">
                <a:tc>
                  <a:txBody>
                    <a:bodyPr/>
                    <a:lstStyle/>
                    <a:p>
                      <a:pPr algn="l" fontAlgn="ctr"/>
                      <a:r>
                        <a:rPr lang="sk-SK" sz="1100" b="0" i="0" u="none" strike="noStrike" dirty="0">
                          <a:solidFill>
                            <a:srgbClr val="002060"/>
                          </a:solidFill>
                          <a:effectLst/>
                          <a:latin typeface="+mn-lt"/>
                        </a:rPr>
                        <a:t>Úmrtie</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53233</a:t>
                      </a:r>
                    </a:p>
                  </a:txBody>
                  <a:tcPr marL="0" marR="0" marT="0" marB="0" anchor="ctr"/>
                </a:tc>
                <a:extLst>
                  <a:ext uri="{0D108BD9-81ED-4DB2-BD59-A6C34878D82A}">
                    <a16:rowId xmlns:a16="http://schemas.microsoft.com/office/drawing/2014/main" val="3665404078"/>
                  </a:ext>
                </a:extLst>
              </a:tr>
              <a:tr h="234622">
                <a:tc>
                  <a:txBody>
                    <a:bodyPr/>
                    <a:lstStyle/>
                    <a:p>
                      <a:pPr algn="l" fontAlgn="ctr"/>
                      <a:r>
                        <a:rPr lang="pl-PL" sz="1100" b="0" i="0" u="none" strike="noStrike" dirty="0">
                          <a:solidFill>
                            <a:srgbClr val="002060"/>
                          </a:solidFill>
                          <a:effectLst/>
                          <a:latin typeface="+mn-lt"/>
                        </a:rPr>
                        <a:t>Chcem študovať na strednej škole</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51097</a:t>
                      </a:r>
                    </a:p>
                  </a:txBody>
                  <a:tcPr marL="0" marR="0" marT="0" marB="0" anchor="ctr"/>
                </a:tc>
                <a:extLst>
                  <a:ext uri="{0D108BD9-81ED-4DB2-BD59-A6C34878D82A}">
                    <a16:rowId xmlns:a16="http://schemas.microsoft.com/office/drawing/2014/main" val="2006006599"/>
                  </a:ext>
                </a:extLst>
              </a:tr>
              <a:tr h="345570">
                <a:tc>
                  <a:txBody>
                    <a:bodyPr/>
                    <a:lstStyle/>
                    <a:p>
                      <a:pPr algn="l" fontAlgn="ctr"/>
                      <a:r>
                        <a:rPr lang="sk-SK" sz="1100" b="0" i="0" u="none" strike="noStrike" dirty="0">
                          <a:solidFill>
                            <a:srgbClr val="002060"/>
                          </a:solidFill>
                          <a:effectLst/>
                          <a:latin typeface="+mn-lt"/>
                        </a:rPr>
                        <a:t>Ukončil som štúdium </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50000</a:t>
                      </a:r>
                    </a:p>
                  </a:txBody>
                  <a:tcPr marL="0" marR="0" marT="0" marB="0" anchor="ctr"/>
                </a:tc>
                <a:extLst>
                  <a:ext uri="{0D108BD9-81ED-4DB2-BD59-A6C34878D82A}">
                    <a16:rowId xmlns:a16="http://schemas.microsoft.com/office/drawing/2014/main" val="2915647894"/>
                  </a:ext>
                </a:extLst>
              </a:tr>
            </a:tbl>
          </a:graphicData>
        </a:graphic>
      </p:graphicFrame>
      <p:sp>
        <p:nvSpPr>
          <p:cNvPr id="3" name="Šípka nadol 2"/>
          <p:cNvSpPr/>
          <p:nvPr/>
        </p:nvSpPr>
        <p:spPr>
          <a:xfrm rot="16200000">
            <a:off x="7369935" y="2150570"/>
            <a:ext cx="676141" cy="9731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 name="Zaoblený obdĺžnik 3"/>
          <p:cNvSpPr/>
          <p:nvPr/>
        </p:nvSpPr>
        <p:spPr>
          <a:xfrm>
            <a:off x="8146289" y="2748824"/>
            <a:ext cx="2009105" cy="2433493"/>
          </a:xfrm>
          <a:prstGeom prst="roundRect">
            <a:avLst/>
          </a:prstGeom>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r>
              <a:rPr lang="sk-SK" b="1" dirty="0">
                <a:solidFill>
                  <a:srgbClr val="002060"/>
                </a:solidFill>
              </a:rPr>
              <a:t>4 pilotné ŽS</a:t>
            </a:r>
          </a:p>
          <a:p>
            <a:pPr marL="342900" indent="-342900">
              <a:buFont typeface="+mj-lt"/>
              <a:buAutoNum type="arabicPeriod"/>
            </a:pPr>
            <a:r>
              <a:rPr lang="sk-SK" sz="1400" dirty="0">
                <a:solidFill>
                  <a:srgbClr val="0097CC"/>
                </a:solidFill>
              </a:rPr>
              <a:t>Strata zamestnania</a:t>
            </a:r>
          </a:p>
          <a:p>
            <a:pPr marL="342900" indent="-342900">
              <a:buFont typeface="+mj-lt"/>
              <a:buAutoNum type="arabicPeriod"/>
            </a:pPr>
            <a:r>
              <a:rPr lang="sk-SK" sz="1400" dirty="0">
                <a:solidFill>
                  <a:srgbClr val="0097CC"/>
                </a:solidFill>
              </a:rPr>
              <a:t>Kúpa a vlastníctvo nehnuteľnosti na bývanie</a:t>
            </a:r>
          </a:p>
          <a:p>
            <a:pPr marL="342900" indent="-342900">
              <a:buFont typeface="+mj-lt"/>
              <a:buAutoNum type="arabicPeriod"/>
            </a:pPr>
            <a:r>
              <a:rPr lang="sk-SK" sz="1400" dirty="0">
                <a:solidFill>
                  <a:srgbClr val="0097CC"/>
                </a:solidFill>
              </a:rPr>
              <a:t>Kúpa a vlastníctvo auta</a:t>
            </a:r>
            <a:endParaRPr lang="sk-SK" sz="1400" dirty="0">
              <a:solidFill>
                <a:srgbClr val="0097CC"/>
              </a:solidFill>
              <a:cs typeface="Calibri"/>
            </a:endParaRPr>
          </a:p>
          <a:p>
            <a:pPr marL="342900" indent="-342900">
              <a:buFont typeface="+mj-lt"/>
              <a:buAutoNum type="arabicPeriod"/>
            </a:pPr>
            <a:r>
              <a:rPr lang="sk-SK" sz="1400" dirty="0">
                <a:solidFill>
                  <a:srgbClr val="0097CC"/>
                </a:solidFill>
              </a:rPr>
              <a:t>Založenie podnikania</a:t>
            </a:r>
          </a:p>
        </p:txBody>
      </p:sp>
      <p:sp>
        <p:nvSpPr>
          <p:cNvPr id="6" name="Zaoblený obdĺžnik 5"/>
          <p:cNvSpPr/>
          <p:nvPr/>
        </p:nvSpPr>
        <p:spPr>
          <a:xfrm>
            <a:off x="9997627" y="2848942"/>
            <a:ext cx="1954370" cy="106863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k-SK" dirty="0">
                <a:solidFill>
                  <a:srgbClr val="002060"/>
                </a:solidFill>
              </a:rPr>
              <a:t>1+2 spolupráca MIRRI a PWC</a:t>
            </a:r>
          </a:p>
        </p:txBody>
      </p:sp>
      <p:sp>
        <p:nvSpPr>
          <p:cNvPr id="7" name="Zaoblený obdĺžnik 6"/>
          <p:cNvSpPr/>
          <p:nvPr/>
        </p:nvSpPr>
        <p:spPr>
          <a:xfrm>
            <a:off x="9997627" y="4034105"/>
            <a:ext cx="1954370" cy="106863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k-SK" dirty="0">
                <a:solidFill>
                  <a:srgbClr val="002060"/>
                </a:solidFill>
              </a:rPr>
              <a:t>3+4 spolupráca MIRRI a SKIT</a:t>
            </a:r>
          </a:p>
        </p:txBody>
      </p:sp>
      <p:sp>
        <p:nvSpPr>
          <p:cNvPr id="8" name="Nadpis 4"/>
          <p:cNvSpPr txBox="1">
            <a:spLocks/>
          </p:cNvSpPr>
          <p:nvPr/>
        </p:nvSpPr>
        <p:spPr>
          <a:xfrm>
            <a:off x="765144" y="542924"/>
            <a:ext cx="6656650" cy="440009"/>
          </a:xfrm>
          <a:prstGeom prst="rect">
            <a:avLst/>
          </a:prstGeom>
        </p:spPr>
        <p:txBody>
          <a:bodyPr vert="horz" lIns="91440" tIns="45720" rIns="91440" bIns="45720" rtlCol="0" anchor="t">
            <a:noAutofit/>
          </a:bodyPr>
          <a:lstStyle>
            <a:lvl1pPr defTabSz="914400">
              <a:lnSpc>
                <a:spcPct val="80000"/>
              </a:lnSpc>
              <a:spcBef>
                <a:spcPct val="0"/>
              </a:spcBef>
              <a:buNone/>
              <a:defRPr lang="en-US" sz="3200" cap="all" spc="100" baseline="0">
                <a:solidFill>
                  <a:schemeClr val="tx1">
                    <a:lumMod val="95000"/>
                    <a:lumOff val="5000"/>
                  </a:schemeClr>
                </a:solidFill>
                <a:latin typeface="+mj-lt"/>
                <a:ea typeface="+mj-ea"/>
                <a:cs typeface="+mj-cs"/>
              </a:defRPr>
            </a:lvl1pPr>
          </a:lstStyle>
          <a:p>
            <a:r>
              <a:rPr lang="sk-SK"/>
              <a:t>Životné situácie</a:t>
            </a:r>
            <a:endParaRPr lang="sk-SK" dirty="0"/>
          </a:p>
        </p:txBody>
      </p:sp>
      <p:sp>
        <p:nvSpPr>
          <p:cNvPr id="9" name="BlokTextu 8"/>
          <p:cNvSpPr txBox="1"/>
          <p:nvPr/>
        </p:nvSpPr>
        <p:spPr>
          <a:xfrm>
            <a:off x="8146289" y="1094616"/>
            <a:ext cx="3714750" cy="1754326"/>
          </a:xfrm>
          <a:prstGeom prst="rect">
            <a:avLst/>
          </a:prstGeom>
          <a:noFill/>
        </p:spPr>
        <p:txBody>
          <a:bodyPr wrap="square" rtlCol="0">
            <a:spAutoFit/>
          </a:bodyPr>
          <a:lstStyle/>
          <a:p>
            <a:r>
              <a:rPr lang="sk-SK" sz="1200"/>
              <a:t>Linka na prezentácie z projektu z Plánu obnovy a odolnosti s názvom Budovanie eGovernment riešení prioritných životných situácií:</a:t>
            </a:r>
          </a:p>
          <a:p>
            <a:r>
              <a:rPr lang="sk-SK" sz="1200"/>
              <a:t> </a:t>
            </a:r>
          </a:p>
          <a:p>
            <a:r>
              <a:rPr lang="sk-SK" sz="1200" u="sng">
                <a:hlinkClick r:id="rId2"/>
              </a:rPr>
              <a:t>https://www.mirri.gov.sk/aktuality/plan-obnovy-a-odolnosti/predstavujeme-viziu-dalsich-dvoch-zivotnych-situacii-privitame-vas-nazor/</a:t>
            </a:r>
            <a:endParaRPr lang="sk-SK" sz="1200"/>
          </a:p>
          <a:p>
            <a:r>
              <a:rPr lang="sk-SK" sz="1200"/>
              <a:t> </a:t>
            </a:r>
          </a:p>
          <a:p>
            <a:endParaRPr lang="sk-SK" sz="1200"/>
          </a:p>
        </p:txBody>
      </p:sp>
      <p:sp>
        <p:nvSpPr>
          <p:cNvPr id="10" name="BlokTextu 9"/>
          <p:cNvSpPr txBox="1"/>
          <p:nvPr/>
        </p:nvSpPr>
        <p:spPr>
          <a:xfrm>
            <a:off x="765144" y="973509"/>
            <a:ext cx="4564070" cy="584775"/>
          </a:xfrm>
          <a:prstGeom prst="rect">
            <a:avLst/>
          </a:prstGeom>
          <a:noFill/>
        </p:spPr>
        <p:txBody>
          <a:bodyPr wrap="none" rtlCol="0">
            <a:spAutoFit/>
          </a:bodyPr>
          <a:lstStyle/>
          <a:p>
            <a:r>
              <a:rPr lang="sk-SK" sz="1600">
                <a:solidFill>
                  <a:srgbClr val="002060"/>
                </a:solidFill>
              </a:rPr>
              <a:t>Zoznam 16 životných situácií s najväčšou </a:t>
            </a:r>
            <a:r>
              <a:rPr lang="sk-SK" sz="1600" smtClean="0">
                <a:solidFill>
                  <a:srgbClr val="002060"/>
                </a:solidFill>
              </a:rPr>
              <a:t>početnosťou:</a:t>
            </a:r>
            <a:endParaRPr lang="sk-SK" sz="1600">
              <a:solidFill>
                <a:srgbClr val="002060"/>
              </a:solidFill>
            </a:endParaRPr>
          </a:p>
          <a:p>
            <a:endParaRPr lang="sk-SK" sz="1600"/>
          </a:p>
        </p:txBody>
      </p:sp>
    </p:spTree>
    <p:extLst>
      <p:ext uri="{BB962C8B-B14F-4D97-AF65-F5344CB8AC3E}">
        <p14:creationId xmlns:p14="http://schemas.microsoft.com/office/powerpoint/2010/main" val="36587665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792711" y="883677"/>
            <a:ext cx="10727459" cy="748788"/>
          </a:xfrm>
        </p:spPr>
        <p:txBody>
          <a:bodyPr vert="horz" lIns="91440" tIns="45720" rIns="91440" bIns="45720" rtlCol="0" anchor="t">
            <a:noAutofit/>
          </a:bodyPr>
          <a:lstStyle/>
          <a:p>
            <a:r>
              <a:rPr lang="sk-SK" sz="3200">
                <a:latin typeface="+mj-lt"/>
              </a:rPr>
              <a:t>Referenčná architektúra Integrovaného </a:t>
            </a:r>
            <a:r>
              <a:rPr lang="sk-SK" sz="3200" smtClean="0">
                <a:latin typeface="+mj-lt"/>
              </a:rPr>
              <a:t>ISVS</a:t>
            </a:r>
            <a:br>
              <a:rPr lang="sk-SK" sz="3200" smtClean="0">
                <a:latin typeface="+mj-lt"/>
              </a:rPr>
            </a:br>
            <a:r>
              <a:rPr lang="sk-SK" sz="3200" smtClean="0">
                <a:latin typeface="+mj-lt"/>
              </a:rPr>
              <a:t>a </a:t>
            </a:r>
            <a:r>
              <a:rPr lang="sk-SK" sz="3200">
                <a:latin typeface="+mj-lt"/>
              </a:rPr>
              <a:t>Projekty rozvoja Centrálnej infraštruktúry v MIRRI</a:t>
            </a:r>
          </a:p>
        </p:txBody>
      </p:sp>
      <p:pic>
        <p:nvPicPr>
          <p:cNvPr id="10" name="Picture 31"/>
          <p:cNvPicPr/>
          <p:nvPr/>
        </p:nvPicPr>
        <p:blipFill>
          <a:blip r:embed="rId2">
            <a:extLst>
              <a:ext uri="{28A0092B-C50C-407E-A947-70E740481C1C}">
                <a14:useLocalDpi xmlns:a14="http://schemas.microsoft.com/office/drawing/2010/main" val="0"/>
              </a:ext>
            </a:extLst>
          </a:blip>
          <a:srcRect/>
          <a:stretch>
            <a:fillRect/>
          </a:stretch>
        </p:blipFill>
        <p:spPr bwMode="auto">
          <a:xfrm>
            <a:off x="392661" y="1855019"/>
            <a:ext cx="5562600" cy="3439795"/>
          </a:xfrm>
          <a:prstGeom prst="rect">
            <a:avLst/>
          </a:prstGeom>
          <a:noFill/>
          <a:ln>
            <a:noFill/>
          </a:ln>
        </p:spPr>
      </p:pic>
      <p:sp>
        <p:nvSpPr>
          <p:cNvPr id="9" name="BlokTextu 8"/>
          <p:cNvSpPr txBox="1"/>
          <p:nvPr/>
        </p:nvSpPr>
        <p:spPr>
          <a:xfrm>
            <a:off x="166397" y="5673207"/>
            <a:ext cx="9544601" cy="246221"/>
          </a:xfrm>
          <a:prstGeom prst="rect">
            <a:avLst/>
          </a:prstGeom>
          <a:noFill/>
        </p:spPr>
        <p:txBody>
          <a:bodyPr wrap="none" rtlCol="0">
            <a:spAutoFit/>
          </a:bodyPr>
          <a:lstStyle/>
          <a:p>
            <a:r>
              <a:rPr lang="sk-SK" sz="1000">
                <a:solidFill>
                  <a:srgbClr val="0070C0"/>
                </a:solidFill>
              </a:rPr>
              <a:t>Odkaz na referenčnú architektúru IIS </a:t>
            </a:r>
            <a:r>
              <a:rPr lang="sk-SK" sz="1000" smtClean="0">
                <a:solidFill>
                  <a:srgbClr val="0070C0"/>
                </a:solidFill>
              </a:rPr>
              <a:t>VS podľa NKIVS 2016: </a:t>
            </a:r>
            <a:r>
              <a:rPr lang="sk-SK" sz="1000">
                <a:solidFill>
                  <a:srgbClr val="0070C0"/>
                </a:solidFill>
              </a:rPr>
              <a:t>https://www.mirri.gov.sk/sekcie/informatizacia/egovernment/sprava-architektury/referencna-architektura-isvs/index.html</a:t>
            </a:r>
          </a:p>
        </p:txBody>
      </p:sp>
      <p:sp>
        <p:nvSpPr>
          <p:cNvPr id="11" name="Zaoblený obdĺžnik 10"/>
          <p:cNvSpPr/>
          <p:nvPr/>
        </p:nvSpPr>
        <p:spPr>
          <a:xfrm>
            <a:off x="2430795" y="3308754"/>
            <a:ext cx="1967401" cy="204260"/>
          </a:xfrm>
          <a:prstGeom prst="roundRect">
            <a:avLst/>
          </a:prstGeom>
          <a:solidFill>
            <a:srgbClr val="FF00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CAMP</a:t>
            </a:r>
          </a:p>
        </p:txBody>
      </p:sp>
      <p:sp>
        <p:nvSpPr>
          <p:cNvPr id="13" name="Zaoblený obdĺžnik 12"/>
          <p:cNvSpPr/>
          <p:nvPr/>
        </p:nvSpPr>
        <p:spPr>
          <a:xfrm>
            <a:off x="3819133" y="4995752"/>
            <a:ext cx="2106632" cy="268987"/>
          </a:xfrm>
          <a:prstGeom prst="roundRect">
            <a:avLst/>
          </a:prstGeom>
          <a:solidFill>
            <a:srgbClr val="FFC0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CSRÚ/CIP + </a:t>
            </a:r>
            <a:r>
              <a:rPr lang="sk-SK" sz="1200" b="1" smtClean="0">
                <a:solidFill>
                  <a:schemeClr val="bg1"/>
                </a:solidFill>
                <a:latin typeface="Arial" panose="020B0604020202020204" pitchFamily="34" charset="0"/>
                <a:cs typeface="Arial" panose="020B0604020202020204" pitchFamily="34" charset="0"/>
              </a:rPr>
              <a:t>DI + MOU (BE)</a:t>
            </a:r>
            <a:endParaRPr lang="sk-SK" sz="1200" b="1">
              <a:solidFill>
                <a:schemeClr val="bg1"/>
              </a:solidFill>
              <a:latin typeface="Arial" panose="020B0604020202020204" pitchFamily="34" charset="0"/>
              <a:cs typeface="Arial" panose="020B0604020202020204" pitchFamily="34" charset="0"/>
            </a:endParaRPr>
          </a:p>
        </p:txBody>
      </p:sp>
      <p:sp>
        <p:nvSpPr>
          <p:cNvPr id="14" name="BlokTextu 13"/>
          <p:cNvSpPr txBox="1"/>
          <p:nvPr/>
        </p:nvSpPr>
        <p:spPr>
          <a:xfrm>
            <a:off x="6035346" y="3219232"/>
            <a:ext cx="2621903" cy="461665"/>
          </a:xfrm>
          <a:prstGeom prst="rect">
            <a:avLst/>
          </a:prstGeom>
          <a:noFill/>
        </p:spPr>
        <p:txBody>
          <a:bodyPr wrap="square" rtlCol="0">
            <a:spAutoFit/>
          </a:bodyPr>
          <a:lstStyle/>
          <a:p>
            <a:r>
              <a:rPr lang="sk-SK" sz="1200"/>
              <a:t>Centrálna API Manažment Platforma (METAIS: projekt_514)</a:t>
            </a:r>
          </a:p>
        </p:txBody>
      </p:sp>
      <p:sp>
        <p:nvSpPr>
          <p:cNvPr id="18" name="BlokTextu 17"/>
          <p:cNvSpPr txBox="1"/>
          <p:nvPr/>
        </p:nvSpPr>
        <p:spPr>
          <a:xfrm>
            <a:off x="6005962" y="4899412"/>
            <a:ext cx="6295185" cy="1015663"/>
          </a:xfrm>
          <a:prstGeom prst="rect">
            <a:avLst/>
          </a:prstGeom>
          <a:noFill/>
        </p:spPr>
        <p:txBody>
          <a:bodyPr wrap="none" rtlCol="0">
            <a:spAutoFit/>
          </a:bodyPr>
          <a:lstStyle/>
          <a:p>
            <a:r>
              <a:rPr lang="sk-SK" sz="1200"/>
              <a:t>Cent. Systém Referenčných Údajov/ Centrálna Integračná Platforma / Manažment osobných </a:t>
            </a:r>
            <a:r>
              <a:rPr lang="sk-SK" sz="1200" smtClean="0"/>
              <a:t>údajov</a:t>
            </a:r>
          </a:p>
          <a:p>
            <a:r>
              <a:rPr lang="sk-SK" sz="1200" smtClean="0"/>
              <a:t>+ </a:t>
            </a:r>
            <a:r>
              <a:rPr lang="sk-SK" sz="1200"/>
              <a:t>Dátová </a:t>
            </a:r>
            <a:r>
              <a:rPr lang="sk-SK" sz="1200" smtClean="0"/>
              <a:t>Integrácia (METAIS</a:t>
            </a:r>
            <a:r>
              <a:rPr lang="sk-SK" sz="1200"/>
              <a:t>: projekt_346 + projekt_327</a:t>
            </a:r>
            <a:r>
              <a:rPr lang="sk-SK" sz="1200" smtClean="0"/>
              <a:t>)</a:t>
            </a:r>
          </a:p>
          <a:p>
            <a:r>
              <a:rPr lang="sk-SK" sz="1200"/>
              <a:t>+ </a:t>
            </a:r>
            <a:r>
              <a:rPr lang="sk-SK" sz="1200" smtClean="0"/>
              <a:t>Systém </a:t>
            </a:r>
            <a:r>
              <a:rPr lang="sk-SK" sz="1200"/>
              <a:t>"jedenkrát a dosť" / súčasť Jednotnej digitálnej </a:t>
            </a:r>
            <a:r>
              <a:rPr lang="sk-SK" sz="1200" smtClean="0"/>
              <a:t>brány (MetaIS: projekt_1617)</a:t>
            </a:r>
          </a:p>
          <a:p>
            <a:endParaRPr lang="sk-SK" sz="1200"/>
          </a:p>
          <a:p>
            <a:endParaRPr lang="sk-SK" sz="1200"/>
          </a:p>
        </p:txBody>
      </p:sp>
      <p:sp>
        <p:nvSpPr>
          <p:cNvPr id="12" name="Zaoblený obdĺžnik 11"/>
          <p:cNvSpPr/>
          <p:nvPr/>
        </p:nvSpPr>
        <p:spPr>
          <a:xfrm>
            <a:off x="4727430" y="3711377"/>
            <a:ext cx="1307916" cy="361645"/>
          </a:xfrm>
          <a:prstGeom prst="roundRect">
            <a:avLst/>
          </a:prstGeom>
          <a:solidFill>
            <a:srgbClr val="00B0F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Modernizované ÚPVS</a:t>
            </a:r>
            <a:endParaRPr lang="sk-SK" sz="1200" b="1">
              <a:solidFill>
                <a:schemeClr val="bg1"/>
              </a:solidFill>
              <a:latin typeface="Arial" panose="020B0604020202020204" pitchFamily="34" charset="0"/>
              <a:cs typeface="Arial" panose="020B0604020202020204" pitchFamily="34" charset="0"/>
            </a:endParaRPr>
          </a:p>
        </p:txBody>
      </p:sp>
      <p:sp>
        <p:nvSpPr>
          <p:cNvPr id="16" name="BlokTextu 15"/>
          <p:cNvSpPr txBox="1"/>
          <p:nvPr/>
        </p:nvSpPr>
        <p:spPr>
          <a:xfrm>
            <a:off x="6572110" y="3680897"/>
            <a:ext cx="4822329" cy="646331"/>
          </a:xfrm>
          <a:prstGeom prst="rect">
            <a:avLst/>
          </a:prstGeom>
          <a:noFill/>
        </p:spPr>
        <p:txBody>
          <a:bodyPr wrap="square" rtlCol="0">
            <a:spAutoFit/>
          </a:bodyPr>
          <a:lstStyle/>
          <a:p>
            <a:r>
              <a:rPr lang="sk-SK" sz="1200"/>
              <a:t>Projekt Modernizácia ÚPVS-Zvyšovanie úžitkovej hodnoty digitálnych služieb (</a:t>
            </a:r>
            <a:r>
              <a:rPr lang="sk-SK" sz="1200" smtClean="0"/>
              <a:t>METAIS: </a:t>
            </a:r>
            <a:r>
              <a:rPr lang="sk-SK" sz="1200"/>
              <a:t>projekt_307</a:t>
            </a:r>
            <a:r>
              <a:rPr lang="sk-SK" sz="1200" smtClean="0"/>
              <a:t>)</a:t>
            </a:r>
          </a:p>
          <a:p>
            <a:r>
              <a:rPr lang="sk-SK" sz="1200"/>
              <a:t>+ </a:t>
            </a:r>
            <a:r>
              <a:rPr lang="sk-SK" sz="1200" smtClean="0"/>
              <a:t>Slovensko </a:t>
            </a:r>
            <a:r>
              <a:rPr lang="sk-SK" sz="1200"/>
              <a:t>v </a:t>
            </a:r>
            <a:r>
              <a:rPr lang="sk-SK" sz="1200" smtClean="0"/>
              <a:t>mobile (MetaIS: projekt_1060)</a:t>
            </a:r>
            <a:endParaRPr lang="sk-SK" sz="1200"/>
          </a:p>
        </p:txBody>
      </p:sp>
      <p:sp>
        <p:nvSpPr>
          <p:cNvPr id="17" name="Zaoblený obdĺžnik 16"/>
          <p:cNvSpPr/>
          <p:nvPr/>
        </p:nvSpPr>
        <p:spPr>
          <a:xfrm>
            <a:off x="166397" y="2857587"/>
            <a:ext cx="1307916" cy="361645"/>
          </a:xfrm>
          <a:prstGeom prst="roundRect">
            <a:avLst/>
          </a:prstGeom>
          <a:solidFill>
            <a:srgbClr val="00B0F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Modernizované ÚPVS</a:t>
            </a:r>
            <a:endParaRPr lang="sk-SK" sz="1200" b="1">
              <a:solidFill>
                <a:schemeClr val="bg1"/>
              </a:solidFill>
              <a:latin typeface="Arial" panose="020B0604020202020204" pitchFamily="34" charset="0"/>
              <a:cs typeface="Arial" panose="020B0604020202020204" pitchFamily="34" charset="0"/>
            </a:endParaRPr>
          </a:p>
        </p:txBody>
      </p:sp>
      <p:sp>
        <p:nvSpPr>
          <p:cNvPr id="20" name="Zaoblený obdĺžnik 19"/>
          <p:cNvSpPr/>
          <p:nvPr/>
        </p:nvSpPr>
        <p:spPr>
          <a:xfrm>
            <a:off x="5871023" y="3885000"/>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SK v Mobile</a:t>
            </a:r>
            <a:endParaRPr lang="sk-SK" sz="1200" b="1">
              <a:solidFill>
                <a:schemeClr val="bg1"/>
              </a:solidFill>
              <a:latin typeface="Arial" panose="020B0604020202020204" pitchFamily="34" charset="0"/>
              <a:cs typeface="Arial" panose="020B0604020202020204" pitchFamily="34" charset="0"/>
            </a:endParaRPr>
          </a:p>
        </p:txBody>
      </p:sp>
      <p:sp>
        <p:nvSpPr>
          <p:cNvPr id="21" name="Zaoblený obdĺžnik 20"/>
          <p:cNvSpPr/>
          <p:nvPr/>
        </p:nvSpPr>
        <p:spPr>
          <a:xfrm>
            <a:off x="1515700" y="2771235"/>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Moje údaje</a:t>
            </a:r>
          </a:p>
        </p:txBody>
      </p:sp>
      <p:sp>
        <p:nvSpPr>
          <p:cNvPr id="19" name="Zaoblený obdĺžnik 18"/>
          <p:cNvSpPr/>
          <p:nvPr/>
        </p:nvSpPr>
        <p:spPr>
          <a:xfrm>
            <a:off x="1428773" y="2357365"/>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SK v Mobile</a:t>
            </a:r>
            <a:endParaRPr lang="sk-SK"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931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p:cNvPicPr>
            <a:picLocks noChangeAspect="1"/>
          </p:cNvPicPr>
          <p:nvPr/>
        </p:nvPicPr>
        <p:blipFill>
          <a:blip r:embed="rId2"/>
          <a:stretch>
            <a:fillRect/>
          </a:stretch>
        </p:blipFill>
        <p:spPr>
          <a:xfrm>
            <a:off x="2788466" y="133065"/>
            <a:ext cx="9153997" cy="6632249"/>
          </a:xfrm>
          <a:prstGeom prst="rect">
            <a:avLst/>
          </a:prstGeom>
        </p:spPr>
      </p:pic>
      <p:sp>
        <p:nvSpPr>
          <p:cNvPr id="3" name="Nadpis 2"/>
          <p:cNvSpPr>
            <a:spLocks noGrp="1"/>
          </p:cNvSpPr>
          <p:nvPr>
            <p:ph type="title"/>
          </p:nvPr>
        </p:nvSpPr>
        <p:spPr>
          <a:xfrm>
            <a:off x="883920" y="933519"/>
            <a:ext cx="9144000" cy="748788"/>
          </a:xfrm>
        </p:spPr>
        <p:txBody>
          <a:bodyPr/>
          <a:lstStyle/>
          <a:p>
            <a:r>
              <a:rPr lang="sk-SK" smtClean="0"/>
              <a:t>ŽS a ISVS</a:t>
            </a:r>
            <a:endParaRPr lang="sk-SK"/>
          </a:p>
        </p:txBody>
      </p:sp>
    </p:spTree>
    <p:extLst>
      <p:ext uri="{BB962C8B-B14F-4D97-AF65-F5344CB8AC3E}">
        <p14:creationId xmlns:p14="http://schemas.microsoft.com/office/powerpoint/2010/main" val="7096205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dpis 2"/>
          <p:cNvSpPr>
            <a:spLocks noGrp="1"/>
          </p:cNvSpPr>
          <p:nvPr>
            <p:ph type="title"/>
          </p:nvPr>
        </p:nvSpPr>
        <p:spPr>
          <a:xfrm>
            <a:off x="809625" y="866844"/>
            <a:ext cx="2504792" cy="748788"/>
          </a:xfrm>
        </p:spPr>
        <p:txBody>
          <a:bodyPr>
            <a:normAutofit fontScale="90000"/>
          </a:bodyPr>
          <a:lstStyle/>
          <a:p>
            <a:r>
              <a:rPr lang="sk-SK" smtClean="0"/>
              <a:t>Ref. Arch: PrincÍpy</a:t>
            </a:r>
            <a:br>
              <a:rPr lang="sk-SK" smtClean="0"/>
            </a:br>
            <a:r>
              <a:rPr lang="sk-SK" smtClean="0"/>
              <a:t>pre </a:t>
            </a:r>
            <a:r>
              <a:rPr lang="sk-SK"/>
              <a:t>ISVS</a:t>
            </a:r>
          </a:p>
        </p:txBody>
      </p:sp>
      <p:pic>
        <p:nvPicPr>
          <p:cNvPr id="4" name="Obrázok 3"/>
          <p:cNvPicPr>
            <a:picLocks noChangeAspect="1"/>
          </p:cNvPicPr>
          <p:nvPr/>
        </p:nvPicPr>
        <p:blipFill>
          <a:blip r:embed="rId2"/>
          <a:stretch>
            <a:fillRect/>
          </a:stretch>
        </p:blipFill>
        <p:spPr>
          <a:xfrm>
            <a:off x="2385871" y="299384"/>
            <a:ext cx="9710879" cy="6379375"/>
          </a:xfrm>
          <a:prstGeom prst="rect">
            <a:avLst/>
          </a:prstGeom>
        </p:spPr>
      </p:pic>
    </p:spTree>
    <p:extLst>
      <p:ext uri="{BB962C8B-B14F-4D97-AF65-F5344CB8AC3E}">
        <p14:creationId xmlns:p14="http://schemas.microsoft.com/office/powerpoint/2010/main" val="3085507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Zhrnutie</a:t>
            </a:r>
            <a:endParaRPr lang="sk-SK"/>
          </a:p>
        </p:txBody>
      </p:sp>
      <p:sp>
        <p:nvSpPr>
          <p:cNvPr id="3" name="Zástupný objekt pre obsah 2"/>
          <p:cNvSpPr>
            <a:spLocks noGrp="1"/>
          </p:cNvSpPr>
          <p:nvPr>
            <p:ph idx="1"/>
          </p:nvPr>
        </p:nvSpPr>
        <p:spPr/>
        <p:txBody>
          <a:bodyPr>
            <a:normAutofit fontScale="85000" lnSpcReduction="20000"/>
          </a:bodyPr>
          <a:lstStyle/>
          <a:p>
            <a:r>
              <a:rPr lang="sk-SK" smtClean="0"/>
              <a:t>Vizuálne jednotné: ID-SK</a:t>
            </a:r>
          </a:p>
          <a:p>
            <a:r>
              <a:rPr lang="sk-SK" smtClean="0"/>
              <a:t>Single Sign On: eID, mID, eIDAS...EDIW</a:t>
            </a:r>
          </a:p>
          <a:p>
            <a:r>
              <a:rPr lang="sk-SK" smtClean="0"/>
              <a:t>Minimum dát do formulára, maximum dát pre rozhodnutie v backoffice: CIP/CSRÚ, nielen dáta ale aj zmeny dát</a:t>
            </a:r>
          </a:p>
          <a:p>
            <a:r>
              <a:rPr lang="sk-SK" smtClean="0"/>
              <a:t>Podeliť sa o dáta aj o funkcie: CIP/CSRÚ + CAMP, OpenData, spoločné moduly ISVS</a:t>
            </a:r>
          </a:p>
          <a:p>
            <a:r>
              <a:rPr lang="sk-SK" smtClean="0"/>
              <a:t>Komunikácia s občanom na jednom mieste: eDesk (aj SaveToOutbox pre podania)</a:t>
            </a:r>
          </a:p>
          <a:p>
            <a:r>
              <a:rPr lang="sk-SK" smtClean="0"/>
              <a:t>Poskytovanie informácie o stave konania do portfólia občana v (M)ÚPVS: komunikácia cez eDEsk, API pre aktualizáciu stavu ŽS</a:t>
            </a:r>
          </a:p>
          <a:p>
            <a:r>
              <a:rPr lang="sk-SK" smtClean="0"/>
              <a:t>Občan má právo na svoje dáta: poskytovanie dát o občanovi pre Moje Údaje, aj prístupy na dáta</a:t>
            </a:r>
          </a:p>
          <a:p>
            <a:r>
              <a:rPr lang="sk-SK" smtClean="0"/>
              <a:t>Cloud native architektúra</a:t>
            </a:r>
          </a:p>
          <a:p>
            <a:endParaRPr lang="sk-SK"/>
          </a:p>
        </p:txBody>
      </p:sp>
    </p:spTree>
    <p:extLst>
      <p:ext uri="{BB962C8B-B14F-4D97-AF65-F5344CB8AC3E}">
        <p14:creationId xmlns:p14="http://schemas.microsoft.com/office/powerpoint/2010/main" val="5030953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ál">
  <a:themeElements>
    <a:clrScheme name="Integrá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á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á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spDef>
      <a:spPr>
        <a:solidFill>
          <a:srgbClr val="FFFF99"/>
        </a:solidFill>
        <a:ln>
          <a:solidFill>
            <a:schemeClr val="tx1">
              <a:lumMod val="50000"/>
              <a:lumOff val="50000"/>
            </a:schemeClr>
          </a:solidFill>
        </a:ln>
      </a:spPr>
      <a:bodyPr lIns="36000" tIns="36000" rIns="36000" bIns="36000" rtlCol="0" anchor="ctr"/>
      <a:lstStyle>
        <a:defPPr algn="ctr">
          <a:defRPr sz="1200" smtClean="0">
            <a:solidFill>
              <a:schemeClr val="tx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65C2DF258143245B9490EE1F8110AAF" ma:contentTypeVersion="1" ma:contentTypeDescription="Umožňuje vytvoriť nový dokument." ma:contentTypeScope="" ma:versionID="212887e08f6cf881fde2d2fe724e95f7">
  <xsd:schema xmlns:xsd="http://www.w3.org/2001/XMLSchema" xmlns:xs="http://www.w3.org/2001/XMLSchema" xmlns:p="http://schemas.microsoft.com/office/2006/metadata/properties" xmlns:ns1="http://schemas.microsoft.com/sharepoint/v3" xmlns:ns2="af457a4c-de28-4d38-bda9-e56a61b168cd" targetNamespace="http://schemas.microsoft.com/office/2006/metadata/properties" ma:root="true" ma:fieldsID="670cec3c361b9a7476bb5ceca5f219d0" ns1:_="" ns2:_="">
    <xsd:import namespace="http://schemas.microsoft.com/sharepoint/v3"/>
    <xsd:import namespace="af457a4c-de28-4d38-bda9-e56a61b168cd"/>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Dátum začatia plánovania" ma:description="Počiatočný dátum plánovania predstavuje stĺpec lokality vytvorený funkciou Publikovanie. Používa sa na stanovenie dátumu a času, kedy sa táto stránka prvý raz zobrazí návštevníkom lokality." ma:internalName="PublishingStartDate">
      <xsd:simpleType>
        <xsd:restriction base="dms:Unknown"/>
      </xsd:simpleType>
    </xsd:element>
    <xsd:element name="PublishingExpirationDate" ma:index="12" nillable="true" ma:displayName="Dátum ukončenia plánovania" ma:description="Dátum skončenia plánovania predstavuje stĺpec lokality vytvorený funkciou Publikovanie. Používa sa na zadanie dátumu a času, po uplynutí ktorých sa táto stránka nebude viac zobrazovať návštevníkom lokality."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f457a4c-de28-4d38-bda9-e56a61b168cd" elementFormDefault="qualified">
    <xsd:import namespace="http://schemas.microsoft.com/office/2006/documentManagement/types"/>
    <xsd:import namespace="http://schemas.microsoft.com/office/infopath/2007/PartnerControls"/>
    <xsd:element name="_dlc_DocId" ma:index="8" nillable="true" ma:displayName="Hodnota identifikátora dokumentu" ma:description="Hodnota identifikátora dokumentu priradená k tejto položke." ma:internalName="_dlc_DocId" ma:readOnly="true">
      <xsd:simpleType>
        <xsd:restriction base="dms:Text"/>
      </xsd:simpleType>
    </xsd:element>
    <xsd:element name="_dlc_DocIdUrl" ma:index="9" nillable="true" ma:displayName="Identifikátor dokumentu" ma:description="Trvalé prepojenie na tento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af457a4c-de28-4d38-bda9-e56a61b168cd">CTYWSUCD3UHA-1850250954-119</_dlc_DocId>
    <_dlc_DocIdUrl xmlns="af457a4c-de28-4d38-bda9-e56a61b168cd">
      <Url>https://sp.vicepremier.gov.sk/strategicka-architektura/_layouts/15/DocIdRedir.aspx?ID=CTYWSUCD3UHA-1850250954-119</Url>
      <Description>CTYWSUCD3UHA-1850250954-119</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0D17C9F-248E-4CCB-A1E8-880430CA1616}"/>
</file>

<file path=customXml/itemProps2.xml><?xml version="1.0" encoding="utf-8"?>
<ds:datastoreItem xmlns:ds="http://schemas.openxmlformats.org/officeDocument/2006/customXml" ds:itemID="{3D647E05-D1DD-486F-97DE-92025BC9CC30}">
  <ds:schemaRefs>
    <ds:schemaRef ds:uri="http://schemas.microsoft.com/sharepoint/v3/contenttype/forms"/>
  </ds:schemaRefs>
</ds:datastoreItem>
</file>

<file path=customXml/itemProps3.xml><?xml version="1.0" encoding="utf-8"?>
<ds:datastoreItem xmlns:ds="http://schemas.openxmlformats.org/officeDocument/2006/customXml" ds:itemID="{11EA0CC7-363F-461B-8DC1-6839646AF955}">
  <ds:schemaRefs>
    <ds:schemaRef ds:uri="http://purl.org/dc/elements/1.1/"/>
    <ds:schemaRef ds:uri="http://www.w3.org/XML/1998/namespace"/>
    <ds:schemaRef ds:uri="45a0424a-b6ff-4064-ab3b-f5cc1d862c5f"/>
    <ds:schemaRef ds:uri="http://purl.org/dc/terms/"/>
    <ds:schemaRef ds:uri="http://schemas.openxmlformats.org/package/2006/metadata/core-properties"/>
    <ds:schemaRef ds:uri="http://schemas.microsoft.com/office/infopath/2007/PartnerControls"/>
    <ds:schemaRef ds:uri="http://purl.org/dc/dcmitype/"/>
    <ds:schemaRef ds:uri="http://schemas.microsoft.com/office/2006/documentManagement/types"/>
    <ds:schemaRef ds:uri="3cd966dc-1e62-4749-8976-f4b18f499ff8"/>
    <ds:schemaRef ds:uri="http://schemas.microsoft.com/office/2006/metadata/properties"/>
  </ds:schemaRefs>
</ds:datastoreItem>
</file>

<file path=customXml/itemProps4.xml><?xml version="1.0" encoding="utf-8"?>
<ds:datastoreItem xmlns:ds="http://schemas.openxmlformats.org/officeDocument/2006/customXml" ds:itemID="{AE881801-8B21-4E6B-8657-1F599A0F3D15}"/>
</file>

<file path=docProps/app.xml><?xml version="1.0" encoding="utf-8"?>
<Properties xmlns="http://schemas.openxmlformats.org/officeDocument/2006/extended-properties" xmlns:vt="http://schemas.openxmlformats.org/officeDocument/2006/docPropsVTypes">
  <Template>Integral</Template>
  <TotalTime>7767</TotalTime>
  <Words>441</Words>
  <Application>Microsoft Office PowerPoint</Application>
  <PresentationFormat>Širokouhlá</PresentationFormat>
  <Paragraphs>96</Paragraphs>
  <Slides>7</Slides>
  <Notes>0</Notes>
  <HiddenSlides>0</HiddenSlides>
  <MMClips>0</MMClips>
  <ScaleCrop>false</ScaleCrop>
  <HeadingPairs>
    <vt:vector size="6" baseType="variant">
      <vt:variant>
        <vt:lpstr>Použité písma</vt:lpstr>
      </vt:variant>
      <vt:variant>
        <vt:i4>8</vt:i4>
      </vt:variant>
      <vt:variant>
        <vt:lpstr>Motív</vt:lpstr>
      </vt:variant>
      <vt:variant>
        <vt:i4>1</vt:i4>
      </vt:variant>
      <vt:variant>
        <vt:lpstr>Nadpisy snímok</vt:lpstr>
      </vt:variant>
      <vt:variant>
        <vt:i4>7</vt:i4>
      </vt:variant>
    </vt:vector>
  </HeadingPairs>
  <TitlesOfParts>
    <vt:vector size="16" baseType="lpstr">
      <vt:lpstr>Arial</vt:lpstr>
      <vt:lpstr>Arial Narrow</vt:lpstr>
      <vt:lpstr>Calibri</vt:lpstr>
      <vt:lpstr>Roboto Regular</vt:lpstr>
      <vt:lpstr>Tw Cen MT</vt:lpstr>
      <vt:lpstr>Tw Cen MT Condensed</vt:lpstr>
      <vt:lpstr>Wingdings</vt:lpstr>
      <vt:lpstr>Wingdings 3</vt:lpstr>
      <vt:lpstr>Integrál</vt:lpstr>
      <vt:lpstr>Prezentácia programu PowerPoint</vt:lpstr>
      <vt:lpstr>projekt životných situácií</vt:lpstr>
      <vt:lpstr>Prezentácia programu PowerPoint</vt:lpstr>
      <vt:lpstr>Referenčná architektúra Integrovaného ISVS a Projekty rozvoja Centrálnej infraštruktúry v MIRRI</vt:lpstr>
      <vt:lpstr>ŽS a ISVS</vt:lpstr>
      <vt:lpstr>Ref. Arch: PrincÍpy pre ISVS</vt:lpstr>
      <vt:lpstr>Zhrnutie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 Rámcový návrh Referenčnej arch. pre riešenie ŽS</dc:title>
  <dc:creator>Patricia</dc:creator>
  <cp:lastModifiedBy>Vladimír Kováč</cp:lastModifiedBy>
  <cp:revision>224</cp:revision>
  <dcterms:created xsi:type="dcterms:W3CDTF">2020-06-30T07:10:58Z</dcterms:created>
  <dcterms:modified xsi:type="dcterms:W3CDTF">2022-10-28T11:19:25Z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0x010100765C2DF258143245B9490EE1F8110AAF</vt:lpwstr>
  </property>
  <property fmtid="{D5CDD505-2E9C-101B-9397-08002B2CF9AE}" pid="3" name="_dlc_DocIdItemGuid">
    <vt:lpwstr>041b0026-1bd8-4598-abc2-02f1e91e1c57</vt:lpwstr>
  </property>
</Properties>
</file>