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0"/>
  </p:notesMasterIdLst>
  <p:sldIdLst>
    <p:sldId id="269" r:id="rId2"/>
    <p:sldId id="599" r:id="rId3"/>
    <p:sldId id="419" r:id="rId4"/>
    <p:sldId id="325" r:id="rId5"/>
    <p:sldId id="345" r:id="rId6"/>
    <p:sldId id="346" r:id="rId7"/>
    <p:sldId id="503" r:id="rId8"/>
    <p:sldId id="517" r:id="rId9"/>
    <p:sldId id="510" r:id="rId10"/>
    <p:sldId id="527" r:id="rId11"/>
    <p:sldId id="426" r:id="rId12"/>
    <p:sldId id="553" r:id="rId13"/>
    <p:sldId id="600" r:id="rId14"/>
    <p:sldId id="268" r:id="rId15"/>
    <p:sldId id="504" r:id="rId16"/>
    <p:sldId id="505" r:id="rId17"/>
    <p:sldId id="383" r:id="rId18"/>
    <p:sldId id="281" r:id="rId19"/>
  </p:sldIdLst>
  <p:sldSz cx="12192000" cy="68580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Roboto" pitchFamily="2" charset="0"/>
      <p:regular r:id="rId25"/>
      <p:bold r:id="rId26"/>
      <p:italic r:id="rId27"/>
      <p:boldItalic r:id="rId28"/>
    </p:embeddedFont>
    <p:embeddedFont>
      <p:font typeface="Roboto Condensed" pitchFamily="2" charset="0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8" autoAdjust="0"/>
    <p:restoredTop sz="94660"/>
  </p:normalViewPr>
  <p:slideViewPr>
    <p:cSldViewPr snapToGrid="0">
      <p:cViewPr>
        <p:scale>
          <a:sx n="61" d="100"/>
          <a:sy n="61" d="100"/>
        </p:scale>
        <p:origin x="871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21" Type="http://schemas.openxmlformats.org/officeDocument/2006/relationships/font" Target="fonts/font1.fntdata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37" Type="http://schemas.openxmlformats.org/officeDocument/2006/relationships/customXml" Target="../customXml/item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95462-AC23-4E6C-9E87-87BD1C42A991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46679-E84E-4C82-9FAD-DC2270048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29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5593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Creating digital dictatorship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46679-E84E-4C82-9FAD-DC2270048A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05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Each of the Chinese tech giants has been put in charge of a crucial type of digital information, turning them in effect into national data champions: Alibaba collects the data needed for smart cities, Baidu for autonomous vehicles and Tencent for medical imaging.</a:t>
            </a:r>
            <a:endParaRPr lang="uk-UA" sz="1200" b="0" dirty="0"/>
          </a:p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46679-E84E-4C82-9FAD-DC2270048A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53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3983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How is the victim, who is the killer, who is saving who?</a:t>
            </a:r>
          </a:p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46679-E84E-4C82-9FAD-DC2270048A3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36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94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584200" y="6192117"/>
            <a:ext cx="7239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chemeClr val="accent2"/>
                </a:solidFill>
              </a:rPr>
              <a:t>K9.4</a:t>
            </a:r>
            <a:endParaRPr lang="uk-UA" sz="1333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1277600" y="6192117"/>
            <a:ext cx="11557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116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07C3C0A5-1254-4CCC-AD68-55F72217AF1C}"/>
              </a:ext>
            </a:extLst>
          </p:cNvPr>
          <p:cNvSpPr txBox="1"/>
          <p:nvPr userDrawn="1"/>
        </p:nvSpPr>
        <p:spPr>
          <a:xfrm>
            <a:off x="584200" y="6192117"/>
            <a:ext cx="7239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chemeClr val="accent2"/>
                </a:solidFill>
              </a:rPr>
              <a:t>K9.4</a:t>
            </a:r>
            <a:endParaRPr lang="uk-UA" sz="1333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37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3FEFC820-B3B4-46A3-BB84-03CE30E35EFE}"/>
              </a:ext>
            </a:extLst>
          </p:cNvPr>
          <p:cNvSpPr txBox="1"/>
          <p:nvPr userDrawn="1"/>
        </p:nvSpPr>
        <p:spPr>
          <a:xfrm>
            <a:off x="584200" y="6192117"/>
            <a:ext cx="7239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chemeClr val="accent2"/>
                </a:solidFill>
              </a:rPr>
              <a:t>K9.4</a:t>
            </a:r>
            <a:endParaRPr lang="uk-UA" sz="1333" b="1" dirty="0">
              <a:solidFill>
                <a:schemeClr val="accent2"/>
              </a:solidFill>
            </a:endParaRP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F817644E-5976-4D13-B2D1-68E3F738FE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77600" y="6192117"/>
            <a:ext cx="11557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639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10" name="Rectangle 9"/>
          <p:cNvSpPr/>
          <p:nvPr userDrawn="1"/>
        </p:nvSpPr>
        <p:spPr>
          <a:xfrm>
            <a:off x="0" y="1600200"/>
            <a:ext cx="12192000" cy="36576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7CBC0B27-05BC-4C8A-958A-8895AF3FA506}"/>
              </a:ext>
            </a:extLst>
          </p:cNvPr>
          <p:cNvSpPr txBox="1"/>
          <p:nvPr userDrawn="1"/>
        </p:nvSpPr>
        <p:spPr>
          <a:xfrm>
            <a:off x="584200" y="6192117"/>
            <a:ext cx="7239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chemeClr val="accent2"/>
                </a:solidFill>
              </a:rPr>
              <a:t>K9.4</a:t>
            </a:r>
            <a:endParaRPr lang="uk-UA" sz="1333" b="1" dirty="0">
              <a:solidFill>
                <a:schemeClr val="accent2"/>
              </a:solidFill>
            </a:endParaRPr>
          </a:p>
        </p:txBody>
      </p:sp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00CF1D65-851E-407D-A7E8-DCDC8EF0D7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77600" y="6192117"/>
            <a:ext cx="11557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9162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B0BBA993-CE42-4385-A163-A4EB4D7F73C2}"/>
              </a:ext>
            </a:extLst>
          </p:cNvPr>
          <p:cNvSpPr txBox="1"/>
          <p:nvPr userDrawn="1"/>
        </p:nvSpPr>
        <p:spPr>
          <a:xfrm>
            <a:off x="584200" y="6192117"/>
            <a:ext cx="7239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chemeClr val="bg1"/>
                </a:solidFill>
              </a:rPr>
              <a:t>K9.4</a:t>
            </a:r>
            <a:endParaRPr lang="uk-UA" sz="1333" b="1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C4C60FA2-6B14-4404-8D71-8690204D99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77600" y="6192117"/>
            <a:ext cx="11557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0</a:t>
            </a:r>
            <a:fld id="{37D409AB-2201-4E18-8A34-C31753AD9B06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045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673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3730752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267968" y="2389632"/>
            <a:ext cx="1463040" cy="25908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3645408" y="2389632"/>
            <a:ext cx="1463040" cy="25908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346960" y="2176272"/>
            <a:ext cx="1694688" cy="301752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00D26AEA-71BF-437E-A869-D3110768269A}"/>
              </a:ext>
            </a:extLst>
          </p:cNvPr>
          <p:cNvSpPr txBox="1"/>
          <p:nvPr userDrawn="1"/>
        </p:nvSpPr>
        <p:spPr>
          <a:xfrm>
            <a:off x="584200" y="6192117"/>
            <a:ext cx="7239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chemeClr val="accent2"/>
                </a:solidFill>
              </a:rPr>
              <a:t>K9.4</a:t>
            </a:r>
            <a:endParaRPr lang="uk-UA" sz="1333" b="1" dirty="0">
              <a:solidFill>
                <a:schemeClr val="accent2"/>
              </a:solidFill>
            </a:endParaRPr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44BD4211-8922-46BF-8BAD-C8889CE707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77600" y="6192117"/>
            <a:ext cx="11557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388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1600200"/>
            <a:ext cx="12192000" cy="36576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6FAA4768-C501-4C31-ADBB-B6E75A26E616}"/>
              </a:ext>
            </a:extLst>
          </p:cNvPr>
          <p:cNvSpPr txBox="1"/>
          <p:nvPr userDrawn="1"/>
        </p:nvSpPr>
        <p:spPr>
          <a:xfrm>
            <a:off x="584200" y="6192117"/>
            <a:ext cx="7239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chemeClr val="accent2"/>
                </a:solidFill>
              </a:rPr>
              <a:t>K9.4</a:t>
            </a:r>
            <a:endParaRPr lang="uk-UA" sz="1333" b="1" dirty="0">
              <a:solidFill>
                <a:schemeClr val="accent2"/>
              </a:solidFill>
            </a:endParaRP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65322674-69EC-4AD3-A061-23A9157D48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77600" y="6192117"/>
            <a:ext cx="11557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3370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57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91444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57455" y="2200275"/>
            <a:ext cx="705143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46"/>
            <a:r>
              <a:rPr lang="en-US" sz="4400" b="1" dirty="0">
                <a:solidFill>
                  <a:srgbClr val="6F7DE1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V </a:t>
            </a:r>
            <a:r>
              <a:rPr lang="en-US" sz="4400" b="1" dirty="0" err="1">
                <a:solidFill>
                  <a:srgbClr val="6F7DE1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miestnosti</a:t>
            </a:r>
            <a:r>
              <a:rPr lang="en-US" sz="4400" b="1" dirty="0">
                <a:solidFill>
                  <a:srgbClr val="6F7DE1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 </a:t>
            </a:r>
            <a:r>
              <a:rPr lang="en-US" sz="4400" b="1" dirty="0" err="1">
                <a:solidFill>
                  <a:srgbClr val="6F7DE1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je</a:t>
            </a:r>
            <a:r>
              <a:rPr lang="en-US" sz="4400" b="1" dirty="0">
                <a:solidFill>
                  <a:srgbClr val="6F7DE1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 </a:t>
            </a:r>
            <a:r>
              <a:rPr lang="en-US" sz="4400" b="1" dirty="0" err="1">
                <a:solidFill>
                  <a:srgbClr val="6F7DE1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vrah</a:t>
            </a:r>
            <a:endParaRPr lang="en-US" sz="4400" b="1" dirty="0">
              <a:solidFill>
                <a:srgbClr val="6F7DE1"/>
              </a:solidFill>
              <a:latin typeface="Roboto"/>
              <a:ea typeface="Roboto Condensed" panose="02000000000000000000" pitchFamily="2" charset="0"/>
              <a:cs typeface="Lato Semibold" panose="020F0502020204030203" pitchFamily="34" charset="0"/>
            </a:endParaRPr>
          </a:p>
          <a:p>
            <a:pPr algn="ctr" defTabSz="914446"/>
            <a:r>
              <a:rPr lang="en-US" sz="3000" b="1" dirty="0">
                <a:solidFill>
                  <a:srgbClr val="6F7DE1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(</a:t>
            </a:r>
            <a:r>
              <a:rPr lang="en-US" sz="3000" dirty="0" err="1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Ochrana</a:t>
            </a:r>
            <a:r>
              <a:rPr lang="en-US" sz="3000" dirty="0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 </a:t>
            </a:r>
            <a:r>
              <a:rPr lang="en-US" sz="3000" dirty="0" err="1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osobných</a:t>
            </a:r>
            <a:r>
              <a:rPr lang="en-US" sz="3000" dirty="0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 </a:t>
            </a:r>
            <a:r>
              <a:rPr lang="en-US" sz="3000" dirty="0" err="1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údajov</a:t>
            </a:r>
            <a:r>
              <a:rPr lang="en-US" sz="3000" dirty="0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, </a:t>
            </a:r>
            <a:r>
              <a:rPr lang="en-US" sz="3000" dirty="0" err="1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Dátová</a:t>
            </a:r>
            <a:r>
              <a:rPr lang="en-US" sz="3000" dirty="0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 </a:t>
            </a:r>
            <a:r>
              <a:rPr lang="en-US" sz="3000" dirty="0" err="1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ekonomika</a:t>
            </a:r>
            <a:r>
              <a:rPr lang="en-US" sz="3000" dirty="0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 v EÚ a </a:t>
            </a:r>
            <a:r>
              <a:rPr lang="en-US" sz="3000" dirty="0" err="1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otvorené</a:t>
            </a:r>
            <a:r>
              <a:rPr lang="en-US" sz="3000" dirty="0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 </a:t>
            </a:r>
            <a:r>
              <a:rPr lang="en-US" sz="3000" dirty="0" err="1">
                <a:solidFill>
                  <a:schemeClr val="accent6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dáta</a:t>
            </a:r>
            <a:r>
              <a:rPr lang="en-US" sz="3000" b="1" dirty="0">
                <a:solidFill>
                  <a:srgbClr val="6F7DE1"/>
                </a:solidFill>
                <a:latin typeface="Roboto"/>
                <a:ea typeface="Roboto Condensed" panose="02000000000000000000" pitchFamily="2" charset="0"/>
                <a:cs typeface="Lato Semibold" panose="020F0502020204030203" pitchFamily="34" charset="0"/>
              </a:rPr>
              <a:t>)</a:t>
            </a:r>
            <a:endParaRPr lang="ru-RU" sz="3000" b="1" dirty="0">
              <a:solidFill>
                <a:srgbClr val="6F7DE1"/>
              </a:solidFill>
              <a:latin typeface="Roboto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454506" y="1879819"/>
            <a:ext cx="457200" cy="4572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9035588" y="3984901"/>
            <a:ext cx="457200" cy="4572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885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6130806" cy="507831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Čo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potrebujeme</a:t>
            </a:r>
            <a:r>
              <a:rPr lang="en-US" dirty="0">
                <a:solidFill>
                  <a:schemeClr val="accent1"/>
                </a:solidFill>
              </a:rPr>
              <a:t>?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46"/>
            <a:r>
              <a:rPr lang="en-US">
                <a:solidFill>
                  <a:srgbClr val="C0C0C8"/>
                </a:solidFill>
                <a:latin typeface="Roboto"/>
              </a:rPr>
              <a:t>page</a:t>
            </a:r>
          </a:p>
          <a:p>
            <a:pPr defTabSz="914446"/>
            <a:r>
              <a:rPr lang="en-US">
                <a:solidFill>
                  <a:srgbClr val="C0C0C8"/>
                </a:solidFill>
                <a:latin typeface="Roboto"/>
              </a:rPr>
              <a:t>0</a:t>
            </a:r>
            <a:fld id="{37D409AB-2201-4E18-8A34-C31753AD9B06}" type="slidenum">
              <a:rPr lang="uk-UA">
                <a:solidFill>
                  <a:srgbClr val="C0C0C8"/>
                </a:solidFill>
                <a:latin typeface="Roboto"/>
              </a:rPr>
              <a:pPr defTabSz="914446"/>
              <a:t>10</a:t>
            </a:fld>
            <a:endParaRPr lang="uk-UA">
              <a:solidFill>
                <a:srgbClr val="C0C0C8"/>
              </a:solidFill>
              <a:latin typeface="Roboto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113857" y="2754969"/>
            <a:ext cx="769911" cy="769909"/>
            <a:chOff x="6705601" y="4049484"/>
            <a:chExt cx="1320801" cy="1320801"/>
          </a:xfrm>
          <a:solidFill>
            <a:schemeClr val="accent2"/>
          </a:solidFill>
        </p:grpSpPr>
        <p:sp>
          <p:nvSpPr>
            <p:cNvPr id="41" name="Oval 40"/>
            <p:cNvSpPr/>
            <p:nvPr/>
          </p:nvSpPr>
          <p:spPr>
            <a:xfrm>
              <a:off x="6705601" y="4049484"/>
              <a:ext cx="1320801" cy="13208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46"/>
              <a:endParaRPr lang="uk-UA">
                <a:solidFill>
                  <a:srgbClr val="F2F2F5"/>
                </a:solidFill>
                <a:latin typeface="Roboto"/>
              </a:endParaRPr>
            </a:p>
          </p:txBody>
        </p:sp>
        <p:sp>
          <p:nvSpPr>
            <p:cNvPr id="42" name="Left-Right Arrow 41"/>
            <p:cNvSpPr/>
            <p:nvPr/>
          </p:nvSpPr>
          <p:spPr>
            <a:xfrm>
              <a:off x="6930176" y="4466792"/>
              <a:ext cx="871650" cy="486184"/>
            </a:xfrm>
            <a:prstGeom prst="leftRightArrow">
              <a:avLst/>
            </a:prstGeom>
            <a:grpFill/>
            <a:ln w="254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46"/>
              <a:endParaRPr lang="uk-UA">
                <a:solidFill>
                  <a:srgbClr val="F2F2F5"/>
                </a:solidFill>
                <a:latin typeface="Roboto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680623" y="2754969"/>
            <a:ext cx="769911" cy="769909"/>
            <a:chOff x="6705601" y="4049484"/>
            <a:chExt cx="1320801" cy="1320801"/>
          </a:xfrm>
          <a:solidFill>
            <a:schemeClr val="accent2"/>
          </a:solidFill>
        </p:grpSpPr>
        <p:sp>
          <p:nvSpPr>
            <p:cNvPr id="62" name="Oval 61"/>
            <p:cNvSpPr/>
            <p:nvPr/>
          </p:nvSpPr>
          <p:spPr>
            <a:xfrm>
              <a:off x="6705601" y="4049484"/>
              <a:ext cx="1320801" cy="13208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46"/>
              <a:endParaRPr lang="uk-UA">
                <a:solidFill>
                  <a:srgbClr val="F2F2F5"/>
                </a:solidFill>
                <a:latin typeface="Roboto"/>
              </a:endParaRPr>
            </a:p>
          </p:txBody>
        </p:sp>
        <p:sp>
          <p:nvSpPr>
            <p:cNvPr id="63" name="Left-Right Arrow 62"/>
            <p:cNvSpPr/>
            <p:nvPr/>
          </p:nvSpPr>
          <p:spPr>
            <a:xfrm>
              <a:off x="6930176" y="4466792"/>
              <a:ext cx="871650" cy="486184"/>
            </a:xfrm>
            <a:prstGeom prst="leftRightArrow">
              <a:avLst/>
            </a:prstGeom>
            <a:grpFill/>
            <a:ln w="254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46"/>
              <a:endParaRPr lang="uk-UA">
                <a:solidFill>
                  <a:srgbClr val="F2F2F5"/>
                </a:solidFill>
                <a:latin typeface="Roboto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001872" y="2067195"/>
            <a:ext cx="2560647" cy="4364930"/>
            <a:chOff x="7502808" y="3100791"/>
            <a:chExt cx="3840970" cy="6547395"/>
          </a:xfrm>
        </p:grpSpPr>
        <p:sp>
          <p:nvSpPr>
            <p:cNvPr id="51" name="Овал 11"/>
            <p:cNvSpPr/>
            <p:nvPr/>
          </p:nvSpPr>
          <p:spPr>
            <a:xfrm>
              <a:off x="7979058" y="3100791"/>
              <a:ext cx="2888470" cy="288847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46"/>
              <a:endParaRPr lang="ru-RU">
                <a:solidFill>
                  <a:srgbClr val="F2F2F5"/>
                </a:solidFill>
                <a:latin typeface="Roboto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flipH="1">
              <a:off x="7979059" y="6612324"/>
              <a:ext cx="2888469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46"/>
              <a:r>
                <a:rPr lang="en-US" sz="2400" dirty="0" err="1">
                  <a:solidFill>
                    <a:srgbClr val="0A091B"/>
                  </a:solidFill>
                  <a:latin typeface="Roboto Condensed"/>
                </a:rPr>
                <a:t>dôvera</a:t>
              </a:r>
              <a:endParaRPr lang="ru-RU" sz="2400" dirty="0">
                <a:solidFill>
                  <a:srgbClr val="0A091B"/>
                </a:solidFill>
                <a:latin typeface="Roboto Condensed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flipH="1">
              <a:off x="7502808" y="7432194"/>
              <a:ext cx="3840970" cy="2215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46"/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Údaje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nie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sú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zneužívané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proti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záujmom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občanov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a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výsledky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sú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použité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spravodlivo</a:t>
              </a:r>
              <a:endParaRPr lang="ru-RU" dirty="0">
                <a:solidFill>
                  <a:srgbClr val="858591"/>
                </a:solidFill>
                <a:latin typeface="Roboto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35106" y="2067195"/>
            <a:ext cx="2560647" cy="3533933"/>
            <a:chOff x="2152659" y="3100791"/>
            <a:chExt cx="3840970" cy="5300900"/>
          </a:xfrm>
        </p:grpSpPr>
        <p:sp>
          <p:nvSpPr>
            <p:cNvPr id="45" name="Овал 11"/>
            <p:cNvSpPr/>
            <p:nvPr/>
          </p:nvSpPr>
          <p:spPr>
            <a:xfrm>
              <a:off x="2628909" y="3100791"/>
              <a:ext cx="2888470" cy="288847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46"/>
              <a:endParaRPr lang="ru-RU">
                <a:solidFill>
                  <a:srgbClr val="F2F2F5"/>
                </a:solidFill>
                <a:latin typeface="Roboto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flipH="1">
              <a:off x="2349614" y="6612324"/>
              <a:ext cx="3447058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46"/>
              <a:r>
                <a:rPr lang="en-US" sz="2400" dirty="0" err="1">
                  <a:solidFill>
                    <a:srgbClr val="0A091B"/>
                  </a:solidFill>
                  <a:latin typeface="Roboto Condensed"/>
                </a:rPr>
                <a:t>transparentnosť</a:t>
              </a:r>
              <a:endParaRPr lang="ru-RU" sz="2400" dirty="0">
                <a:solidFill>
                  <a:srgbClr val="0A091B"/>
                </a:solidFill>
                <a:latin typeface="Roboto Condensed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flipH="1">
              <a:off x="2152659" y="7432194"/>
              <a:ext cx="3840970" cy="969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46"/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Otvorené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údaje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o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všetkom</a:t>
              </a:r>
              <a:endParaRPr lang="ru-RU" dirty="0">
                <a:solidFill>
                  <a:srgbClr val="858591"/>
                </a:solidFill>
                <a:latin typeface="Roboto"/>
              </a:endParaRPr>
            </a:p>
          </p:txBody>
        </p:sp>
        <p:sp>
          <p:nvSpPr>
            <p:cNvPr id="24" name="Freeform 463"/>
            <p:cNvSpPr>
              <a:spLocks noEditPoints="1"/>
            </p:cNvSpPr>
            <p:nvPr/>
          </p:nvSpPr>
          <p:spPr bwMode="auto">
            <a:xfrm>
              <a:off x="3560219" y="4132452"/>
              <a:ext cx="1025851" cy="825148"/>
            </a:xfrm>
            <a:custGeom>
              <a:avLst/>
              <a:gdLst>
                <a:gd name="T0" fmla="*/ 16 w 176"/>
                <a:gd name="T1" fmla="*/ 104 h 144"/>
                <a:gd name="T2" fmla="*/ 24 w 176"/>
                <a:gd name="T3" fmla="*/ 104 h 144"/>
                <a:gd name="T4" fmla="*/ 44 w 176"/>
                <a:gd name="T5" fmla="*/ 84 h 144"/>
                <a:gd name="T6" fmla="*/ 136 w 176"/>
                <a:gd name="T7" fmla="*/ 80 h 144"/>
                <a:gd name="T8" fmla="*/ 116 w 176"/>
                <a:gd name="T9" fmla="*/ 108 h 144"/>
                <a:gd name="T10" fmla="*/ 136 w 176"/>
                <a:gd name="T11" fmla="*/ 88 h 144"/>
                <a:gd name="T12" fmla="*/ 136 w 176"/>
                <a:gd name="T13" fmla="*/ 80 h 144"/>
                <a:gd name="T14" fmla="*/ 143 w 176"/>
                <a:gd name="T15" fmla="*/ 16 h 144"/>
                <a:gd name="T16" fmla="*/ 120 w 176"/>
                <a:gd name="T17" fmla="*/ 0 h 144"/>
                <a:gd name="T18" fmla="*/ 80 w 176"/>
                <a:gd name="T19" fmla="*/ 24 h 144"/>
                <a:gd name="T20" fmla="*/ 33 w 176"/>
                <a:gd name="T21" fmla="*/ 16 h 144"/>
                <a:gd name="T22" fmla="*/ 4 w 176"/>
                <a:gd name="T23" fmla="*/ 87 h 144"/>
                <a:gd name="T24" fmla="*/ 40 w 176"/>
                <a:gd name="T25" fmla="*/ 144 h 144"/>
                <a:gd name="T26" fmla="*/ 97 w 176"/>
                <a:gd name="T27" fmla="*/ 112 h 144"/>
                <a:gd name="T28" fmla="*/ 176 w 176"/>
                <a:gd name="T29" fmla="*/ 104 h 144"/>
                <a:gd name="T30" fmla="*/ 40 w 176"/>
                <a:gd name="T31" fmla="*/ 136 h 144"/>
                <a:gd name="T32" fmla="*/ 40 w 176"/>
                <a:gd name="T33" fmla="*/ 72 h 144"/>
                <a:gd name="T34" fmla="*/ 40 w 176"/>
                <a:gd name="T35" fmla="*/ 136 h 144"/>
                <a:gd name="T36" fmla="*/ 40 w 176"/>
                <a:gd name="T37" fmla="*/ 64 h 144"/>
                <a:gd name="T38" fmla="*/ 41 w 176"/>
                <a:gd name="T39" fmla="*/ 17 h 144"/>
                <a:gd name="T40" fmla="*/ 56 w 176"/>
                <a:gd name="T41" fmla="*/ 8 h 144"/>
                <a:gd name="T42" fmla="*/ 72 w 176"/>
                <a:gd name="T43" fmla="*/ 23 h 144"/>
                <a:gd name="T44" fmla="*/ 96 w 176"/>
                <a:gd name="T45" fmla="*/ 104 h 144"/>
                <a:gd name="T46" fmla="*/ 80 w 176"/>
                <a:gd name="T47" fmla="*/ 96 h 144"/>
                <a:gd name="T48" fmla="*/ 96 w 176"/>
                <a:gd name="T49" fmla="*/ 104 h 144"/>
                <a:gd name="T50" fmla="*/ 80 w 176"/>
                <a:gd name="T51" fmla="*/ 88 h 144"/>
                <a:gd name="T52" fmla="*/ 96 w 176"/>
                <a:gd name="T53" fmla="*/ 32 h 144"/>
                <a:gd name="T54" fmla="*/ 104 w 176"/>
                <a:gd name="T55" fmla="*/ 23 h 144"/>
                <a:gd name="T56" fmla="*/ 120 w 176"/>
                <a:gd name="T57" fmla="*/ 8 h 144"/>
                <a:gd name="T58" fmla="*/ 135 w 176"/>
                <a:gd name="T59" fmla="*/ 17 h 144"/>
                <a:gd name="T60" fmla="*/ 136 w 176"/>
                <a:gd name="T61" fmla="*/ 64 h 144"/>
                <a:gd name="T62" fmla="*/ 104 w 176"/>
                <a:gd name="T63" fmla="*/ 23 h 144"/>
                <a:gd name="T64" fmla="*/ 104 w 176"/>
                <a:gd name="T65" fmla="*/ 104 h 144"/>
                <a:gd name="T66" fmla="*/ 168 w 176"/>
                <a:gd name="T67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44">
                  <a:moveTo>
                    <a:pt x="40" y="80"/>
                  </a:moveTo>
                  <a:cubicBezTo>
                    <a:pt x="27" y="80"/>
                    <a:pt x="16" y="91"/>
                    <a:pt x="16" y="104"/>
                  </a:cubicBezTo>
                  <a:cubicBezTo>
                    <a:pt x="16" y="106"/>
                    <a:pt x="18" y="108"/>
                    <a:pt x="20" y="108"/>
                  </a:cubicBezTo>
                  <a:cubicBezTo>
                    <a:pt x="22" y="108"/>
                    <a:pt x="24" y="106"/>
                    <a:pt x="24" y="104"/>
                  </a:cubicBezTo>
                  <a:cubicBezTo>
                    <a:pt x="24" y="95"/>
                    <a:pt x="31" y="88"/>
                    <a:pt x="40" y="88"/>
                  </a:cubicBezTo>
                  <a:cubicBezTo>
                    <a:pt x="42" y="88"/>
                    <a:pt x="44" y="86"/>
                    <a:pt x="44" y="84"/>
                  </a:cubicBezTo>
                  <a:cubicBezTo>
                    <a:pt x="44" y="82"/>
                    <a:pt x="42" y="80"/>
                    <a:pt x="40" y="80"/>
                  </a:cubicBezTo>
                  <a:moveTo>
                    <a:pt x="136" y="80"/>
                  </a:moveTo>
                  <a:cubicBezTo>
                    <a:pt x="123" y="80"/>
                    <a:pt x="112" y="91"/>
                    <a:pt x="112" y="104"/>
                  </a:cubicBezTo>
                  <a:cubicBezTo>
                    <a:pt x="112" y="106"/>
                    <a:pt x="114" y="108"/>
                    <a:pt x="116" y="108"/>
                  </a:cubicBezTo>
                  <a:cubicBezTo>
                    <a:pt x="118" y="108"/>
                    <a:pt x="120" y="106"/>
                    <a:pt x="120" y="104"/>
                  </a:cubicBezTo>
                  <a:cubicBezTo>
                    <a:pt x="120" y="95"/>
                    <a:pt x="127" y="88"/>
                    <a:pt x="136" y="88"/>
                  </a:cubicBezTo>
                  <a:cubicBezTo>
                    <a:pt x="138" y="88"/>
                    <a:pt x="140" y="86"/>
                    <a:pt x="140" y="84"/>
                  </a:cubicBezTo>
                  <a:cubicBezTo>
                    <a:pt x="140" y="82"/>
                    <a:pt x="138" y="80"/>
                    <a:pt x="136" y="80"/>
                  </a:cubicBezTo>
                  <a:moveTo>
                    <a:pt x="172" y="87"/>
                  </a:moveTo>
                  <a:cubicBezTo>
                    <a:pt x="143" y="16"/>
                    <a:pt x="143" y="16"/>
                    <a:pt x="143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39" y="7"/>
                    <a:pt x="130" y="0"/>
                    <a:pt x="120" y="0"/>
                  </a:cubicBezTo>
                  <a:cubicBezTo>
                    <a:pt x="107" y="0"/>
                    <a:pt x="96" y="11"/>
                    <a:pt x="9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11"/>
                    <a:pt x="69" y="0"/>
                    <a:pt x="56" y="0"/>
                  </a:cubicBezTo>
                  <a:cubicBezTo>
                    <a:pt x="46" y="0"/>
                    <a:pt x="37" y="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" y="92"/>
                    <a:pt x="0" y="98"/>
                    <a:pt x="0" y="104"/>
                  </a:cubicBezTo>
                  <a:cubicBezTo>
                    <a:pt x="0" y="126"/>
                    <a:pt x="18" y="144"/>
                    <a:pt x="40" y="144"/>
                  </a:cubicBezTo>
                  <a:cubicBezTo>
                    <a:pt x="59" y="144"/>
                    <a:pt x="75" y="130"/>
                    <a:pt x="79" y="112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101" y="130"/>
                    <a:pt x="117" y="144"/>
                    <a:pt x="136" y="144"/>
                  </a:cubicBezTo>
                  <a:cubicBezTo>
                    <a:pt x="158" y="144"/>
                    <a:pt x="176" y="126"/>
                    <a:pt x="176" y="104"/>
                  </a:cubicBezTo>
                  <a:cubicBezTo>
                    <a:pt x="176" y="98"/>
                    <a:pt x="175" y="92"/>
                    <a:pt x="172" y="87"/>
                  </a:cubicBezTo>
                  <a:moveTo>
                    <a:pt x="40" y="136"/>
                  </a:moveTo>
                  <a:cubicBezTo>
                    <a:pt x="22" y="136"/>
                    <a:pt x="8" y="122"/>
                    <a:pt x="8" y="104"/>
                  </a:cubicBezTo>
                  <a:cubicBezTo>
                    <a:pt x="8" y="86"/>
                    <a:pt x="22" y="72"/>
                    <a:pt x="40" y="72"/>
                  </a:cubicBezTo>
                  <a:cubicBezTo>
                    <a:pt x="58" y="72"/>
                    <a:pt x="72" y="86"/>
                    <a:pt x="72" y="104"/>
                  </a:cubicBezTo>
                  <a:cubicBezTo>
                    <a:pt x="72" y="122"/>
                    <a:pt x="58" y="136"/>
                    <a:pt x="40" y="136"/>
                  </a:cubicBezTo>
                  <a:moveTo>
                    <a:pt x="72" y="80"/>
                  </a:moveTo>
                  <a:cubicBezTo>
                    <a:pt x="65" y="70"/>
                    <a:pt x="53" y="64"/>
                    <a:pt x="40" y="64"/>
                  </a:cubicBezTo>
                  <a:cubicBezTo>
                    <a:pt x="33" y="64"/>
                    <a:pt x="26" y="66"/>
                    <a:pt x="20" y="69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4" y="12"/>
                    <a:pt x="50" y="8"/>
                    <a:pt x="56" y="8"/>
                  </a:cubicBezTo>
                  <a:cubicBezTo>
                    <a:pt x="64" y="8"/>
                    <a:pt x="71" y="14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lnTo>
                    <a:pt x="72" y="80"/>
                  </a:lnTo>
                  <a:close/>
                  <a:moveTo>
                    <a:pt x="96" y="104"/>
                  </a:moveTo>
                  <a:cubicBezTo>
                    <a:pt x="80" y="104"/>
                    <a:pt x="80" y="104"/>
                    <a:pt x="80" y="10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6" y="96"/>
                    <a:pt x="96" y="96"/>
                    <a:pt x="96" y="96"/>
                  </a:cubicBezTo>
                  <a:lnTo>
                    <a:pt x="96" y="104"/>
                  </a:lnTo>
                  <a:close/>
                  <a:moveTo>
                    <a:pt x="96" y="88"/>
                  </a:moveTo>
                  <a:cubicBezTo>
                    <a:pt x="80" y="88"/>
                    <a:pt x="80" y="88"/>
                    <a:pt x="80" y="88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96" y="32"/>
                    <a:pt x="96" y="32"/>
                    <a:pt x="96" y="32"/>
                  </a:cubicBezTo>
                  <a:lnTo>
                    <a:pt x="96" y="88"/>
                  </a:lnTo>
                  <a:close/>
                  <a:moveTo>
                    <a:pt x="104" y="23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105" y="14"/>
                    <a:pt x="112" y="8"/>
                    <a:pt x="120" y="8"/>
                  </a:cubicBezTo>
                  <a:cubicBezTo>
                    <a:pt x="126" y="8"/>
                    <a:pt x="132" y="12"/>
                    <a:pt x="135" y="17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0" y="66"/>
                    <a:pt x="143" y="64"/>
                    <a:pt x="136" y="64"/>
                  </a:cubicBezTo>
                  <a:cubicBezTo>
                    <a:pt x="123" y="64"/>
                    <a:pt x="111" y="70"/>
                    <a:pt x="104" y="80"/>
                  </a:cubicBezTo>
                  <a:lnTo>
                    <a:pt x="104" y="23"/>
                  </a:lnTo>
                  <a:close/>
                  <a:moveTo>
                    <a:pt x="136" y="136"/>
                  </a:moveTo>
                  <a:cubicBezTo>
                    <a:pt x="118" y="136"/>
                    <a:pt x="104" y="122"/>
                    <a:pt x="104" y="104"/>
                  </a:cubicBezTo>
                  <a:cubicBezTo>
                    <a:pt x="104" y="86"/>
                    <a:pt x="118" y="72"/>
                    <a:pt x="136" y="72"/>
                  </a:cubicBezTo>
                  <a:cubicBezTo>
                    <a:pt x="154" y="72"/>
                    <a:pt x="168" y="86"/>
                    <a:pt x="168" y="104"/>
                  </a:cubicBezTo>
                  <a:cubicBezTo>
                    <a:pt x="168" y="122"/>
                    <a:pt x="154" y="136"/>
                    <a:pt x="136" y="1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pPr defTabSz="914446"/>
              <a:endParaRPr lang="uk-UA">
                <a:solidFill>
                  <a:srgbClr val="0A091B"/>
                </a:solidFill>
                <a:latin typeface="Roboto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568638" y="2067195"/>
            <a:ext cx="2560647" cy="4087931"/>
            <a:chOff x="12852957" y="3100791"/>
            <a:chExt cx="3840970" cy="6131897"/>
          </a:xfrm>
        </p:grpSpPr>
        <p:sp>
          <p:nvSpPr>
            <p:cNvPr id="57" name="Овал 11"/>
            <p:cNvSpPr/>
            <p:nvPr/>
          </p:nvSpPr>
          <p:spPr>
            <a:xfrm>
              <a:off x="13329207" y="3100791"/>
              <a:ext cx="2888470" cy="288847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46"/>
              <a:endParaRPr lang="ru-RU">
                <a:solidFill>
                  <a:srgbClr val="F2F2F5"/>
                </a:solidFill>
                <a:latin typeface="Roboto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flipH="1">
              <a:off x="13329208" y="6612324"/>
              <a:ext cx="2888469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46"/>
              <a:r>
                <a:rPr lang="en-US" sz="2400" dirty="0" err="1">
                  <a:solidFill>
                    <a:srgbClr val="0A091B"/>
                  </a:solidFill>
                  <a:latin typeface="Roboto Condensed"/>
                </a:rPr>
                <a:t>inovácia</a:t>
              </a:r>
              <a:endParaRPr lang="ru-RU" sz="2400" dirty="0">
                <a:solidFill>
                  <a:srgbClr val="0A091B"/>
                </a:solidFill>
                <a:latin typeface="Roboto Condensed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12852957" y="7432194"/>
              <a:ext cx="3840970" cy="1800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46"/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Je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k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dispozícii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dostatok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dát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pre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špičkový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výskum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a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inovatívne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</a:t>
              </a:r>
              <a:r>
                <a:rPr lang="en-US" dirty="0" err="1">
                  <a:solidFill>
                    <a:srgbClr val="858591"/>
                  </a:solidFill>
                  <a:latin typeface="Roboto"/>
                </a:rPr>
                <a:t>služby</a:t>
              </a:r>
              <a:r>
                <a:rPr lang="en-US" dirty="0">
                  <a:solidFill>
                    <a:srgbClr val="858591"/>
                  </a:solidFill>
                  <a:latin typeface="Roboto"/>
                </a:rPr>
                <a:t>  </a:t>
              </a:r>
              <a:endParaRPr lang="ru-RU" dirty="0">
                <a:solidFill>
                  <a:srgbClr val="858591"/>
                </a:solidFill>
                <a:latin typeface="Roboto"/>
              </a:endParaRPr>
            </a:p>
          </p:txBody>
        </p:sp>
      </p:grpSp>
      <p:sp>
        <p:nvSpPr>
          <p:cNvPr id="26" name="Freeform 5">
            <a:extLst>
              <a:ext uri="{FF2B5EF4-FFF2-40B4-BE49-F238E27FC236}">
                <a16:creationId xmlns:a16="http://schemas.microsoft.com/office/drawing/2014/main" id="{97320B93-94F4-4425-8553-35224710BC53}"/>
              </a:ext>
            </a:extLst>
          </p:cNvPr>
          <p:cNvSpPr>
            <a:spLocks noEditPoints="1"/>
          </p:cNvSpPr>
          <p:nvPr/>
        </p:nvSpPr>
        <p:spPr bwMode="auto">
          <a:xfrm>
            <a:off x="6007635" y="2740377"/>
            <a:ext cx="642055" cy="568880"/>
          </a:xfrm>
          <a:custGeom>
            <a:avLst/>
            <a:gdLst>
              <a:gd name="T0" fmla="*/ 81 w 85"/>
              <a:gd name="T1" fmla="*/ 41 h 75"/>
              <a:gd name="T2" fmla="*/ 76 w 85"/>
              <a:gd name="T3" fmla="*/ 29 h 75"/>
              <a:gd name="T4" fmla="*/ 57 w 85"/>
              <a:gd name="T5" fmla="*/ 29 h 75"/>
              <a:gd name="T6" fmla="*/ 59 w 85"/>
              <a:gd name="T7" fmla="*/ 17 h 75"/>
              <a:gd name="T8" fmla="*/ 55 w 85"/>
              <a:gd name="T9" fmla="*/ 3 h 75"/>
              <a:gd name="T10" fmla="*/ 47 w 85"/>
              <a:gd name="T11" fmla="*/ 1 h 75"/>
              <a:gd name="T12" fmla="*/ 42 w 85"/>
              <a:gd name="T13" fmla="*/ 6 h 75"/>
              <a:gd name="T14" fmla="*/ 42 w 85"/>
              <a:gd name="T15" fmla="*/ 16 h 75"/>
              <a:gd name="T16" fmla="*/ 30 w 85"/>
              <a:gd name="T17" fmla="*/ 35 h 75"/>
              <a:gd name="T18" fmla="*/ 28 w 85"/>
              <a:gd name="T19" fmla="*/ 34 h 75"/>
              <a:gd name="T20" fmla="*/ 4 w 85"/>
              <a:gd name="T21" fmla="*/ 34 h 75"/>
              <a:gd name="T22" fmla="*/ 0 w 85"/>
              <a:gd name="T23" fmla="*/ 38 h 75"/>
              <a:gd name="T24" fmla="*/ 0 w 85"/>
              <a:gd name="T25" fmla="*/ 71 h 75"/>
              <a:gd name="T26" fmla="*/ 4 w 85"/>
              <a:gd name="T27" fmla="*/ 75 h 75"/>
              <a:gd name="T28" fmla="*/ 25 w 85"/>
              <a:gd name="T29" fmla="*/ 75 h 75"/>
              <a:gd name="T30" fmla="*/ 29 w 85"/>
              <a:gd name="T31" fmla="*/ 71 h 75"/>
              <a:gd name="T32" fmla="*/ 29 w 85"/>
              <a:gd name="T33" fmla="*/ 70 h 75"/>
              <a:gd name="T34" fmla="*/ 30 w 85"/>
              <a:gd name="T35" fmla="*/ 70 h 75"/>
              <a:gd name="T36" fmla="*/ 35 w 85"/>
              <a:gd name="T37" fmla="*/ 72 h 75"/>
              <a:gd name="T38" fmla="*/ 68 w 85"/>
              <a:gd name="T39" fmla="*/ 72 h 75"/>
              <a:gd name="T40" fmla="*/ 78 w 85"/>
              <a:gd name="T41" fmla="*/ 60 h 75"/>
              <a:gd name="T42" fmla="*/ 79 w 85"/>
              <a:gd name="T43" fmla="*/ 51 h 75"/>
              <a:gd name="T44" fmla="*/ 81 w 85"/>
              <a:gd name="T45" fmla="*/ 41 h 75"/>
              <a:gd name="T46" fmla="*/ 25 w 85"/>
              <a:gd name="T47" fmla="*/ 71 h 75"/>
              <a:gd name="T48" fmla="*/ 3 w 85"/>
              <a:gd name="T49" fmla="*/ 71 h 75"/>
              <a:gd name="T50" fmla="*/ 3 w 85"/>
              <a:gd name="T51" fmla="*/ 38 h 75"/>
              <a:gd name="T52" fmla="*/ 25 w 85"/>
              <a:gd name="T53" fmla="*/ 38 h 75"/>
              <a:gd name="T54" fmla="*/ 25 w 85"/>
              <a:gd name="T55" fmla="*/ 71 h 75"/>
              <a:gd name="T56" fmla="*/ 75 w 85"/>
              <a:gd name="T57" fmla="*/ 41 h 75"/>
              <a:gd name="T58" fmla="*/ 75 w 85"/>
              <a:gd name="T59" fmla="*/ 42 h 75"/>
              <a:gd name="T60" fmla="*/ 74 w 85"/>
              <a:gd name="T61" fmla="*/ 50 h 75"/>
              <a:gd name="T62" fmla="*/ 73 w 85"/>
              <a:gd name="T63" fmla="*/ 51 h 75"/>
              <a:gd name="T64" fmla="*/ 72 w 85"/>
              <a:gd name="T65" fmla="*/ 60 h 75"/>
              <a:gd name="T66" fmla="*/ 72 w 85"/>
              <a:gd name="T67" fmla="*/ 60 h 75"/>
              <a:gd name="T68" fmla="*/ 68 w 85"/>
              <a:gd name="T69" fmla="*/ 69 h 75"/>
              <a:gd name="T70" fmla="*/ 35 w 85"/>
              <a:gd name="T71" fmla="*/ 69 h 75"/>
              <a:gd name="T72" fmla="*/ 29 w 85"/>
              <a:gd name="T73" fmla="*/ 66 h 75"/>
              <a:gd name="T74" fmla="*/ 28 w 85"/>
              <a:gd name="T75" fmla="*/ 66 h 75"/>
              <a:gd name="T76" fmla="*/ 28 w 85"/>
              <a:gd name="T77" fmla="*/ 40 h 75"/>
              <a:gd name="T78" fmla="*/ 33 w 85"/>
              <a:gd name="T79" fmla="*/ 36 h 75"/>
              <a:gd name="T80" fmla="*/ 45 w 85"/>
              <a:gd name="T81" fmla="*/ 16 h 75"/>
              <a:gd name="T82" fmla="*/ 45 w 85"/>
              <a:gd name="T83" fmla="*/ 6 h 75"/>
              <a:gd name="T84" fmla="*/ 51 w 85"/>
              <a:gd name="T85" fmla="*/ 5 h 75"/>
              <a:gd name="T86" fmla="*/ 55 w 85"/>
              <a:gd name="T87" fmla="*/ 17 h 75"/>
              <a:gd name="T88" fmla="*/ 53 w 85"/>
              <a:gd name="T89" fmla="*/ 32 h 75"/>
              <a:gd name="T90" fmla="*/ 76 w 85"/>
              <a:gd name="T91" fmla="*/ 32 h 75"/>
              <a:gd name="T92" fmla="*/ 75 w 85"/>
              <a:gd name="T93" fmla="*/ 41 h 75"/>
              <a:gd name="T94" fmla="*/ 75 w 85"/>
              <a:gd name="T95" fmla="*/ 41 h 75"/>
              <a:gd name="T96" fmla="*/ 75 w 85"/>
              <a:gd name="T97" fmla="*/ 4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5" h="75">
                <a:moveTo>
                  <a:pt x="81" y="41"/>
                </a:moveTo>
                <a:cubicBezTo>
                  <a:pt x="85" y="37"/>
                  <a:pt x="84" y="29"/>
                  <a:pt x="76" y="29"/>
                </a:cubicBezTo>
                <a:cubicBezTo>
                  <a:pt x="57" y="29"/>
                  <a:pt x="57" y="29"/>
                  <a:pt x="57" y="29"/>
                </a:cubicBezTo>
                <a:cubicBezTo>
                  <a:pt x="58" y="25"/>
                  <a:pt x="59" y="18"/>
                  <a:pt x="59" y="17"/>
                </a:cubicBezTo>
                <a:cubicBezTo>
                  <a:pt x="59" y="11"/>
                  <a:pt x="55" y="4"/>
                  <a:pt x="55" y="3"/>
                </a:cubicBezTo>
                <a:cubicBezTo>
                  <a:pt x="54" y="2"/>
                  <a:pt x="50" y="0"/>
                  <a:pt x="47" y="1"/>
                </a:cubicBezTo>
                <a:cubicBezTo>
                  <a:pt x="42" y="2"/>
                  <a:pt x="42" y="5"/>
                  <a:pt x="42" y="6"/>
                </a:cubicBezTo>
                <a:cubicBezTo>
                  <a:pt x="42" y="6"/>
                  <a:pt x="42" y="14"/>
                  <a:pt x="42" y="16"/>
                </a:cubicBezTo>
                <a:cubicBezTo>
                  <a:pt x="40" y="21"/>
                  <a:pt x="32" y="34"/>
                  <a:pt x="30" y="35"/>
                </a:cubicBezTo>
                <a:cubicBezTo>
                  <a:pt x="29" y="34"/>
                  <a:pt x="29" y="34"/>
                  <a:pt x="28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4"/>
                  <a:pt x="0" y="36"/>
                  <a:pt x="0" y="38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3"/>
                  <a:pt x="2" y="75"/>
                  <a:pt x="4" y="75"/>
                </a:cubicBezTo>
                <a:cubicBezTo>
                  <a:pt x="25" y="75"/>
                  <a:pt x="25" y="75"/>
                  <a:pt x="25" y="75"/>
                </a:cubicBezTo>
                <a:cubicBezTo>
                  <a:pt x="27" y="75"/>
                  <a:pt x="29" y="73"/>
                  <a:pt x="29" y="71"/>
                </a:cubicBezTo>
                <a:cubicBezTo>
                  <a:pt x="29" y="70"/>
                  <a:pt x="29" y="70"/>
                  <a:pt x="29" y="70"/>
                </a:cubicBezTo>
                <a:cubicBezTo>
                  <a:pt x="29" y="70"/>
                  <a:pt x="30" y="70"/>
                  <a:pt x="30" y="70"/>
                </a:cubicBezTo>
                <a:cubicBezTo>
                  <a:pt x="31" y="71"/>
                  <a:pt x="33" y="72"/>
                  <a:pt x="35" y="72"/>
                </a:cubicBezTo>
                <a:cubicBezTo>
                  <a:pt x="68" y="72"/>
                  <a:pt x="68" y="72"/>
                  <a:pt x="68" y="72"/>
                </a:cubicBezTo>
                <a:cubicBezTo>
                  <a:pt x="80" y="72"/>
                  <a:pt x="79" y="61"/>
                  <a:pt x="78" y="60"/>
                </a:cubicBezTo>
                <a:cubicBezTo>
                  <a:pt x="80" y="58"/>
                  <a:pt x="81" y="54"/>
                  <a:pt x="79" y="51"/>
                </a:cubicBezTo>
                <a:cubicBezTo>
                  <a:pt x="81" y="49"/>
                  <a:pt x="83" y="45"/>
                  <a:pt x="81" y="41"/>
                </a:cubicBezTo>
                <a:close/>
                <a:moveTo>
                  <a:pt x="25" y="71"/>
                </a:moveTo>
                <a:cubicBezTo>
                  <a:pt x="3" y="71"/>
                  <a:pt x="3" y="71"/>
                  <a:pt x="3" y="71"/>
                </a:cubicBezTo>
                <a:cubicBezTo>
                  <a:pt x="3" y="38"/>
                  <a:pt x="3" y="38"/>
                  <a:pt x="3" y="38"/>
                </a:cubicBezTo>
                <a:cubicBezTo>
                  <a:pt x="25" y="38"/>
                  <a:pt x="25" y="38"/>
                  <a:pt x="25" y="38"/>
                </a:cubicBezTo>
                <a:lnTo>
                  <a:pt x="25" y="71"/>
                </a:lnTo>
                <a:close/>
                <a:moveTo>
                  <a:pt x="75" y="41"/>
                </a:moveTo>
                <a:cubicBezTo>
                  <a:pt x="75" y="42"/>
                  <a:pt x="75" y="42"/>
                  <a:pt x="75" y="42"/>
                </a:cubicBezTo>
                <a:cubicBezTo>
                  <a:pt x="81" y="43"/>
                  <a:pt x="78" y="50"/>
                  <a:pt x="74" y="50"/>
                </a:cubicBezTo>
                <a:cubicBezTo>
                  <a:pt x="73" y="51"/>
                  <a:pt x="73" y="51"/>
                  <a:pt x="73" y="51"/>
                </a:cubicBezTo>
                <a:cubicBezTo>
                  <a:pt x="79" y="52"/>
                  <a:pt x="76" y="59"/>
                  <a:pt x="72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6" y="61"/>
                  <a:pt x="75" y="69"/>
                  <a:pt x="68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3" y="69"/>
                  <a:pt x="31" y="66"/>
                  <a:pt x="29" y="66"/>
                </a:cubicBezTo>
                <a:cubicBezTo>
                  <a:pt x="28" y="66"/>
                  <a:pt x="28" y="66"/>
                  <a:pt x="28" y="66"/>
                </a:cubicBezTo>
                <a:cubicBezTo>
                  <a:pt x="28" y="40"/>
                  <a:pt x="28" y="40"/>
                  <a:pt x="28" y="40"/>
                </a:cubicBezTo>
                <a:cubicBezTo>
                  <a:pt x="30" y="39"/>
                  <a:pt x="32" y="38"/>
                  <a:pt x="33" y="36"/>
                </a:cubicBezTo>
                <a:cubicBezTo>
                  <a:pt x="36" y="34"/>
                  <a:pt x="45" y="18"/>
                  <a:pt x="45" y="16"/>
                </a:cubicBezTo>
                <a:cubicBezTo>
                  <a:pt x="45" y="14"/>
                  <a:pt x="45" y="6"/>
                  <a:pt x="45" y="6"/>
                </a:cubicBezTo>
                <a:cubicBezTo>
                  <a:pt x="45" y="6"/>
                  <a:pt x="47" y="3"/>
                  <a:pt x="51" y="5"/>
                </a:cubicBezTo>
                <a:cubicBezTo>
                  <a:pt x="51" y="5"/>
                  <a:pt x="55" y="12"/>
                  <a:pt x="55" y="17"/>
                </a:cubicBezTo>
                <a:cubicBezTo>
                  <a:pt x="55" y="17"/>
                  <a:pt x="54" y="29"/>
                  <a:pt x="53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81" y="32"/>
                  <a:pt x="80" y="40"/>
                  <a:pt x="75" y="41"/>
                </a:cubicBezTo>
                <a:close/>
                <a:moveTo>
                  <a:pt x="75" y="41"/>
                </a:moveTo>
                <a:cubicBezTo>
                  <a:pt x="75" y="41"/>
                  <a:pt x="75" y="41"/>
                  <a:pt x="75" y="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7" name="Freeform 465">
            <a:extLst>
              <a:ext uri="{FF2B5EF4-FFF2-40B4-BE49-F238E27FC236}">
                <a16:creationId xmlns:a16="http://schemas.microsoft.com/office/drawing/2014/main" id="{3FB810E6-5425-4DF2-BA2A-E8EC58197E37}"/>
              </a:ext>
            </a:extLst>
          </p:cNvPr>
          <p:cNvSpPr>
            <a:spLocks noEditPoints="1"/>
          </p:cNvSpPr>
          <p:nvPr/>
        </p:nvSpPr>
        <p:spPr bwMode="auto">
          <a:xfrm>
            <a:off x="9486284" y="2734512"/>
            <a:ext cx="725354" cy="694488"/>
          </a:xfrm>
          <a:custGeom>
            <a:avLst/>
            <a:gdLst>
              <a:gd name="T0" fmla="*/ 168 w 180"/>
              <a:gd name="T1" fmla="*/ 0 h 176"/>
              <a:gd name="T2" fmla="*/ 55 w 180"/>
              <a:gd name="T3" fmla="*/ 64 h 176"/>
              <a:gd name="T4" fmla="*/ 40 w 180"/>
              <a:gd name="T5" fmla="*/ 98 h 176"/>
              <a:gd name="T6" fmla="*/ 72 w 180"/>
              <a:gd name="T7" fmla="*/ 136 h 176"/>
              <a:gd name="T8" fmla="*/ 89 w 180"/>
              <a:gd name="T9" fmla="*/ 166 h 176"/>
              <a:gd name="T10" fmla="*/ 140 w 180"/>
              <a:gd name="T11" fmla="*/ 92 h 176"/>
              <a:gd name="T12" fmla="*/ 104 w 180"/>
              <a:gd name="T13" fmla="*/ 119 h 176"/>
              <a:gd name="T14" fmla="*/ 85 w 180"/>
              <a:gd name="T15" fmla="*/ 131 h 176"/>
              <a:gd name="T16" fmla="*/ 77 w 180"/>
              <a:gd name="T17" fmla="*/ 128 h 176"/>
              <a:gd name="T18" fmla="*/ 55 w 180"/>
              <a:gd name="T19" fmla="*/ 121 h 176"/>
              <a:gd name="T20" fmla="*/ 45 w 180"/>
              <a:gd name="T21" fmla="*/ 91 h 176"/>
              <a:gd name="T22" fmla="*/ 57 w 180"/>
              <a:gd name="T23" fmla="*/ 72 h 176"/>
              <a:gd name="T24" fmla="*/ 104 w 180"/>
              <a:gd name="T25" fmla="*/ 118 h 176"/>
              <a:gd name="T26" fmla="*/ 134 w 180"/>
              <a:gd name="T27" fmla="*/ 87 h 176"/>
              <a:gd name="T28" fmla="*/ 110 w 180"/>
              <a:gd name="T29" fmla="*/ 112 h 176"/>
              <a:gd name="T30" fmla="*/ 82 w 180"/>
              <a:gd name="T31" fmla="*/ 49 h 176"/>
              <a:gd name="T32" fmla="*/ 168 w 180"/>
              <a:gd name="T33" fmla="*/ 8 h 176"/>
              <a:gd name="T34" fmla="*/ 31 w 180"/>
              <a:gd name="T35" fmla="*/ 98 h 176"/>
              <a:gd name="T36" fmla="*/ 78 w 180"/>
              <a:gd name="T37" fmla="*/ 145 h 176"/>
              <a:gd name="T38" fmla="*/ 31 w 180"/>
              <a:gd name="T39" fmla="*/ 98 h 176"/>
              <a:gd name="T40" fmla="*/ 29 w 180"/>
              <a:gd name="T41" fmla="*/ 125 h 176"/>
              <a:gd name="T42" fmla="*/ 51 w 180"/>
              <a:gd name="T43" fmla="*/ 147 h 176"/>
              <a:gd name="T44" fmla="*/ 84 w 180"/>
              <a:gd name="T45" fmla="*/ 64 h 176"/>
              <a:gd name="T46" fmla="*/ 84 w 180"/>
              <a:gd name="T47" fmla="*/ 72 h 176"/>
              <a:gd name="T48" fmla="*/ 84 w 180"/>
              <a:gd name="T49" fmla="*/ 64 h 176"/>
              <a:gd name="T50" fmla="*/ 112 w 180"/>
              <a:gd name="T51" fmla="*/ 92 h 176"/>
              <a:gd name="T52" fmla="*/ 104 w 180"/>
              <a:gd name="T53" fmla="*/ 92 h 176"/>
              <a:gd name="T54" fmla="*/ 132 w 180"/>
              <a:gd name="T55" fmla="*/ 56 h 176"/>
              <a:gd name="T56" fmla="*/ 132 w 180"/>
              <a:gd name="T57" fmla="*/ 32 h 176"/>
              <a:gd name="T58" fmla="*/ 132 w 180"/>
              <a:gd name="T59" fmla="*/ 56 h 176"/>
              <a:gd name="T60" fmla="*/ 136 w 180"/>
              <a:gd name="T61" fmla="*/ 44 h 176"/>
              <a:gd name="T62" fmla="*/ 128 w 180"/>
              <a:gd name="T63" fmla="*/ 44 h 176"/>
              <a:gd name="T64" fmla="*/ 96 w 180"/>
              <a:gd name="T65" fmla="*/ 84 h 176"/>
              <a:gd name="T66" fmla="*/ 96 w 180"/>
              <a:gd name="T67" fmla="*/ 76 h 176"/>
              <a:gd name="T68" fmla="*/ 96 w 180"/>
              <a:gd name="T6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0" h="176">
                <a:moveTo>
                  <a:pt x="175" y="1"/>
                </a:moveTo>
                <a:cubicBezTo>
                  <a:pt x="174" y="0"/>
                  <a:pt x="171" y="0"/>
                  <a:pt x="168" y="0"/>
                </a:cubicBezTo>
                <a:cubicBezTo>
                  <a:pt x="151" y="0"/>
                  <a:pt x="107" y="12"/>
                  <a:pt x="84" y="36"/>
                </a:cubicBezTo>
                <a:cubicBezTo>
                  <a:pt x="78" y="41"/>
                  <a:pt x="60" y="58"/>
                  <a:pt x="55" y="64"/>
                </a:cubicBezTo>
                <a:cubicBezTo>
                  <a:pt x="41" y="68"/>
                  <a:pt x="21" y="76"/>
                  <a:pt x="10" y="87"/>
                </a:cubicBezTo>
                <a:cubicBezTo>
                  <a:pt x="10" y="87"/>
                  <a:pt x="24" y="87"/>
                  <a:pt x="40" y="98"/>
                </a:cubicBezTo>
                <a:cubicBezTo>
                  <a:pt x="38" y="107"/>
                  <a:pt x="41" y="118"/>
                  <a:pt x="50" y="126"/>
                </a:cubicBezTo>
                <a:cubicBezTo>
                  <a:pt x="56" y="133"/>
                  <a:pt x="64" y="136"/>
                  <a:pt x="72" y="136"/>
                </a:cubicBezTo>
                <a:cubicBezTo>
                  <a:pt x="74" y="136"/>
                  <a:pt x="76" y="136"/>
                  <a:pt x="79" y="136"/>
                </a:cubicBezTo>
                <a:cubicBezTo>
                  <a:pt x="89" y="152"/>
                  <a:pt x="89" y="166"/>
                  <a:pt x="89" y="166"/>
                </a:cubicBezTo>
                <a:cubicBezTo>
                  <a:pt x="100" y="155"/>
                  <a:pt x="108" y="135"/>
                  <a:pt x="112" y="121"/>
                </a:cubicBezTo>
                <a:cubicBezTo>
                  <a:pt x="118" y="116"/>
                  <a:pt x="135" y="98"/>
                  <a:pt x="140" y="92"/>
                </a:cubicBezTo>
                <a:cubicBezTo>
                  <a:pt x="168" y="64"/>
                  <a:pt x="180" y="7"/>
                  <a:pt x="175" y="1"/>
                </a:cubicBezTo>
                <a:moveTo>
                  <a:pt x="104" y="119"/>
                </a:moveTo>
                <a:cubicBezTo>
                  <a:pt x="101" y="129"/>
                  <a:pt x="97" y="139"/>
                  <a:pt x="93" y="147"/>
                </a:cubicBezTo>
                <a:cubicBezTo>
                  <a:pt x="91" y="142"/>
                  <a:pt x="89" y="137"/>
                  <a:pt x="85" y="131"/>
                </a:cubicBezTo>
                <a:cubicBezTo>
                  <a:pt x="84" y="129"/>
                  <a:pt x="81" y="128"/>
                  <a:pt x="79" y="128"/>
                </a:cubicBezTo>
                <a:cubicBezTo>
                  <a:pt x="78" y="128"/>
                  <a:pt x="77" y="128"/>
                  <a:pt x="77" y="128"/>
                </a:cubicBezTo>
                <a:cubicBezTo>
                  <a:pt x="75" y="128"/>
                  <a:pt x="73" y="128"/>
                  <a:pt x="72" y="128"/>
                </a:cubicBezTo>
                <a:cubicBezTo>
                  <a:pt x="66" y="128"/>
                  <a:pt x="60" y="126"/>
                  <a:pt x="55" y="121"/>
                </a:cubicBezTo>
                <a:cubicBezTo>
                  <a:pt x="49" y="114"/>
                  <a:pt x="46" y="107"/>
                  <a:pt x="48" y="99"/>
                </a:cubicBezTo>
                <a:cubicBezTo>
                  <a:pt x="49" y="96"/>
                  <a:pt x="48" y="93"/>
                  <a:pt x="45" y="91"/>
                </a:cubicBezTo>
                <a:cubicBezTo>
                  <a:pt x="39" y="87"/>
                  <a:pt x="34" y="85"/>
                  <a:pt x="29" y="83"/>
                </a:cubicBezTo>
                <a:cubicBezTo>
                  <a:pt x="37" y="79"/>
                  <a:pt x="47" y="75"/>
                  <a:pt x="57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118"/>
                  <a:pt x="104" y="118"/>
                  <a:pt x="104" y="119"/>
                </a:cubicBezTo>
                <a:moveTo>
                  <a:pt x="134" y="87"/>
                </a:moveTo>
                <a:cubicBezTo>
                  <a:pt x="133" y="88"/>
                  <a:pt x="130" y="91"/>
                  <a:pt x="128" y="94"/>
                </a:cubicBezTo>
                <a:cubicBezTo>
                  <a:pt x="122" y="99"/>
                  <a:pt x="114" y="108"/>
                  <a:pt x="110" y="112"/>
                </a:cubicBezTo>
                <a:cubicBezTo>
                  <a:pt x="64" y="66"/>
                  <a:pt x="64" y="66"/>
                  <a:pt x="64" y="66"/>
                </a:cubicBezTo>
                <a:cubicBezTo>
                  <a:pt x="68" y="62"/>
                  <a:pt x="77" y="54"/>
                  <a:pt x="82" y="49"/>
                </a:cubicBezTo>
                <a:cubicBezTo>
                  <a:pt x="85" y="46"/>
                  <a:pt x="88" y="43"/>
                  <a:pt x="89" y="42"/>
                </a:cubicBezTo>
                <a:cubicBezTo>
                  <a:pt x="111" y="20"/>
                  <a:pt x="152" y="8"/>
                  <a:pt x="168" y="8"/>
                </a:cubicBezTo>
                <a:cubicBezTo>
                  <a:pt x="168" y="21"/>
                  <a:pt x="157" y="64"/>
                  <a:pt x="134" y="87"/>
                </a:cubicBezTo>
                <a:moveTo>
                  <a:pt x="31" y="98"/>
                </a:moveTo>
                <a:cubicBezTo>
                  <a:pt x="0" y="176"/>
                  <a:pt x="0" y="176"/>
                  <a:pt x="0" y="176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76" y="145"/>
                  <a:pt x="75" y="145"/>
                  <a:pt x="74" y="145"/>
                </a:cubicBezTo>
                <a:cubicBezTo>
                  <a:pt x="50" y="145"/>
                  <a:pt x="28" y="122"/>
                  <a:pt x="31" y="98"/>
                </a:cubicBezTo>
                <a:moveTo>
                  <a:pt x="14" y="162"/>
                </a:moveTo>
                <a:cubicBezTo>
                  <a:pt x="29" y="125"/>
                  <a:pt x="29" y="125"/>
                  <a:pt x="29" y="125"/>
                </a:cubicBezTo>
                <a:cubicBezTo>
                  <a:pt x="31" y="129"/>
                  <a:pt x="33" y="132"/>
                  <a:pt x="36" y="136"/>
                </a:cubicBezTo>
                <a:cubicBezTo>
                  <a:pt x="40" y="140"/>
                  <a:pt x="45" y="144"/>
                  <a:pt x="51" y="147"/>
                </a:cubicBezTo>
                <a:lnTo>
                  <a:pt x="14" y="162"/>
                </a:lnTo>
                <a:close/>
                <a:moveTo>
                  <a:pt x="84" y="64"/>
                </a:moveTo>
                <a:cubicBezTo>
                  <a:pt x="82" y="64"/>
                  <a:pt x="80" y="66"/>
                  <a:pt x="80" y="68"/>
                </a:cubicBezTo>
                <a:cubicBezTo>
                  <a:pt x="80" y="70"/>
                  <a:pt x="82" y="72"/>
                  <a:pt x="84" y="72"/>
                </a:cubicBezTo>
                <a:cubicBezTo>
                  <a:pt x="86" y="72"/>
                  <a:pt x="88" y="70"/>
                  <a:pt x="88" y="68"/>
                </a:cubicBezTo>
                <a:cubicBezTo>
                  <a:pt x="88" y="66"/>
                  <a:pt x="86" y="64"/>
                  <a:pt x="84" y="64"/>
                </a:cubicBezTo>
                <a:moveTo>
                  <a:pt x="108" y="96"/>
                </a:move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moveTo>
                  <a:pt x="132" y="56"/>
                </a:moveTo>
                <a:cubicBezTo>
                  <a:pt x="139" y="56"/>
                  <a:pt x="144" y="51"/>
                  <a:pt x="144" y="44"/>
                </a:cubicBezTo>
                <a:cubicBezTo>
                  <a:pt x="144" y="37"/>
                  <a:pt x="139" y="32"/>
                  <a:pt x="132" y="32"/>
                </a:cubicBezTo>
                <a:cubicBezTo>
                  <a:pt x="125" y="32"/>
                  <a:pt x="120" y="37"/>
                  <a:pt x="120" y="44"/>
                </a:cubicBezTo>
                <a:cubicBezTo>
                  <a:pt x="120" y="51"/>
                  <a:pt x="125" y="56"/>
                  <a:pt x="132" y="56"/>
                </a:cubicBezTo>
                <a:moveTo>
                  <a:pt x="132" y="40"/>
                </a:moveTo>
                <a:cubicBezTo>
                  <a:pt x="134" y="40"/>
                  <a:pt x="136" y="42"/>
                  <a:pt x="136" y="44"/>
                </a:cubicBezTo>
                <a:cubicBezTo>
                  <a:pt x="136" y="46"/>
                  <a:pt x="134" y="48"/>
                  <a:pt x="132" y="48"/>
                </a:cubicBezTo>
                <a:cubicBezTo>
                  <a:pt x="130" y="48"/>
                  <a:pt x="128" y="46"/>
                  <a:pt x="128" y="44"/>
                </a:cubicBezTo>
                <a:cubicBezTo>
                  <a:pt x="128" y="42"/>
                  <a:pt x="130" y="40"/>
                  <a:pt x="132" y="40"/>
                </a:cubicBezTo>
                <a:moveTo>
                  <a:pt x="96" y="84"/>
                </a:moveTo>
                <a:cubicBezTo>
                  <a:pt x="98" y="84"/>
                  <a:pt x="100" y="82"/>
                  <a:pt x="100" y="80"/>
                </a:cubicBezTo>
                <a:cubicBezTo>
                  <a:pt x="100" y="78"/>
                  <a:pt x="98" y="76"/>
                  <a:pt x="96" y="76"/>
                </a:cubicBezTo>
                <a:cubicBezTo>
                  <a:pt x="94" y="76"/>
                  <a:pt x="92" y="78"/>
                  <a:pt x="92" y="80"/>
                </a:cubicBezTo>
                <a:cubicBezTo>
                  <a:pt x="92" y="82"/>
                  <a:pt x="94" y="84"/>
                  <a:pt x="96" y="84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986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923330"/>
          </a:xfrm>
        </p:spPr>
        <p:txBody>
          <a:bodyPr/>
          <a:lstStyle/>
          <a:p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má</a:t>
            </a:r>
            <a:r>
              <a:rPr lang="en-US" dirty="0"/>
              <a:t> </a:t>
            </a:r>
            <a:r>
              <a:rPr lang="en-US" dirty="0" err="1"/>
              <a:t>vyrezať</a:t>
            </a:r>
            <a:r>
              <a:rPr lang="en-US" dirty="0"/>
              <a:t> </a:t>
            </a:r>
            <a:r>
              <a:rPr lang="en-US" dirty="0" err="1"/>
              <a:t>riešenie</a:t>
            </a:r>
            <a:r>
              <a:rPr lang="en-US" dirty="0"/>
              <a:t>?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11</a:t>
            </a:fld>
            <a:endParaRPr/>
          </a:p>
        </p:txBody>
      </p:sp>
      <p:grpSp>
        <p:nvGrpSpPr>
          <p:cNvPr id="15" name="Group 14"/>
          <p:cNvGrpSpPr/>
          <p:nvPr/>
        </p:nvGrpSpPr>
        <p:grpSpPr>
          <a:xfrm>
            <a:off x="965200" y="1804513"/>
            <a:ext cx="9463314" cy="1066800"/>
            <a:chOff x="1447800" y="2838450"/>
            <a:chExt cx="14194971" cy="1600200"/>
          </a:xfrm>
        </p:grpSpPr>
        <p:sp>
          <p:nvSpPr>
            <p:cNvPr id="4" name="Rectangle 3"/>
            <p:cNvSpPr/>
            <p:nvPr/>
          </p:nvSpPr>
          <p:spPr>
            <a:xfrm>
              <a:off x="1447800" y="2838450"/>
              <a:ext cx="14194971" cy="16002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 dirty="0">
                <a:solidFill>
                  <a:schemeClr val="tx1"/>
                </a:solidFill>
              </a:endParaRPr>
            </a:p>
          </p:txBody>
        </p:sp>
        <p:sp>
          <p:nvSpPr>
            <p:cNvPr id="10" name="Isosceles Triangle 9"/>
            <p:cNvSpPr/>
            <p:nvPr/>
          </p:nvSpPr>
          <p:spPr>
            <a:xfrm rot="5400000">
              <a:off x="3316224" y="3409949"/>
              <a:ext cx="530352" cy="457200"/>
            </a:xfrm>
            <a:prstGeom prst="triangl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67200" y="3607772"/>
              <a:ext cx="7315200" cy="446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bg1"/>
                  </a:solidFill>
                </a:rPr>
                <a:t>Definovanie</a:t>
              </a:r>
              <a:r>
                <a:rPr lang="en-US" sz="1333" dirty="0">
                  <a:solidFill>
                    <a:schemeClr val="bg1"/>
                  </a:solidFill>
                </a:rPr>
                <a:t> </a:t>
              </a:r>
              <a:r>
                <a:rPr lang="en-US" sz="1333" dirty="0" err="1">
                  <a:solidFill>
                    <a:schemeClr val="bg1"/>
                  </a:solidFill>
                </a:rPr>
                <a:t>verejného</a:t>
              </a:r>
              <a:r>
                <a:rPr lang="en-US" sz="1333" dirty="0">
                  <a:solidFill>
                    <a:schemeClr val="bg1"/>
                  </a:solidFill>
                </a:rPr>
                <a:t> </a:t>
              </a:r>
              <a:r>
                <a:rPr lang="en-US" sz="1333" dirty="0" err="1">
                  <a:solidFill>
                    <a:schemeClr val="bg1"/>
                  </a:solidFill>
                </a:rPr>
                <a:t>záujmu</a:t>
              </a:r>
              <a:r>
                <a:rPr lang="en-US" sz="1333" dirty="0">
                  <a:solidFill>
                    <a:schemeClr val="bg1"/>
                  </a:solidFill>
                </a:rPr>
                <a:t> pre </a:t>
              </a:r>
              <a:r>
                <a:rPr lang="en-US" sz="1333" dirty="0" err="1">
                  <a:solidFill>
                    <a:schemeClr val="bg1"/>
                  </a:solidFill>
                </a:rPr>
                <a:t>použitie</a:t>
              </a:r>
              <a:r>
                <a:rPr lang="en-US" sz="1333" dirty="0">
                  <a:solidFill>
                    <a:schemeClr val="bg1"/>
                  </a:solidFill>
                </a:rPr>
                <a:t> </a:t>
              </a:r>
              <a:r>
                <a:rPr lang="en-US" sz="1333" dirty="0" err="1">
                  <a:solidFill>
                    <a:schemeClr val="bg1"/>
                  </a:solidFill>
                </a:rPr>
                <a:t>údajov</a:t>
              </a:r>
              <a:endParaRPr lang="uk-UA" sz="1333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67200" y="2961440"/>
              <a:ext cx="5411336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Legislatíva</a:t>
              </a:r>
              <a:endParaRPr lang="en-US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65199" y="3138013"/>
            <a:ext cx="9463313" cy="1066800"/>
            <a:chOff x="1447799" y="4838700"/>
            <a:chExt cx="14194970" cy="1600200"/>
          </a:xfrm>
        </p:grpSpPr>
        <p:sp>
          <p:nvSpPr>
            <p:cNvPr id="5" name="Rectangle 4"/>
            <p:cNvSpPr/>
            <p:nvPr/>
          </p:nvSpPr>
          <p:spPr>
            <a:xfrm>
              <a:off x="1447799" y="4838700"/>
              <a:ext cx="14194970" cy="1600200"/>
            </a:xfrm>
            <a:prstGeom prst="rect">
              <a:avLst/>
            </a:prstGeom>
            <a:solidFill>
              <a:schemeClr val="accent6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 dirty="0">
                <a:solidFill>
                  <a:schemeClr val="tx1"/>
                </a:solidFill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rot="5400000">
              <a:off x="3316224" y="5414760"/>
              <a:ext cx="530352" cy="457200"/>
            </a:xfrm>
            <a:prstGeom prst="triangle">
              <a:avLst/>
            </a:prstGeom>
            <a:solidFill>
              <a:schemeClr val="tx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67200" y="5608022"/>
              <a:ext cx="7315200" cy="446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bg1"/>
                  </a:solidFill>
                </a:rPr>
                <a:t>Vytvorenie</a:t>
              </a:r>
              <a:r>
                <a:rPr lang="en-US" sz="1333" dirty="0">
                  <a:solidFill>
                    <a:schemeClr val="bg1"/>
                  </a:solidFill>
                </a:rPr>
                <a:t> </a:t>
              </a:r>
              <a:r>
                <a:rPr lang="en-US" sz="1333" dirty="0" err="1">
                  <a:solidFill>
                    <a:schemeClr val="bg1"/>
                  </a:solidFill>
                </a:rPr>
                <a:t>sytému</a:t>
              </a:r>
              <a:r>
                <a:rPr lang="en-US" sz="1333" dirty="0">
                  <a:solidFill>
                    <a:schemeClr val="bg1"/>
                  </a:solidFill>
                </a:rPr>
                <a:t> pre </a:t>
              </a:r>
              <a:r>
                <a:rPr lang="en-US" sz="1333" dirty="0" err="1">
                  <a:solidFill>
                    <a:schemeClr val="bg1"/>
                  </a:solidFill>
                </a:rPr>
                <a:t>dôveryhodné</a:t>
              </a:r>
              <a:r>
                <a:rPr lang="en-US" sz="1333" dirty="0">
                  <a:solidFill>
                    <a:schemeClr val="bg1"/>
                  </a:solidFill>
                </a:rPr>
                <a:t> </a:t>
              </a:r>
              <a:r>
                <a:rPr lang="en-US" sz="1333" dirty="0" err="1">
                  <a:solidFill>
                    <a:schemeClr val="bg1"/>
                  </a:solidFill>
                </a:rPr>
                <a:t>zdieľanie</a:t>
              </a:r>
              <a:r>
                <a:rPr lang="en-US" sz="1333" dirty="0">
                  <a:solidFill>
                    <a:schemeClr val="bg1"/>
                  </a:solidFill>
                </a:rPr>
                <a:t> </a:t>
              </a:r>
              <a:r>
                <a:rPr lang="en-US" sz="1333" dirty="0" err="1">
                  <a:solidFill>
                    <a:schemeClr val="bg1"/>
                  </a:solidFill>
                </a:rPr>
                <a:t>dát</a:t>
              </a:r>
              <a:endParaRPr lang="uk-UA" sz="1333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67201" y="4961690"/>
              <a:ext cx="8485415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Inovácia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inštitúcií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– public data trust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65200" y="4471513"/>
            <a:ext cx="9463312" cy="1066800"/>
            <a:chOff x="1447800" y="6838950"/>
            <a:chExt cx="14194968" cy="1600200"/>
          </a:xfrm>
        </p:grpSpPr>
        <p:sp>
          <p:nvSpPr>
            <p:cNvPr id="6" name="Rectangle 5"/>
            <p:cNvSpPr/>
            <p:nvPr/>
          </p:nvSpPr>
          <p:spPr>
            <a:xfrm>
              <a:off x="1447800" y="6838950"/>
              <a:ext cx="14194968" cy="1600200"/>
            </a:xfrm>
            <a:prstGeom prst="rect">
              <a:avLst/>
            </a:prstGeom>
            <a:solidFill>
              <a:schemeClr val="tx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rot="5400000">
              <a:off x="3316224" y="7410450"/>
              <a:ext cx="530352" cy="457200"/>
            </a:xfrm>
            <a:prstGeom prst="triangle">
              <a:avLst/>
            </a:prstGeom>
            <a:solidFill>
              <a:schemeClr val="accent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7608272"/>
              <a:ext cx="7315200" cy="753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bg1"/>
                  </a:solidFill>
                </a:rPr>
                <a:t>Moje</a:t>
              </a:r>
              <a:r>
                <a:rPr lang="en-US" sz="1333" dirty="0">
                  <a:solidFill>
                    <a:schemeClr val="bg1"/>
                  </a:solidFill>
                </a:rPr>
                <a:t> </a:t>
              </a:r>
              <a:r>
                <a:rPr lang="en-US" sz="1333" dirty="0" err="1">
                  <a:solidFill>
                    <a:schemeClr val="bg1"/>
                  </a:solidFill>
                </a:rPr>
                <a:t>dáta</a:t>
              </a:r>
              <a:r>
                <a:rPr lang="en-US" sz="1333" dirty="0">
                  <a:solidFill>
                    <a:schemeClr val="bg1"/>
                  </a:solidFill>
                </a:rPr>
                <a:t>, </a:t>
              </a:r>
              <a:r>
                <a:rPr lang="en-US" sz="1333" dirty="0" err="1">
                  <a:solidFill>
                    <a:schemeClr val="bg1"/>
                  </a:solidFill>
                </a:rPr>
                <a:t>anonymizácia</a:t>
              </a:r>
              <a:r>
                <a:rPr lang="en-US" sz="1333" dirty="0">
                  <a:solidFill>
                    <a:schemeClr val="bg1"/>
                  </a:solidFill>
                </a:rPr>
                <a:t>, </a:t>
              </a:r>
              <a:r>
                <a:rPr lang="en-US" sz="1333" dirty="0" err="1">
                  <a:solidFill>
                    <a:schemeClr val="bg1"/>
                  </a:solidFill>
                </a:rPr>
                <a:t>umelá</a:t>
              </a:r>
              <a:r>
                <a:rPr lang="en-US" sz="1333" dirty="0">
                  <a:solidFill>
                    <a:schemeClr val="bg1"/>
                  </a:solidFill>
                </a:rPr>
                <a:t> </a:t>
              </a:r>
              <a:r>
                <a:rPr lang="en-US" sz="1333" dirty="0" err="1">
                  <a:solidFill>
                    <a:schemeClr val="bg1"/>
                  </a:solidFill>
                </a:rPr>
                <a:t>inteligencia</a:t>
              </a:r>
              <a:r>
                <a:rPr lang="en-US" sz="1333" dirty="0">
                  <a:solidFill>
                    <a:schemeClr val="bg1"/>
                  </a:solidFill>
                </a:rPr>
                <a:t>, personal data stores </a:t>
              </a:r>
              <a:endParaRPr lang="uk-UA" sz="1333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67200" y="6961941"/>
              <a:ext cx="5411336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Technológia</a:t>
              </a:r>
              <a:endParaRPr lang="en-US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7" name="Group 83">
            <a:extLst>
              <a:ext uri="{FF2B5EF4-FFF2-40B4-BE49-F238E27FC236}">
                <a16:creationId xmlns:a16="http://schemas.microsoft.com/office/drawing/2014/main" id="{C2EB3A98-89BF-4029-8239-299200E9C9A8}"/>
              </a:ext>
            </a:extLst>
          </p:cNvPr>
          <p:cNvGrpSpPr/>
          <p:nvPr/>
        </p:nvGrpSpPr>
        <p:grpSpPr>
          <a:xfrm>
            <a:off x="1363872" y="4745419"/>
            <a:ext cx="539504" cy="539505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AA9832C7-AF79-4E97-AF59-26AB326797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147A55EB-AA8B-444E-B03B-FE34E14730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66289CB-328A-4375-9066-7FC9C432C7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2B1F36A8-A6B0-4449-857D-CBED1A6B0A9F}"/>
              </a:ext>
            </a:extLst>
          </p:cNvPr>
          <p:cNvSpPr>
            <a:spLocks noEditPoints="1"/>
          </p:cNvSpPr>
          <p:nvPr/>
        </p:nvSpPr>
        <p:spPr bwMode="auto">
          <a:xfrm>
            <a:off x="1275225" y="3366170"/>
            <a:ext cx="744075" cy="569447"/>
          </a:xfrm>
          <a:custGeom>
            <a:avLst/>
            <a:gdLst>
              <a:gd name="T0" fmla="*/ 2181 w 2472"/>
              <a:gd name="T1" fmla="*/ 0 h 1891"/>
              <a:gd name="T2" fmla="*/ 1891 w 2472"/>
              <a:gd name="T3" fmla="*/ 291 h 1891"/>
              <a:gd name="T4" fmla="*/ 1992 w 2472"/>
              <a:gd name="T5" fmla="*/ 509 h 1891"/>
              <a:gd name="T6" fmla="*/ 1638 w 2472"/>
              <a:gd name="T7" fmla="*/ 1040 h 1891"/>
              <a:gd name="T8" fmla="*/ 1527 w 2472"/>
              <a:gd name="T9" fmla="*/ 1018 h 1891"/>
              <a:gd name="T10" fmla="*/ 1271 w 2472"/>
              <a:gd name="T11" fmla="*/ 1172 h 1891"/>
              <a:gd name="T12" fmla="*/ 1070 w 2472"/>
              <a:gd name="T13" fmla="*/ 1051 h 1891"/>
              <a:gd name="T14" fmla="*/ 1090 w 2472"/>
              <a:gd name="T15" fmla="*/ 946 h 1891"/>
              <a:gd name="T16" fmla="*/ 799 w 2472"/>
              <a:gd name="T17" fmla="*/ 656 h 1891"/>
              <a:gd name="T18" fmla="*/ 508 w 2472"/>
              <a:gd name="T19" fmla="*/ 946 h 1891"/>
              <a:gd name="T20" fmla="*/ 608 w 2472"/>
              <a:gd name="T21" fmla="*/ 1163 h 1891"/>
              <a:gd name="T22" fmla="*/ 457 w 2472"/>
              <a:gd name="T23" fmla="*/ 1364 h 1891"/>
              <a:gd name="T24" fmla="*/ 290 w 2472"/>
              <a:gd name="T25" fmla="*/ 1309 h 1891"/>
              <a:gd name="T26" fmla="*/ 0 w 2472"/>
              <a:gd name="T27" fmla="*/ 1600 h 1891"/>
              <a:gd name="T28" fmla="*/ 290 w 2472"/>
              <a:gd name="T29" fmla="*/ 1891 h 1891"/>
              <a:gd name="T30" fmla="*/ 579 w 2472"/>
              <a:gd name="T31" fmla="*/ 1600 h 1891"/>
              <a:gd name="T32" fmla="*/ 511 w 2472"/>
              <a:gd name="T33" fmla="*/ 1415 h 1891"/>
              <a:gd name="T34" fmla="*/ 669 w 2472"/>
              <a:gd name="T35" fmla="*/ 1204 h 1891"/>
              <a:gd name="T36" fmla="*/ 799 w 2472"/>
              <a:gd name="T37" fmla="*/ 1236 h 1891"/>
              <a:gd name="T38" fmla="*/ 1035 w 2472"/>
              <a:gd name="T39" fmla="*/ 1115 h 1891"/>
              <a:gd name="T40" fmla="*/ 1244 w 2472"/>
              <a:gd name="T41" fmla="*/ 1241 h 1891"/>
              <a:gd name="T42" fmla="*/ 1235 w 2472"/>
              <a:gd name="T43" fmla="*/ 1309 h 1891"/>
              <a:gd name="T44" fmla="*/ 1527 w 2472"/>
              <a:gd name="T45" fmla="*/ 1600 h 1891"/>
              <a:gd name="T46" fmla="*/ 1818 w 2472"/>
              <a:gd name="T47" fmla="*/ 1309 h 1891"/>
              <a:gd name="T48" fmla="*/ 1700 w 2472"/>
              <a:gd name="T49" fmla="*/ 1077 h 1891"/>
              <a:gd name="T50" fmla="*/ 2052 w 2472"/>
              <a:gd name="T51" fmla="*/ 550 h 1891"/>
              <a:gd name="T52" fmla="*/ 2181 w 2472"/>
              <a:gd name="T53" fmla="*/ 582 h 1891"/>
              <a:gd name="T54" fmla="*/ 2472 w 2472"/>
              <a:gd name="T55" fmla="*/ 291 h 1891"/>
              <a:gd name="T56" fmla="*/ 2181 w 2472"/>
              <a:gd name="T57" fmla="*/ 0 h 1891"/>
              <a:gd name="T58" fmla="*/ 290 w 2472"/>
              <a:gd name="T59" fmla="*/ 1746 h 1891"/>
              <a:gd name="T60" fmla="*/ 145 w 2472"/>
              <a:gd name="T61" fmla="*/ 1600 h 1891"/>
              <a:gd name="T62" fmla="*/ 290 w 2472"/>
              <a:gd name="T63" fmla="*/ 1455 h 1891"/>
              <a:gd name="T64" fmla="*/ 434 w 2472"/>
              <a:gd name="T65" fmla="*/ 1600 h 1891"/>
              <a:gd name="T66" fmla="*/ 290 w 2472"/>
              <a:gd name="T67" fmla="*/ 1746 h 1891"/>
              <a:gd name="T68" fmla="*/ 799 w 2472"/>
              <a:gd name="T69" fmla="*/ 1091 h 1891"/>
              <a:gd name="T70" fmla="*/ 653 w 2472"/>
              <a:gd name="T71" fmla="*/ 946 h 1891"/>
              <a:gd name="T72" fmla="*/ 799 w 2472"/>
              <a:gd name="T73" fmla="*/ 801 h 1891"/>
              <a:gd name="T74" fmla="*/ 945 w 2472"/>
              <a:gd name="T75" fmla="*/ 946 h 1891"/>
              <a:gd name="T76" fmla="*/ 799 w 2472"/>
              <a:gd name="T77" fmla="*/ 1091 h 1891"/>
              <a:gd name="T78" fmla="*/ 1527 w 2472"/>
              <a:gd name="T79" fmla="*/ 1454 h 1891"/>
              <a:gd name="T80" fmla="*/ 1381 w 2472"/>
              <a:gd name="T81" fmla="*/ 1309 h 1891"/>
              <a:gd name="T82" fmla="*/ 1527 w 2472"/>
              <a:gd name="T83" fmla="*/ 1164 h 1891"/>
              <a:gd name="T84" fmla="*/ 1672 w 2472"/>
              <a:gd name="T85" fmla="*/ 1309 h 1891"/>
              <a:gd name="T86" fmla="*/ 1527 w 2472"/>
              <a:gd name="T87" fmla="*/ 1454 h 1891"/>
              <a:gd name="T88" fmla="*/ 2181 w 2472"/>
              <a:gd name="T89" fmla="*/ 436 h 1891"/>
              <a:gd name="T90" fmla="*/ 2037 w 2472"/>
              <a:gd name="T91" fmla="*/ 291 h 1891"/>
              <a:gd name="T92" fmla="*/ 2181 w 2472"/>
              <a:gd name="T93" fmla="*/ 145 h 1891"/>
              <a:gd name="T94" fmla="*/ 2326 w 2472"/>
              <a:gd name="T95" fmla="*/ 291 h 1891"/>
              <a:gd name="T96" fmla="*/ 2181 w 2472"/>
              <a:gd name="T97" fmla="*/ 436 h 1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72" h="1891">
                <a:moveTo>
                  <a:pt x="2181" y="0"/>
                </a:moveTo>
                <a:cubicBezTo>
                  <a:pt x="2021" y="0"/>
                  <a:pt x="1891" y="130"/>
                  <a:pt x="1891" y="291"/>
                </a:cubicBezTo>
                <a:cubicBezTo>
                  <a:pt x="1891" y="378"/>
                  <a:pt x="1931" y="456"/>
                  <a:pt x="1992" y="509"/>
                </a:cubicBezTo>
                <a:cubicBezTo>
                  <a:pt x="1638" y="1040"/>
                  <a:pt x="1638" y="1040"/>
                  <a:pt x="1638" y="1040"/>
                </a:cubicBezTo>
                <a:cubicBezTo>
                  <a:pt x="1603" y="1026"/>
                  <a:pt x="1566" y="1018"/>
                  <a:pt x="1527" y="1018"/>
                </a:cubicBezTo>
                <a:cubicBezTo>
                  <a:pt x="1416" y="1018"/>
                  <a:pt x="1321" y="1081"/>
                  <a:pt x="1271" y="1172"/>
                </a:cubicBezTo>
                <a:cubicBezTo>
                  <a:pt x="1070" y="1051"/>
                  <a:pt x="1070" y="1051"/>
                  <a:pt x="1070" y="1051"/>
                </a:cubicBezTo>
                <a:cubicBezTo>
                  <a:pt x="1082" y="1018"/>
                  <a:pt x="1090" y="983"/>
                  <a:pt x="1090" y="946"/>
                </a:cubicBezTo>
                <a:cubicBezTo>
                  <a:pt x="1090" y="786"/>
                  <a:pt x="959" y="656"/>
                  <a:pt x="799" y="656"/>
                </a:cubicBezTo>
                <a:cubicBezTo>
                  <a:pt x="638" y="656"/>
                  <a:pt x="508" y="786"/>
                  <a:pt x="508" y="946"/>
                </a:cubicBezTo>
                <a:cubicBezTo>
                  <a:pt x="508" y="1033"/>
                  <a:pt x="547" y="1110"/>
                  <a:pt x="608" y="1163"/>
                </a:cubicBezTo>
                <a:cubicBezTo>
                  <a:pt x="457" y="1364"/>
                  <a:pt x="457" y="1364"/>
                  <a:pt x="457" y="1364"/>
                </a:cubicBezTo>
                <a:cubicBezTo>
                  <a:pt x="410" y="1330"/>
                  <a:pt x="352" y="1309"/>
                  <a:pt x="290" y="1309"/>
                </a:cubicBezTo>
                <a:cubicBezTo>
                  <a:pt x="130" y="1309"/>
                  <a:pt x="0" y="1440"/>
                  <a:pt x="0" y="1600"/>
                </a:cubicBezTo>
                <a:cubicBezTo>
                  <a:pt x="0" y="1761"/>
                  <a:pt x="130" y="1891"/>
                  <a:pt x="290" y="1891"/>
                </a:cubicBezTo>
                <a:cubicBezTo>
                  <a:pt x="449" y="1891"/>
                  <a:pt x="579" y="1761"/>
                  <a:pt x="579" y="1600"/>
                </a:cubicBezTo>
                <a:cubicBezTo>
                  <a:pt x="579" y="1529"/>
                  <a:pt x="553" y="1465"/>
                  <a:pt x="511" y="1415"/>
                </a:cubicBezTo>
                <a:cubicBezTo>
                  <a:pt x="669" y="1204"/>
                  <a:pt x="669" y="1204"/>
                  <a:pt x="669" y="1204"/>
                </a:cubicBezTo>
                <a:cubicBezTo>
                  <a:pt x="708" y="1224"/>
                  <a:pt x="752" y="1236"/>
                  <a:pt x="799" y="1236"/>
                </a:cubicBezTo>
                <a:cubicBezTo>
                  <a:pt x="896" y="1236"/>
                  <a:pt x="982" y="1188"/>
                  <a:pt x="1035" y="1115"/>
                </a:cubicBezTo>
                <a:cubicBezTo>
                  <a:pt x="1244" y="1241"/>
                  <a:pt x="1244" y="1241"/>
                  <a:pt x="1244" y="1241"/>
                </a:cubicBezTo>
                <a:cubicBezTo>
                  <a:pt x="1239" y="1263"/>
                  <a:pt x="1235" y="1285"/>
                  <a:pt x="1235" y="1309"/>
                </a:cubicBezTo>
                <a:cubicBezTo>
                  <a:pt x="1235" y="1469"/>
                  <a:pt x="1366" y="1600"/>
                  <a:pt x="1527" y="1600"/>
                </a:cubicBezTo>
                <a:cubicBezTo>
                  <a:pt x="1687" y="1600"/>
                  <a:pt x="1818" y="1469"/>
                  <a:pt x="1818" y="1309"/>
                </a:cubicBezTo>
                <a:cubicBezTo>
                  <a:pt x="1818" y="1214"/>
                  <a:pt x="1771" y="1130"/>
                  <a:pt x="1700" y="1077"/>
                </a:cubicBezTo>
                <a:cubicBezTo>
                  <a:pt x="2052" y="550"/>
                  <a:pt x="2052" y="550"/>
                  <a:pt x="2052" y="550"/>
                </a:cubicBezTo>
                <a:cubicBezTo>
                  <a:pt x="2091" y="570"/>
                  <a:pt x="2135" y="582"/>
                  <a:pt x="2181" y="582"/>
                </a:cubicBezTo>
                <a:cubicBezTo>
                  <a:pt x="2341" y="582"/>
                  <a:pt x="2472" y="451"/>
                  <a:pt x="2472" y="291"/>
                </a:cubicBezTo>
                <a:cubicBezTo>
                  <a:pt x="2472" y="130"/>
                  <a:pt x="2341" y="0"/>
                  <a:pt x="2181" y="0"/>
                </a:cubicBezTo>
                <a:close/>
                <a:moveTo>
                  <a:pt x="290" y="1746"/>
                </a:moveTo>
                <a:cubicBezTo>
                  <a:pt x="210" y="1746"/>
                  <a:pt x="145" y="1681"/>
                  <a:pt x="145" y="1600"/>
                </a:cubicBezTo>
                <a:cubicBezTo>
                  <a:pt x="145" y="1520"/>
                  <a:pt x="210" y="1455"/>
                  <a:pt x="290" y="1455"/>
                </a:cubicBezTo>
                <a:cubicBezTo>
                  <a:pt x="369" y="1455"/>
                  <a:pt x="434" y="1520"/>
                  <a:pt x="434" y="1600"/>
                </a:cubicBezTo>
                <a:cubicBezTo>
                  <a:pt x="434" y="1681"/>
                  <a:pt x="369" y="1746"/>
                  <a:pt x="290" y="1746"/>
                </a:cubicBezTo>
                <a:close/>
                <a:moveTo>
                  <a:pt x="799" y="1091"/>
                </a:moveTo>
                <a:cubicBezTo>
                  <a:pt x="719" y="1091"/>
                  <a:pt x="653" y="1026"/>
                  <a:pt x="653" y="946"/>
                </a:cubicBezTo>
                <a:cubicBezTo>
                  <a:pt x="653" y="866"/>
                  <a:pt x="719" y="801"/>
                  <a:pt x="799" y="801"/>
                </a:cubicBezTo>
                <a:cubicBezTo>
                  <a:pt x="879" y="801"/>
                  <a:pt x="945" y="866"/>
                  <a:pt x="945" y="946"/>
                </a:cubicBezTo>
                <a:cubicBezTo>
                  <a:pt x="945" y="1026"/>
                  <a:pt x="879" y="1091"/>
                  <a:pt x="799" y="1091"/>
                </a:cubicBezTo>
                <a:close/>
                <a:moveTo>
                  <a:pt x="1527" y="1454"/>
                </a:moveTo>
                <a:cubicBezTo>
                  <a:pt x="1446" y="1454"/>
                  <a:pt x="1381" y="1389"/>
                  <a:pt x="1381" y="1309"/>
                </a:cubicBezTo>
                <a:cubicBezTo>
                  <a:pt x="1381" y="1229"/>
                  <a:pt x="1446" y="1164"/>
                  <a:pt x="1527" y="1164"/>
                </a:cubicBezTo>
                <a:cubicBezTo>
                  <a:pt x="1607" y="1164"/>
                  <a:pt x="1672" y="1229"/>
                  <a:pt x="1672" y="1309"/>
                </a:cubicBezTo>
                <a:cubicBezTo>
                  <a:pt x="1672" y="1389"/>
                  <a:pt x="1607" y="1454"/>
                  <a:pt x="1527" y="1454"/>
                </a:cubicBezTo>
                <a:close/>
                <a:moveTo>
                  <a:pt x="2181" y="436"/>
                </a:moveTo>
                <a:cubicBezTo>
                  <a:pt x="2101" y="436"/>
                  <a:pt x="2037" y="371"/>
                  <a:pt x="2037" y="291"/>
                </a:cubicBezTo>
                <a:cubicBezTo>
                  <a:pt x="2037" y="210"/>
                  <a:pt x="2101" y="145"/>
                  <a:pt x="2181" y="145"/>
                </a:cubicBezTo>
                <a:cubicBezTo>
                  <a:pt x="2261" y="145"/>
                  <a:pt x="2326" y="210"/>
                  <a:pt x="2326" y="291"/>
                </a:cubicBezTo>
                <a:cubicBezTo>
                  <a:pt x="2326" y="371"/>
                  <a:pt x="2261" y="436"/>
                  <a:pt x="2181" y="4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2" name="Group 153">
            <a:extLst>
              <a:ext uri="{FF2B5EF4-FFF2-40B4-BE49-F238E27FC236}">
                <a16:creationId xmlns:a16="http://schemas.microsoft.com/office/drawing/2014/main" id="{C8C1A1D4-96F3-45A0-A9FC-970FF9C7CBDA}"/>
              </a:ext>
            </a:extLst>
          </p:cNvPr>
          <p:cNvGrpSpPr/>
          <p:nvPr/>
        </p:nvGrpSpPr>
        <p:grpSpPr>
          <a:xfrm>
            <a:off x="1440237" y="2060076"/>
            <a:ext cx="386773" cy="514635"/>
            <a:chOff x="7913688" y="-280988"/>
            <a:chExt cx="1733550" cy="2306638"/>
          </a:xfrm>
          <a:solidFill>
            <a:schemeClr val="bg1"/>
          </a:solidFill>
        </p:grpSpPr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id="{5603A3EC-969D-4FDD-8E66-D72B8A34B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id="{74BE991A-0333-415D-BED5-C1C21851C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>
              <a:extLst>
                <a:ext uri="{FF2B5EF4-FFF2-40B4-BE49-F238E27FC236}">
                  <a16:creationId xmlns:a16="http://schemas.microsoft.com/office/drawing/2014/main" id="{EEA38194-2EE5-4016-8BFC-2220263C53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>
              <a:extLst>
                <a:ext uri="{FF2B5EF4-FFF2-40B4-BE49-F238E27FC236}">
                  <a16:creationId xmlns:a16="http://schemas.microsoft.com/office/drawing/2014/main" id="{D928A335-98AF-4635-9DAA-7DB68A8A8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>
              <a:extLst>
                <a:ext uri="{FF2B5EF4-FFF2-40B4-BE49-F238E27FC236}">
                  <a16:creationId xmlns:a16="http://schemas.microsoft.com/office/drawing/2014/main" id="{9CD2248A-DCF4-4480-99B1-A622D0D0C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>
              <a:extLst>
                <a:ext uri="{FF2B5EF4-FFF2-40B4-BE49-F238E27FC236}">
                  <a16:creationId xmlns:a16="http://schemas.microsoft.com/office/drawing/2014/main" id="{927AC6F5-5C24-4043-9C97-3D253D238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>
              <a:extLst>
                <a:ext uri="{FF2B5EF4-FFF2-40B4-BE49-F238E27FC236}">
                  <a16:creationId xmlns:a16="http://schemas.microsoft.com/office/drawing/2014/main" id="{3DDA227A-D287-4151-9906-FDE675B10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>
              <a:extLst>
                <a:ext uri="{FF2B5EF4-FFF2-40B4-BE49-F238E27FC236}">
                  <a16:creationId xmlns:a16="http://schemas.microsoft.com/office/drawing/2014/main" id="{7AE63E1B-8DE4-44D4-832F-A9C27AF4A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29714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4199" y="380941"/>
            <a:ext cx="5434557" cy="923330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Pripavovaný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zákon</a:t>
            </a:r>
            <a:r>
              <a:rPr lang="en-US" dirty="0">
                <a:solidFill>
                  <a:schemeClr val="accent1"/>
                </a:solidFill>
              </a:rPr>
              <a:t> o </a:t>
            </a:r>
            <a:r>
              <a:rPr lang="en-US" dirty="0" err="1">
                <a:solidFill>
                  <a:schemeClr val="accent1"/>
                </a:solidFill>
              </a:rPr>
              <a:t>údajoch</a:t>
            </a:r>
            <a:r>
              <a:rPr lang="en-US" dirty="0">
                <a:solidFill>
                  <a:schemeClr val="accent1"/>
                </a:solidFill>
              </a:rPr>
              <a:t> (</a:t>
            </a:r>
            <a:r>
              <a:rPr lang="en-US" dirty="0"/>
              <a:t>v </a:t>
            </a:r>
            <a:r>
              <a:rPr lang="en-US" dirty="0" err="1"/>
              <a:t>priebehu</a:t>
            </a:r>
            <a:r>
              <a:rPr lang="en-US" dirty="0"/>
              <a:t> </a:t>
            </a:r>
            <a:r>
              <a:rPr lang="en-US" dirty="0" err="1"/>
              <a:t>roku</a:t>
            </a:r>
            <a:r>
              <a:rPr lang="en-US" dirty="0"/>
              <a:t> 2018</a:t>
            </a:r>
            <a:r>
              <a:rPr lang="en-US" dirty="0">
                <a:solidFill>
                  <a:schemeClr val="accent1"/>
                </a:solidFill>
              </a:rPr>
              <a:t>)</a:t>
            </a:r>
            <a:endParaRPr lang="uk-UA" dirty="0"/>
          </a:p>
        </p:txBody>
      </p:sp>
      <p:grpSp>
        <p:nvGrpSpPr>
          <p:cNvPr id="47" name="Group 16">
            <a:extLst>
              <a:ext uri="{FF2B5EF4-FFF2-40B4-BE49-F238E27FC236}">
                <a16:creationId xmlns:a16="http://schemas.microsoft.com/office/drawing/2014/main" id="{5E8111B3-66E1-4074-A86D-BD70EDC333B5}"/>
              </a:ext>
            </a:extLst>
          </p:cNvPr>
          <p:cNvGrpSpPr/>
          <p:nvPr/>
        </p:nvGrpSpPr>
        <p:grpSpPr>
          <a:xfrm>
            <a:off x="2879777" y="1700345"/>
            <a:ext cx="7170249" cy="830997"/>
            <a:chOff x="11901041" y="2794774"/>
            <a:chExt cx="10755373" cy="1246495"/>
          </a:xfrm>
        </p:grpSpPr>
        <p:sp>
          <p:nvSpPr>
            <p:cNvPr id="48" name="Oval 33">
              <a:extLst>
                <a:ext uri="{FF2B5EF4-FFF2-40B4-BE49-F238E27FC236}">
                  <a16:creationId xmlns:a16="http://schemas.microsoft.com/office/drawing/2014/main" id="{CB9B71A5-F63B-4BEB-9A3F-BE8E8939633A}"/>
                </a:ext>
              </a:extLst>
            </p:cNvPr>
            <p:cNvSpPr/>
            <p:nvPr/>
          </p:nvSpPr>
          <p:spPr>
            <a:xfrm>
              <a:off x="11901041" y="3004281"/>
              <a:ext cx="467481" cy="4674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49" name="TextBox 34">
              <a:extLst>
                <a:ext uri="{FF2B5EF4-FFF2-40B4-BE49-F238E27FC236}">
                  <a16:creationId xmlns:a16="http://schemas.microsoft.com/office/drawing/2014/main" id="{56B67AC5-E16B-4011-BBFE-0698184F9E48}"/>
                </a:ext>
              </a:extLst>
            </p:cNvPr>
            <p:cNvSpPr txBox="1"/>
            <p:nvPr/>
          </p:nvSpPr>
          <p:spPr>
            <a:xfrm>
              <a:off x="13436736" y="2794774"/>
              <a:ext cx="9219678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j-lt"/>
                </a:rPr>
                <a:t>Presné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pravidlá</a:t>
              </a:r>
              <a:r>
                <a:rPr lang="en-US" sz="2400" dirty="0">
                  <a:latin typeface="+mj-lt"/>
                </a:rPr>
                <a:t> a </a:t>
              </a:r>
              <a:r>
                <a:rPr lang="en-US" sz="2400" dirty="0" err="1">
                  <a:latin typeface="+mj-lt"/>
                </a:rPr>
                <a:t>povinnosti</a:t>
              </a:r>
              <a:r>
                <a:rPr lang="en-US" sz="2400" dirty="0">
                  <a:latin typeface="+mj-lt"/>
                </a:rPr>
                <a:t> pre </a:t>
              </a:r>
              <a:r>
                <a:rPr lang="en-US" sz="2400" dirty="0" err="1">
                  <a:latin typeface="+mj-lt"/>
                </a:rPr>
                <a:t>publikovanie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otvorenách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údajov</a:t>
              </a:r>
              <a:endParaRPr lang="uk-UA" sz="2400" dirty="0">
                <a:latin typeface="+mj-lt"/>
              </a:endParaRPr>
            </a:p>
          </p:txBody>
        </p:sp>
      </p:grpSp>
      <p:grpSp>
        <p:nvGrpSpPr>
          <p:cNvPr id="51" name="Group 20">
            <a:extLst>
              <a:ext uri="{FF2B5EF4-FFF2-40B4-BE49-F238E27FC236}">
                <a16:creationId xmlns:a16="http://schemas.microsoft.com/office/drawing/2014/main" id="{4976DACB-5930-466A-8200-E259A82A3496}"/>
              </a:ext>
            </a:extLst>
          </p:cNvPr>
          <p:cNvGrpSpPr/>
          <p:nvPr/>
        </p:nvGrpSpPr>
        <p:grpSpPr>
          <a:xfrm>
            <a:off x="2879776" y="4475498"/>
            <a:ext cx="7472985" cy="461665"/>
            <a:chOff x="11901041" y="5051244"/>
            <a:chExt cx="11209479" cy="692497"/>
          </a:xfrm>
        </p:grpSpPr>
        <p:sp>
          <p:nvSpPr>
            <p:cNvPr id="52" name="Oval 55">
              <a:extLst>
                <a:ext uri="{FF2B5EF4-FFF2-40B4-BE49-F238E27FC236}">
                  <a16:creationId xmlns:a16="http://schemas.microsoft.com/office/drawing/2014/main" id="{4B74300F-C280-4C44-A177-A2D8EFF53839}"/>
                </a:ext>
              </a:extLst>
            </p:cNvPr>
            <p:cNvSpPr/>
            <p:nvPr/>
          </p:nvSpPr>
          <p:spPr>
            <a:xfrm>
              <a:off x="11901041" y="5163753"/>
              <a:ext cx="467481" cy="4674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53" name="TextBox 56">
              <a:extLst>
                <a:ext uri="{FF2B5EF4-FFF2-40B4-BE49-F238E27FC236}">
                  <a16:creationId xmlns:a16="http://schemas.microsoft.com/office/drawing/2014/main" id="{245AECCC-7478-4CC1-83EA-4111D1E0D24F}"/>
                </a:ext>
              </a:extLst>
            </p:cNvPr>
            <p:cNvSpPr txBox="1"/>
            <p:nvPr/>
          </p:nvSpPr>
          <p:spPr>
            <a:xfrm>
              <a:off x="13457612" y="5051244"/>
              <a:ext cx="9652908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+mj-lt"/>
                </a:rPr>
                <a:t></a:t>
              </a:r>
              <a:r>
                <a:rPr lang="en-US" sz="2400" dirty="0" err="1">
                  <a:latin typeface="+mj-lt"/>
                </a:rPr>
                <a:t>Definuje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koncept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vlastníctva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údajov</a:t>
              </a:r>
              <a:endParaRPr lang="uk-UA" sz="2400" dirty="0">
                <a:latin typeface="+mj-lt"/>
              </a:endParaRPr>
            </a:p>
          </p:txBody>
        </p:sp>
      </p:grpSp>
      <p:grpSp>
        <p:nvGrpSpPr>
          <p:cNvPr id="55" name="Group 21">
            <a:extLst>
              <a:ext uri="{FF2B5EF4-FFF2-40B4-BE49-F238E27FC236}">
                <a16:creationId xmlns:a16="http://schemas.microsoft.com/office/drawing/2014/main" id="{0F8AE40A-7C2D-4097-968D-1F9395596A4D}"/>
              </a:ext>
            </a:extLst>
          </p:cNvPr>
          <p:cNvGrpSpPr/>
          <p:nvPr/>
        </p:nvGrpSpPr>
        <p:grpSpPr>
          <a:xfrm>
            <a:off x="2879776" y="5381509"/>
            <a:ext cx="7648350" cy="461665"/>
            <a:chOff x="11901041" y="7210715"/>
            <a:chExt cx="11472526" cy="692497"/>
          </a:xfrm>
        </p:grpSpPr>
        <p:sp>
          <p:nvSpPr>
            <p:cNvPr id="56" name="Oval 64">
              <a:extLst>
                <a:ext uri="{FF2B5EF4-FFF2-40B4-BE49-F238E27FC236}">
                  <a16:creationId xmlns:a16="http://schemas.microsoft.com/office/drawing/2014/main" id="{E1EC58BD-F846-4250-B0F8-E901A3E1BCFB}"/>
                </a:ext>
              </a:extLst>
            </p:cNvPr>
            <p:cNvSpPr/>
            <p:nvPr/>
          </p:nvSpPr>
          <p:spPr>
            <a:xfrm>
              <a:off x="11901041" y="7323224"/>
              <a:ext cx="467481" cy="4674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57" name="TextBox 65">
              <a:extLst>
                <a:ext uri="{FF2B5EF4-FFF2-40B4-BE49-F238E27FC236}">
                  <a16:creationId xmlns:a16="http://schemas.microsoft.com/office/drawing/2014/main" id="{EBA73BAE-3D7D-4C83-9FB2-A745E886B417}"/>
                </a:ext>
              </a:extLst>
            </p:cNvPr>
            <p:cNvSpPr txBox="1"/>
            <p:nvPr/>
          </p:nvSpPr>
          <p:spPr>
            <a:xfrm>
              <a:off x="13436738" y="7210715"/>
              <a:ext cx="993682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Definuje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verejný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záujem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>
                  <a:latin typeface="+mj-lt"/>
                </a:rPr>
                <a:t>pre </a:t>
              </a:r>
              <a:r>
                <a:rPr lang="en-US" sz="2400" dirty="0" err="1">
                  <a:latin typeface="+mj-lt"/>
                </a:rPr>
                <a:t>použitie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údajov</a:t>
              </a:r>
              <a:endParaRPr lang="uk-UA" sz="2400" dirty="0">
                <a:latin typeface="+mj-lt"/>
              </a:endParaRPr>
            </a:p>
          </p:txBody>
        </p:sp>
      </p:grpSp>
      <p:grpSp>
        <p:nvGrpSpPr>
          <p:cNvPr id="59" name="Group 16">
            <a:extLst>
              <a:ext uri="{FF2B5EF4-FFF2-40B4-BE49-F238E27FC236}">
                <a16:creationId xmlns:a16="http://schemas.microsoft.com/office/drawing/2014/main" id="{C7C0D045-6C47-48A7-AFF4-112DD7178B54}"/>
              </a:ext>
            </a:extLst>
          </p:cNvPr>
          <p:cNvGrpSpPr/>
          <p:nvPr/>
        </p:nvGrpSpPr>
        <p:grpSpPr>
          <a:xfrm>
            <a:off x="2879776" y="2797091"/>
            <a:ext cx="7170249" cy="461668"/>
            <a:chOff x="11901041" y="2794768"/>
            <a:chExt cx="10755373" cy="692499"/>
          </a:xfrm>
        </p:grpSpPr>
        <p:sp>
          <p:nvSpPr>
            <p:cNvPr id="60" name="Oval 33">
              <a:extLst>
                <a:ext uri="{FF2B5EF4-FFF2-40B4-BE49-F238E27FC236}">
                  <a16:creationId xmlns:a16="http://schemas.microsoft.com/office/drawing/2014/main" id="{A990982A-2ABD-45EB-B67E-48B6CA70F87D}"/>
                </a:ext>
              </a:extLst>
            </p:cNvPr>
            <p:cNvSpPr/>
            <p:nvPr/>
          </p:nvSpPr>
          <p:spPr>
            <a:xfrm>
              <a:off x="11901041" y="3004281"/>
              <a:ext cx="467481" cy="4674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61" name="TextBox 34">
              <a:extLst>
                <a:ext uri="{FF2B5EF4-FFF2-40B4-BE49-F238E27FC236}">
                  <a16:creationId xmlns:a16="http://schemas.microsoft.com/office/drawing/2014/main" id="{506E5734-DB24-4F91-A3DB-F0E9F6AB8910}"/>
                </a:ext>
              </a:extLst>
            </p:cNvPr>
            <p:cNvSpPr txBox="1"/>
            <p:nvPr/>
          </p:nvSpPr>
          <p:spPr>
            <a:xfrm>
              <a:off x="13436736" y="2794768"/>
              <a:ext cx="9219678" cy="692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j-lt"/>
                </a:rPr>
                <a:t>Použitie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údajov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verejným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sektorom</a:t>
              </a:r>
              <a:endParaRPr lang="uk-UA" sz="2400" dirty="0">
                <a:latin typeface="+mj-lt"/>
              </a:endParaRPr>
            </a:p>
          </p:txBody>
        </p:sp>
      </p:grpSp>
      <p:grpSp>
        <p:nvGrpSpPr>
          <p:cNvPr id="62" name="Group 16">
            <a:extLst>
              <a:ext uri="{FF2B5EF4-FFF2-40B4-BE49-F238E27FC236}">
                <a16:creationId xmlns:a16="http://schemas.microsoft.com/office/drawing/2014/main" id="{B138D751-50F9-4207-8E85-250D4FD0C53A}"/>
              </a:ext>
            </a:extLst>
          </p:cNvPr>
          <p:cNvGrpSpPr/>
          <p:nvPr/>
        </p:nvGrpSpPr>
        <p:grpSpPr>
          <a:xfrm>
            <a:off x="2879776" y="3654833"/>
            <a:ext cx="7170249" cy="461665"/>
            <a:chOff x="11901041" y="2794774"/>
            <a:chExt cx="10755373" cy="692497"/>
          </a:xfrm>
        </p:grpSpPr>
        <p:sp>
          <p:nvSpPr>
            <p:cNvPr id="63" name="Oval 33">
              <a:extLst>
                <a:ext uri="{FF2B5EF4-FFF2-40B4-BE49-F238E27FC236}">
                  <a16:creationId xmlns:a16="http://schemas.microsoft.com/office/drawing/2014/main" id="{FCC14E8E-1ABF-4E2F-BD9E-3AF711D66703}"/>
                </a:ext>
              </a:extLst>
            </p:cNvPr>
            <p:cNvSpPr/>
            <p:nvPr/>
          </p:nvSpPr>
          <p:spPr>
            <a:xfrm>
              <a:off x="11901041" y="3004281"/>
              <a:ext cx="467481" cy="4674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64" name="TextBox 34">
              <a:extLst>
                <a:ext uri="{FF2B5EF4-FFF2-40B4-BE49-F238E27FC236}">
                  <a16:creationId xmlns:a16="http://schemas.microsoft.com/office/drawing/2014/main" id="{CB04C482-4AD3-4085-80F0-93A20CE74B6C}"/>
                </a:ext>
              </a:extLst>
            </p:cNvPr>
            <p:cNvSpPr txBox="1"/>
            <p:nvPr/>
          </p:nvSpPr>
          <p:spPr>
            <a:xfrm>
              <a:off x="13436736" y="2794774"/>
              <a:ext cx="9219678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j-lt"/>
                </a:rPr>
                <a:t>Anonymizácia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údajov</a:t>
              </a:r>
              <a:endParaRPr lang="uk-UA" sz="2400" dirty="0">
                <a:latin typeface="+mj-lt"/>
              </a:endParaRPr>
            </a:p>
          </p:txBody>
        </p:sp>
      </p:grpSp>
      <p:grpSp>
        <p:nvGrpSpPr>
          <p:cNvPr id="65" name="Group 14">
            <a:extLst>
              <a:ext uri="{FF2B5EF4-FFF2-40B4-BE49-F238E27FC236}">
                <a16:creationId xmlns:a16="http://schemas.microsoft.com/office/drawing/2014/main" id="{847405DA-D6D4-4805-8642-693D188A18BA}"/>
              </a:ext>
            </a:extLst>
          </p:cNvPr>
          <p:cNvGrpSpPr/>
          <p:nvPr/>
        </p:nvGrpSpPr>
        <p:grpSpPr>
          <a:xfrm>
            <a:off x="6370181" y="223463"/>
            <a:ext cx="5485896" cy="1080808"/>
            <a:chOff x="1447800" y="2817438"/>
            <a:chExt cx="8218483" cy="1621212"/>
          </a:xfrm>
        </p:grpSpPr>
        <p:sp>
          <p:nvSpPr>
            <p:cNvPr id="66" name="Rectangle 3">
              <a:extLst>
                <a:ext uri="{FF2B5EF4-FFF2-40B4-BE49-F238E27FC236}">
                  <a16:creationId xmlns:a16="http://schemas.microsoft.com/office/drawing/2014/main" id="{867EB2A2-899F-490D-A89A-71BBE0656486}"/>
                </a:ext>
              </a:extLst>
            </p:cNvPr>
            <p:cNvSpPr/>
            <p:nvPr/>
          </p:nvSpPr>
          <p:spPr>
            <a:xfrm>
              <a:off x="1447800" y="2817438"/>
              <a:ext cx="8030542" cy="162121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 dirty="0">
                <a:solidFill>
                  <a:schemeClr val="tx1"/>
                </a:solidFill>
              </a:endParaRPr>
            </a:p>
          </p:txBody>
        </p:sp>
        <p:sp>
          <p:nvSpPr>
            <p:cNvPr id="67" name="Isosceles Triangle 9">
              <a:extLst>
                <a:ext uri="{FF2B5EF4-FFF2-40B4-BE49-F238E27FC236}">
                  <a16:creationId xmlns:a16="http://schemas.microsoft.com/office/drawing/2014/main" id="{9830984B-BC90-450F-9AEB-7DB8FB4AB503}"/>
                </a:ext>
              </a:extLst>
            </p:cNvPr>
            <p:cNvSpPr/>
            <p:nvPr/>
          </p:nvSpPr>
          <p:spPr>
            <a:xfrm rot="5400000">
              <a:off x="3316224" y="3409949"/>
              <a:ext cx="530352" cy="457200"/>
            </a:xfrm>
            <a:prstGeom prst="triangl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  <p:sp>
          <p:nvSpPr>
            <p:cNvPr id="69" name="TextBox 13">
              <a:extLst>
                <a:ext uri="{FF2B5EF4-FFF2-40B4-BE49-F238E27FC236}">
                  <a16:creationId xmlns:a16="http://schemas.microsoft.com/office/drawing/2014/main" id="{44BBA277-7B57-4600-B467-C02F6CBAD36F}"/>
                </a:ext>
              </a:extLst>
            </p:cNvPr>
            <p:cNvSpPr txBox="1"/>
            <p:nvPr/>
          </p:nvSpPr>
          <p:spPr>
            <a:xfrm>
              <a:off x="4254948" y="3261255"/>
              <a:ext cx="5411335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Legislatíva</a:t>
              </a:r>
              <a:endParaRPr lang="en-US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0" name="Group 153">
            <a:extLst>
              <a:ext uri="{FF2B5EF4-FFF2-40B4-BE49-F238E27FC236}">
                <a16:creationId xmlns:a16="http://schemas.microsoft.com/office/drawing/2014/main" id="{CA7DD686-8417-4E6D-B285-77F5D3056CA0}"/>
              </a:ext>
            </a:extLst>
          </p:cNvPr>
          <p:cNvGrpSpPr/>
          <p:nvPr/>
        </p:nvGrpSpPr>
        <p:grpSpPr>
          <a:xfrm>
            <a:off x="6845218" y="530612"/>
            <a:ext cx="386773" cy="514635"/>
            <a:chOff x="7913688" y="-280988"/>
            <a:chExt cx="1733550" cy="2306638"/>
          </a:xfrm>
          <a:solidFill>
            <a:schemeClr val="bg1"/>
          </a:solidFill>
        </p:grpSpPr>
        <p:sp>
          <p:nvSpPr>
            <p:cNvPr id="71" name="Freeform 29">
              <a:extLst>
                <a:ext uri="{FF2B5EF4-FFF2-40B4-BE49-F238E27FC236}">
                  <a16:creationId xmlns:a16="http://schemas.microsoft.com/office/drawing/2014/main" id="{E2A934C5-BE46-4587-BEAF-36E718D52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30">
              <a:extLst>
                <a:ext uri="{FF2B5EF4-FFF2-40B4-BE49-F238E27FC236}">
                  <a16:creationId xmlns:a16="http://schemas.microsoft.com/office/drawing/2014/main" id="{94DD1C8E-89F2-416F-A5FE-5699B787C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31">
              <a:extLst>
                <a:ext uri="{FF2B5EF4-FFF2-40B4-BE49-F238E27FC236}">
                  <a16:creationId xmlns:a16="http://schemas.microsoft.com/office/drawing/2014/main" id="{583AC996-DC58-477F-A5A5-13CB9F549C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2">
              <a:extLst>
                <a:ext uri="{FF2B5EF4-FFF2-40B4-BE49-F238E27FC236}">
                  <a16:creationId xmlns:a16="http://schemas.microsoft.com/office/drawing/2014/main" id="{CB1F80EB-70B0-48E1-81D4-14286E734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33">
              <a:extLst>
                <a:ext uri="{FF2B5EF4-FFF2-40B4-BE49-F238E27FC236}">
                  <a16:creationId xmlns:a16="http://schemas.microsoft.com/office/drawing/2014/main" id="{80D50A1E-510A-4935-85D8-97C21119C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34">
              <a:extLst>
                <a:ext uri="{FF2B5EF4-FFF2-40B4-BE49-F238E27FC236}">
                  <a16:creationId xmlns:a16="http://schemas.microsoft.com/office/drawing/2014/main" id="{24335C94-7FAB-47C9-AFC8-757D00607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35">
              <a:extLst>
                <a:ext uri="{FF2B5EF4-FFF2-40B4-BE49-F238E27FC236}">
                  <a16:creationId xmlns:a16="http://schemas.microsoft.com/office/drawing/2014/main" id="{B4F4E7A0-F7BB-4B1A-AC56-7086A88BB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36">
              <a:extLst>
                <a:ext uri="{FF2B5EF4-FFF2-40B4-BE49-F238E27FC236}">
                  <a16:creationId xmlns:a16="http://schemas.microsoft.com/office/drawing/2014/main" id="{F7E3802D-B18B-4A2C-808F-5F4E9E796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33808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29234E-236D-4DF5-9324-3331EBEB8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923330"/>
          </a:xfrm>
        </p:spPr>
        <p:txBody>
          <a:bodyPr/>
          <a:lstStyle/>
          <a:p>
            <a:r>
              <a:rPr lang="en-US" dirty="0" err="1"/>
              <a:t>Platforma</a:t>
            </a:r>
            <a:r>
              <a:rPr lang="en-US" dirty="0"/>
              <a:t> pre </a:t>
            </a:r>
            <a:r>
              <a:rPr lang="en-US" dirty="0" err="1"/>
              <a:t>zdieľanie</a:t>
            </a:r>
            <a:r>
              <a:rPr lang="en-US" dirty="0"/>
              <a:t> </a:t>
            </a:r>
            <a:r>
              <a:rPr lang="en-US" dirty="0" err="1"/>
              <a:t>údajov</a:t>
            </a:r>
            <a:endParaRPr lang="en-US" dirty="0"/>
          </a:p>
        </p:txBody>
      </p:sp>
      <p:sp>
        <p:nvSpPr>
          <p:cNvPr id="3" name="Zástupný objekt pre číslo snímky 2">
            <a:extLst>
              <a:ext uri="{FF2B5EF4-FFF2-40B4-BE49-F238E27FC236}">
                <a16:creationId xmlns:a16="http://schemas.microsoft.com/office/drawing/2014/main" id="{E6167213-772D-4B09-A49C-8776526064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13</a:t>
            </a:fld>
            <a:endParaRPr dirty="0"/>
          </a:p>
        </p:txBody>
      </p: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5E46D3D3-6A4E-49DD-867D-F043F9B5FB92}"/>
              </a:ext>
            </a:extLst>
          </p:cNvPr>
          <p:cNvGrpSpPr/>
          <p:nvPr/>
        </p:nvGrpSpPr>
        <p:grpSpPr>
          <a:xfrm>
            <a:off x="6370181" y="228696"/>
            <a:ext cx="5360444" cy="1066800"/>
            <a:chOff x="6370181" y="1652112"/>
            <a:chExt cx="5360444" cy="1066800"/>
          </a:xfrm>
        </p:grpSpPr>
        <p:grpSp>
          <p:nvGrpSpPr>
            <p:cNvPr id="21" name="Group 15">
              <a:extLst>
                <a:ext uri="{FF2B5EF4-FFF2-40B4-BE49-F238E27FC236}">
                  <a16:creationId xmlns:a16="http://schemas.microsoft.com/office/drawing/2014/main" id="{39B9BAC1-C926-4F33-A79A-1218DE796CB0}"/>
                </a:ext>
              </a:extLst>
            </p:cNvPr>
            <p:cNvGrpSpPr/>
            <p:nvPr/>
          </p:nvGrpSpPr>
          <p:grpSpPr>
            <a:xfrm>
              <a:off x="6370181" y="1652112"/>
              <a:ext cx="5360444" cy="1066800"/>
              <a:chOff x="1447799" y="4838700"/>
              <a:chExt cx="8040667" cy="1600200"/>
            </a:xfrm>
          </p:grpSpPr>
          <p:sp>
            <p:nvSpPr>
              <p:cNvPr id="23" name="Rectangle 4">
                <a:extLst>
                  <a:ext uri="{FF2B5EF4-FFF2-40B4-BE49-F238E27FC236}">
                    <a16:creationId xmlns:a16="http://schemas.microsoft.com/office/drawing/2014/main" id="{2708B003-8351-4D37-A91F-90E19F7CCB61}"/>
                  </a:ext>
                </a:extLst>
              </p:cNvPr>
              <p:cNvSpPr/>
              <p:nvPr/>
            </p:nvSpPr>
            <p:spPr>
              <a:xfrm>
                <a:off x="1447799" y="4838700"/>
                <a:ext cx="8040667" cy="1600200"/>
              </a:xfrm>
              <a:prstGeom prst="rect">
                <a:avLst/>
              </a:prstGeom>
              <a:solidFill>
                <a:schemeClr val="accent6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Isosceles Triangle 10">
                <a:extLst>
                  <a:ext uri="{FF2B5EF4-FFF2-40B4-BE49-F238E27FC236}">
                    <a16:creationId xmlns:a16="http://schemas.microsoft.com/office/drawing/2014/main" id="{95778920-ED9F-491F-9E1C-AE1E9DEDB9AB}"/>
                  </a:ext>
                </a:extLst>
              </p:cNvPr>
              <p:cNvSpPr/>
              <p:nvPr/>
            </p:nvSpPr>
            <p:spPr>
              <a:xfrm rot="5400000">
                <a:off x="3316224" y="5414760"/>
                <a:ext cx="530352" cy="457200"/>
              </a:xfrm>
              <a:prstGeom prst="triangle">
                <a:avLst/>
              </a:prstGeom>
              <a:solidFill>
                <a:schemeClr val="tx2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TextBox 17">
                <a:extLst>
                  <a:ext uri="{FF2B5EF4-FFF2-40B4-BE49-F238E27FC236}">
                    <a16:creationId xmlns:a16="http://schemas.microsoft.com/office/drawing/2014/main" id="{8802AA3C-2F86-494B-A062-C3EE8155B329}"/>
                  </a:ext>
                </a:extLst>
              </p:cNvPr>
              <p:cNvSpPr txBox="1"/>
              <p:nvPr/>
            </p:nvSpPr>
            <p:spPr>
              <a:xfrm>
                <a:off x="4267201" y="5281103"/>
                <a:ext cx="3633593" cy="692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err="1">
                    <a:solidFill>
                      <a:schemeClr val="bg1"/>
                    </a:solidFill>
                    <a:latin typeface="+mj-lt"/>
                  </a:rPr>
                  <a:t>Inovácia</a:t>
                </a: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lang="en-US" sz="2400" dirty="0" err="1">
                    <a:solidFill>
                      <a:schemeClr val="bg1"/>
                    </a:solidFill>
                    <a:latin typeface="+mj-lt"/>
                  </a:rPr>
                  <a:t>inštitúcií</a:t>
                </a:r>
                <a:endParaRPr lang="en-US" sz="24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A9BB1165-B7A4-406D-8BA6-232711230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0207" y="1880269"/>
              <a:ext cx="744075" cy="569447"/>
            </a:xfrm>
            <a:custGeom>
              <a:avLst/>
              <a:gdLst>
                <a:gd name="T0" fmla="*/ 2181 w 2472"/>
                <a:gd name="T1" fmla="*/ 0 h 1891"/>
                <a:gd name="T2" fmla="*/ 1891 w 2472"/>
                <a:gd name="T3" fmla="*/ 291 h 1891"/>
                <a:gd name="T4" fmla="*/ 1992 w 2472"/>
                <a:gd name="T5" fmla="*/ 509 h 1891"/>
                <a:gd name="T6" fmla="*/ 1638 w 2472"/>
                <a:gd name="T7" fmla="*/ 1040 h 1891"/>
                <a:gd name="T8" fmla="*/ 1527 w 2472"/>
                <a:gd name="T9" fmla="*/ 1018 h 1891"/>
                <a:gd name="T10" fmla="*/ 1271 w 2472"/>
                <a:gd name="T11" fmla="*/ 1172 h 1891"/>
                <a:gd name="T12" fmla="*/ 1070 w 2472"/>
                <a:gd name="T13" fmla="*/ 1051 h 1891"/>
                <a:gd name="T14" fmla="*/ 1090 w 2472"/>
                <a:gd name="T15" fmla="*/ 946 h 1891"/>
                <a:gd name="T16" fmla="*/ 799 w 2472"/>
                <a:gd name="T17" fmla="*/ 656 h 1891"/>
                <a:gd name="T18" fmla="*/ 508 w 2472"/>
                <a:gd name="T19" fmla="*/ 946 h 1891"/>
                <a:gd name="T20" fmla="*/ 608 w 2472"/>
                <a:gd name="T21" fmla="*/ 1163 h 1891"/>
                <a:gd name="T22" fmla="*/ 457 w 2472"/>
                <a:gd name="T23" fmla="*/ 1364 h 1891"/>
                <a:gd name="T24" fmla="*/ 290 w 2472"/>
                <a:gd name="T25" fmla="*/ 1309 h 1891"/>
                <a:gd name="T26" fmla="*/ 0 w 2472"/>
                <a:gd name="T27" fmla="*/ 1600 h 1891"/>
                <a:gd name="T28" fmla="*/ 290 w 2472"/>
                <a:gd name="T29" fmla="*/ 1891 h 1891"/>
                <a:gd name="T30" fmla="*/ 579 w 2472"/>
                <a:gd name="T31" fmla="*/ 1600 h 1891"/>
                <a:gd name="T32" fmla="*/ 511 w 2472"/>
                <a:gd name="T33" fmla="*/ 1415 h 1891"/>
                <a:gd name="T34" fmla="*/ 669 w 2472"/>
                <a:gd name="T35" fmla="*/ 1204 h 1891"/>
                <a:gd name="T36" fmla="*/ 799 w 2472"/>
                <a:gd name="T37" fmla="*/ 1236 h 1891"/>
                <a:gd name="T38" fmla="*/ 1035 w 2472"/>
                <a:gd name="T39" fmla="*/ 1115 h 1891"/>
                <a:gd name="T40" fmla="*/ 1244 w 2472"/>
                <a:gd name="T41" fmla="*/ 1241 h 1891"/>
                <a:gd name="T42" fmla="*/ 1235 w 2472"/>
                <a:gd name="T43" fmla="*/ 1309 h 1891"/>
                <a:gd name="T44" fmla="*/ 1527 w 2472"/>
                <a:gd name="T45" fmla="*/ 1600 h 1891"/>
                <a:gd name="T46" fmla="*/ 1818 w 2472"/>
                <a:gd name="T47" fmla="*/ 1309 h 1891"/>
                <a:gd name="T48" fmla="*/ 1700 w 2472"/>
                <a:gd name="T49" fmla="*/ 1077 h 1891"/>
                <a:gd name="T50" fmla="*/ 2052 w 2472"/>
                <a:gd name="T51" fmla="*/ 550 h 1891"/>
                <a:gd name="T52" fmla="*/ 2181 w 2472"/>
                <a:gd name="T53" fmla="*/ 582 h 1891"/>
                <a:gd name="T54" fmla="*/ 2472 w 2472"/>
                <a:gd name="T55" fmla="*/ 291 h 1891"/>
                <a:gd name="T56" fmla="*/ 2181 w 2472"/>
                <a:gd name="T57" fmla="*/ 0 h 1891"/>
                <a:gd name="T58" fmla="*/ 290 w 2472"/>
                <a:gd name="T59" fmla="*/ 1746 h 1891"/>
                <a:gd name="T60" fmla="*/ 145 w 2472"/>
                <a:gd name="T61" fmla="*/ 1600 h 1891"/>
                <a:gd name="T62" fmla="*/ 290 w 2472"/>
                <a:gd name="T63" fmla="*/ 1455 h 1891"/>
                <a:gd name="T64" fmla="*/ 434 w 2472"/>
                <a:gd name="T65" fmla="*/ 1600 h 1891"/>
                <a:gd name="T66" fmla="*/ 290 w 2472"/>
                <a:gd name="T67" fmla="*/ 1746 h 1891"/>
                <a:gd name="T68" fmla="*/ 799 w 2472"/>
                <a:gd name="T69" fmla="*/ 1091 h 1891"/>
                <a:gd name="T70" fmla="*/ 653 w 2472"/>
                <a:gd name="T71" fmla="*/ 946 h 1891"/>
                <a:gd name="T72" fmla="*/ 799 w 2472"/>
                <a:gd name="T73" fmla="*/ 801 h 1891"/>
                <a:gd name="T74" fmla="*/ 945 w 2472"/>
                <a:gd name="T75" fmla="*/ 946 h 1891"/>
                <a:gd name="T76" fmla="*/ 799 w 2472"/>
                <a:gd name="T77" fmla="*/ 1091 h 1891"/>
                <a:gd name="T78" fmla="*/ 1527 w 2472"/>
                <a:gd name="T79" fmla="*/ 1454 h 1891"/>
                <a:gd name="T80" fmla="*/ 1381 w 2472"/>
                <a:gd name="T81" fmla="*/ 1309 h 1891"/>
                <a:gd name="T82" fmla="*/ 1527 w 2472"/>
                <a:gd name="T83" fmla="*/ 1164 h 1891"/>
                <a:gd name="T84" fmla="*/ 1672 w 2472"/>
                <a:gd name="T85" fmla="*/ 1309 h 1891"/>
                <a:gd name="T86" fmla="*/ 1527 w 2472"/>
                <a:gd name="T87" fmla="*/ 1454 h 1891"/>
                <a:gd name="T88" fmla="*/ 2181 w 2472"/>
                <a:gd name="T89" fmla="*/ 436 h 1891"/>
                <a:gd name="T90" fmla="*/ 2037 w 2472"/>
                <a:gd name="T91" fmla="*/ 291 h 1891"/>
                <a:gd name="T92" fmla="*/ 2181 w 2472"/>
                <a:gd name="T93" fmla="*/ 145 h 1891"/>
                <a:gd name="T94" fmla="*/ 2326 w 2472"/>
                <a:gd name="T95" fmla="*/ 291 h 1891"/>
                <a:gd name="T96" fmla="*/ 2181 w 2472"/>
                <a:gd name="T97" fmla="*/ 436 h 1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72" h="1891">
                  <a:moveTo>
                    <a:pt x="2181" y="0"/>
                  </a:moveTo>
                  <a:cubicBezTo>
                    <a:pt x="2021" y="0"/>
                    <a:pt x="1891" y="130"/>
                    <a:pt x="1891" y="291"/>
                  </a:cubicBezTo>
                  <a:cubicBezTo>
                    <a:pt x="1891" y="378"/>
                    <a:pt x="1931" y="456"/>
                    <a:pt x="1992" y="509"/>
                  </a:cubicBezTo>
                  <a:cubicBezTo>
                    <a:pt x="1638" y="1040"/>
                    <a:pt x="1638" y="1040"/>
                    <a:pt x="1638" y="1040"/>
                  </a:cubicBezTo>
                  <a:cubicBezTo>
                    <a:pt x="1603" y="1026"/>
                    <a:pt x="1566" y="1018"/>
                    <a:pt x="1527" y="1018"/>
                  </a:cubicBezTo>
                  <a:cubicBezTo>
                    <a:pt x="1416" y="1018"/>
                    <a:pt x="1321" y="1081"/>
                    <a:pt x="1271" y="1172"/>
                  </a:cubicBezTo>
                  <a:cubicBezTo>
                    <a:pt x="1070" y="1051"/>
                    <a:pt x="1070" y="1051"/>
                    <a:pt x="1070" y="1051"/>
                  </a:cubicBezTo>
                  <a:cubicBezTo>
                    <a:pt x="1082" y="1018"/>
                    <a:pt x="1090" y="983"/>
                    <a:pt x="1090" y="946"/>
                  </a:cubicBezTo>
                  <a:cubicBezTo>
                    <a:pt x="1090" y="786"/>
                    <a:pt x="959" y="656"/>
                    <a:pt x="799" y="656"/>
                  </a:cubicBezTo>
                  <a:cubicBezTo>
                    <a:pt x="638" y="656"/>
                    <a:pt x="508" y="786"/>
                    <a:pt x="508" y="946"/>
                  </a:cubicBezTo>
                  <a:cubicBezTo>
                    <a:pt x="508" y="1033"/>
                    <a:pt x="547" y="1110"/>
                    <a:pt x="608" y="1163"/>
                  </a:cubicBezTo>
                  <a:cubicBezTo>
                    <a:pt x="457" y="1364"/>
                    <a:pt x="457" y="1364"/>
                    <a:pt x="457" y="1364"/>
                  </a:cubicBezTo>
                  <a:cubicBezTo>
                    <a:pt x="410" y="1330"/>
                    <a:pt x="352" y="1309"/>
                    <a:pt x="290" y="1309"/>
                  </a:cubicBezTo>
                  <a:cubicBezTo>
                    <a:pt x="130" y="1309"/>
                    <a:pt x="0" y="1440"/>
                    <a:pt x="0" y="1600"/>
                  </a:cubicBezTo>
                  <a:cubicBezTo>
                    <a:pt x="0" y="1761"/>
                    <a:pt x="130" y="1891"/>
                    <a:pt x="290" y="1891"/>
                  </a:cubicBezTo>
                  <a:cubicBezTo>
                    <a:pt x="449" y="1891"/>
                    <a:pt x="579" y="1761"/>
                    <a:pt x="579" y="1600"/>
                  </a:cubicBezTo>
                  <a:cubicBezTo>
                    <a:pt x="579" y="1529"/>
                    <a:pt x="553" y="1465"/>
                    <a:pt x="511" y="1415"/>
                  </a:cubicBezTo>
                  <a:cubicBezTo>
                    <a:pt x="669" y="1204"/>
                    <a:pt x="669" y="1204"/>
                    <a:pt x="669" y="1204"/>
                  </a:cubicBezTo>
                  <a:cubicBezTo>
                    <a:pt x="708" y="1224"/>
                    <a:pt x="752" y="1236"/>
                    <a:pt x="799" y="1236"/>
                  </a:cubicBezTo>
                  <a:cubicBezTo>
                    <a:pt x="896" y="1236"/>
                    <a:pt x="982" y="1188"/>
                    <a:pt x="1035" y="1115"/>
                  </a:cubicBezTo>
                  <a:cubicBezTo>
                    <a:pt x="1244" y="1241"/>
                    <a:pt x="1244" y="1241"/>
                    <a:pt x="1244" y="1241"/>
                  </a:cubicBezTo>
                  <a:cubicBezTo>
                    <a:pt x="1239" y="1263"/>
                    <a:pt x="1235" y="1285"/>
                    <a:pt x="1235" y="1309"/>
                  </a:cubicBezTo>
                  <a:cubicBezTo>
                    <a:pt x="1235" y="1469"/>
                    <a:pt x="1366" y="1600"/>
                    <a:pt x="1527" y="1600"/>
                  </a:cubicBezTo>
                  <a:cubicBezTo>
                    <a:pt x="1687" y="1600"/>
                    <a:pt x="1818" y="1469"/>
                    <a:pt x="1818" y="1309"/>
                  </a:cubicBezTo>
                  <a:cubicBezTo>
                    <a:pt x="1818" y="1214"/>
                    <a:pt x="1771" y="1130"/>
                    <a:pt x="1700" y="1077"/>
                  </a:cubicBezTo>
                  <a:cubicBezTo>
                    <a:pt x="2052" y="550"/>
                    <a:pt x="2052" y="550"/>
                    <a:pt x="2052" y="550"/>
                  </a:cubicBezTo>
                  <a:cubicBezTo>
                    <a:pt x="2091" y="570"/>
                    <a:pt x="2135" y="582"/>
                    <a:pt x="2181" y="582"/>
                  </a:cubicBezTo>
                  <a:cubicBezTo>
                    <a:pt x="2341" y="582"/>
                    <a:pt x="2472" y="451"/>
                    <a:pt x="2472" y="291"/>
                  </a:cubicBezTo>
                  <a:cubicBezTo>
                    <a:pt x="2472" y="130"/>
                    <a:pt x="2341" y="0"/>
                    <a:pt x="2181" y="0"/>
                  </a:cubicBezTo>
                  <a:close/>
                  <a:moveTo>
                    <a:pt x="290" y="1746"/>
                  </a:moveTo>
                  <a:cubicBezTo>
                    <a:pt x="210" y="1746"/>
                    <a:pt x="145" y="1681"/>
                    <a:pt x="145" y="1600"/>
                  </a:cubicBezTo>
                  <a:cubicBezTo>
                    <a:pt x="145" y="1520"/>
                    <a:pt x="210" y="1455"/>
                    <a:pt x="290" y="1455"/>
                  </a:cubicBezTo>
                  <a:cubicBezTo>
                    <a:pt x="369" y="1455"/>
                    <a:pt x="434" y="1520"/>
                    <a:pt x="434" y="1600"/>
                  </a:cubicBezTo>
                  <a:cubicBezTo>
                    <a:pt x="434" y="1681"/>
                    <a:pt x="369" y="1746"/>
                    <a:pt x="290" y="1746"/>
                  </a:cubicBezTo>
                  <a:close/>
                  <a:moveTo>
                    <a:pt x="799" y="1091"/>
                  </a:moveTo>
                  <a:cubicBezTo>
                    <a:pt x="719" y="1091"/>
                    <a:pt x="653" y="1026"/>
                    <a:pt x="653" y="946"/>
                  </a:cubicBezTo>
                  <a:cubicBezTo>
                    <a:pt x="653" y="866"/>
                    <a:pt x="719" y="801"/>
                    <a:pt x="799" y="801"/>
                  </a:cubicBezTo>
                  <a:cubicBezTo>
                    <a:pt x="879" y="801"/>
                    <a:pt x="945" y="866"/>
                    <a:pt x="945" y="946"/>
                  </a:cubicBezTo>
                  <a:cubicBezTo>
                    <a:pt x="945" y="1026"/>
                    <a:pt x="879" y="1091"/>
                    <a:pt x="799" y="1091"/>
                  </a:cubicBezTo>
                  <a:close/>
                  <a:moveTo>
                    <a:pt x="1527" y="1454"/>
                  </a:moveTo>
                  <a:cubicBezTo>
                    <a:pt x="1446" y="1454"/>
                    <a:pt x="1381" y="1389"/>
                    <a:pt x="1381" y="1309"/>
                  </a:cubicBezTo>
                  <a:cubicBezTo>
                    <a:pt x="1381" y="1229"/>
                    <a:pt x="1446" y="1164"/>
                    <a:pt x="1527" y="1164"/>
                  </a:cubicBezTo>
                  <a:cubicBezTo>
                    <a:pt x="1607" y="1164"/>
                    <a:pt x="1672" y="1229"/>
                    <a:pt x="1672" y="1309"/>
                  </a:cubicBezTo>
                  <a:cubicBezTo>
                    <a:pt x="1672" y="1389"/>
                    <a:pt x="1607" y="1454"/>
                    <a:pt x="1527" y="1454"/>
                  </a:cubicBezTo>
                  <a:close/>
                  <a:moveTo>
                    <a:pt x="2181" y="436"/>
                  </a:moveTo>
                  <a:cubicBezTo>
                    <a:pt x="2101" y="436"/>
                    <a:pt x="2037" y="371"/>
                    <a:pt x="2037" y="291"/>
                  </a:cubicBezTo>
                  <a:cubicBezTo>
                    <a:pt x="2037" y="210"/>
                    <a:pt x="2101" y="145"/>
                    <a:pt x="2181" y="145"/>
                  </a:cubicBezTo>
                  <a:cubicBezTo>
                    <a:pt x="2261" y="145"/>
                    <a:pt x="2326" y="210"/>
                    <a:pt x="2326" y="291"/>
                  </a:cubicBezTo>
                  <a:cubicBezTo>
                    <a:pt x="2326" y="371"/>
                    <a:pt x="2261" y="436"/>
                    <a:pt x="2181" y="4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Obdĺžnik 25">
            <a:extLst>
              <a:ext uri="{FF2B5EF4-FFF2-40B4-BE49-F238E27FC236}">
                <a16:creationId xmlns:a16="http://schemas.microsoft.com/office/drawing/2014/main" id="{E684C3C1-6240-431D-878C-C6725A17C073}"/>
              </a:ext>
            </a:extLst>
          </p:cNvPr>
          <p:cNvSpPr/>
          <p:nvPr/>
        </p:nvSpPr>
        <p:spPr>
          <a:xfrm>
            <a:off x="3664474" y="2467741"/>
            <a:ext cx="2763991" cy="2749463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00" dirty="0" err="1">
                <a:solidFill>
                  <a:schemeClr val="bg1"/>
                </a:solidFill>
              </a:rPr>
              <a:t>Verejná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platforma</a:t>
            </a:r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27" name="Šípka: doprava 26">
            <a:extLst>
              <a:ext uri="{FF2B5EF4-FFF2-40B4-BE49-F238E27FC236}">
                <a16:creationId xmlns:a16="http://schemas.microsoft.com/office/drawing/2014/main" id="{98C0C9E4-F31F-4F03-A2DB-9F67413B6B60}"/>
              </a:ext>
            </a:extLst>
          </p:cNvPr>
          <p:cNvSpPr/>
          <p:nvPr/>
        </p:nvSpPr>
        <p:spPr>
          <a:xfrm>
            <a:off x="6535893" y="3336710"/>
            <a:ext cx="1221288" cy="814192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28" name="BlokTextu 27">
            <a:extLst>
              <a:ext uri="{FF2B5EF4-FFF2-40B4-BE49-F238E27FC236}">
                <a16:creationId xmlns:a16="http://schemas.microsoft.com/office/drawing/2014/main" id="{27268F3F-73DB-4FB8-A9A7-98FFD4CC0692}"/>
              </a:ext>
            </a:extLst>
          </p:cNvPr>
          <p:cNvSpPr txBox="1"/>
          <p:nvPr/>
        </p:nvSpPr>
        <p:spPr>
          <a:xfrm>
            <a:off x="7864609" y="2943616"/>
            <a:ext cx="10893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solidFill>
                  <a:schemeClr val="tx2"/>
                </a:solidFill>
              </a:rPr>
              <a:t>Otvorené</a:t>
            </a:r>
            <a:r>
              <a:rPr lang="en-US" sz="1500" dirty="0">
                <a:solidFill>
                  <a:schemeClr val="tx2"/>
                </a:solidFill>
              </a:rPr>
              <a:t> </a:t>
            </a:r>
            <a:r>
              <a:rPr lang="en-US" sz="1500" dirty="0" err="1">
                <a:solidFill>
                  <a:schemeClr val="tx2"/>
                </a:solidFill>
              </a:rPr>
              <a:t>údaje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29" name="BlokTextu 28">
            <a:extLst>
              <a:ext uri="{FF2B5EF4-FFF2-40B4-BE49-F238E27FC236}">
                <a16:creationId xmlns:a16="http://schemas.microsoft.com/office/drawing/2014/main" id="{D0AF97F7-D7DF-4716-AA23-6D249DA79987}"/>
              </a:ext>
            </a:extLst>
          </p:cNvPr>
          <p:cNvSpPr txBox="1"/>
          <p:nvPr/>
        </p:nvSpPr>
        <p:spPr>
          <a:xfrm>
            <a:off x="7864610" y="3557753"/>
            <a:ext cx="16113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solidFill>
                  <a:schemeClr val="tx2"/>
                </a:solidFill>
              </a:rPr>
              <a:t>Anonymizované</a:t>
            </a:r>
            <a:r>
              <a:rPr lang="en-US" sz="1500" dirty="0">
                <a:solidFill>
                  <a:schemeClr val="tx2"/>
                </a:solidFill>
              </a:rPr>
              <a:t> </a:t>
            </a:r>
            <a:r>
              <a:rPr lang="en-US" sz="1500" dirty="0" err="1">
                <a:solidFill>
                  <a:schemeClr val="tx2"/>
                </a:solidFill>
              </a:rPr>
              <a:t>údaje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30" name="BlokTextu 29">
            <a:extLst>
              <a:ext uri="{FF2B5EF4-FFF2-40B4-BE49-F238E27FC236}">
                <a16:creationId xmlns:a16="http://schemas.microsoft.com/office/drawing/2014/main" id="{FCCEE72D-5086-485F-B499-A21AB2D4C323}"/>
              </a:ext>
            </a:extLst>
          </p:cNvPr>
          <p:cNvSpPr txBox="1"/>
          <p:nvPr/>
        </p:nvSpPr>
        <p:spPr>
          <a:xfrm>
            <a:off x="7864609" y="4250550"/>
            <a:ext cx="1611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solidFill>
                  <a:schemeClr val="tx2"/>
                </a:solidFill>
              </a:rPr>
              <a:t>Zdrojové</a:t>
            </a:r>
            <a:r>
              <a:rPr lang="en-US" sz="1500" dirty="0">
                <a:solidFill>
                  <a:schemeClr val="tx2"/>
                </a:solidFill>
              </a:rPr>
              <a:t> </a:t>
            </a:r>
            <a:r>
              <a:rPr lang="en-US" sz="1500" dirty="0" err="1">
                <a:solidFill>
                  <a:schemeClr val="tx2"/>
                </a:solidFill>
              </a:rPr>
              <a:t>údaje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31" name="Šípka: doprava 30">
            <a:extLst>
              <a:ext uri="{FF2B5EF4-FFF2-40B4-BE49-F238E27FC236}">
                <a16:creationId xmlns:a16="http://schemas.microsoft.com/office/drawing/2014/main" id="{3E42362E-0C6B-4994-A442-5D58245B9187}"/>
              </a:ext>
            </a:extLst>
          </p:cNvPr>
          <p:cNvSpPr/>
          <p:nvPr/>
        </p:nvSpPr>
        <p:spPr>
          <a:xfrm rot="5400000">
            <a:off x="4563260" y="5290986"/>
            <a:ext cx="723990" cy="814192"/>
          </a:xfrm>
          <a:prstGeom prst="rightArrow">
            <a:avLst/>
          </a:prstGeom>
          <a:solidFill>
            <a:schemeClr val="tx1">
              <a:lumMod val="90000"/>
              <a:lumOff val="1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2" name="BlokTextu 31">
            <a:extLst>
              <a:ext uri="{FF2B5EF4-FFF2-40B4-BE49-F238E27FC236}">
                <a16:creationId xmlns:a16="http://schemas.microsoft.com/office/drawing/2014/main" id="{A2E945D4-238C-4318-BD9E-BC7DEF59D829}"/>
              </a:ext>
            </a:extLst>
          </p:cNvPr>
          <p:cNvSpPr txBox="1"/>
          <p:nvPr/>
        </p:nvSpPr>
        <p:spPr>
          <a:xfrm>
            <a:off x="4171168" y="6094719"/>
            <a:ext cx="292935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err="1">
                <a:solidFill>
                  <a:schemeClr val="tx2"/>
                </a:solidFill>
              </a:rPr>
              <a:t>Verejnosť</a:t>
            </a:r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33" name="Obdĺžnik 32">
            <a:extLst>
              <a:ext uri="{FF2B5EF4-FFF2-40B4-BE49-F238E27FC236}">
                <a16:creationId xmlns:a16="http://schemas.microsoft.com/office/drawing/2014/main" id="{239A3DE4-C5C3-49EB-BC33-308E8C08F070}"/>
              </a:ext>
            </a:extLst>
          </p:cNvPr>
          <p:cNvSpPr/>
          <p:nvPr/>
        </p:nvSpPr>
        <p:spPr>
          <a:xfrm>
            <a:off x="9460979" y="2031937"/>
            <a:ext cx="2274995" cy="1032103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Výskum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4" name="Obdĺžnik 33">
            <a:extLst>
              <a:ext uri="{FF2B5EF4-FFF2-40B4-BE49-F238E27FC236}">
                <a16:creationId xmlns:a16="http://schemas.microsoft.com/office/drawing/2014/main" id="{6EB5C1C5-30FC-4464-AC0F-69AF50C4926F}"/>
              </a:ext>
            </a:extLst>
          </p:cNvPr>
          <p:cNvSpPr/>
          <p:nvPr/>
        </p:nvSpPr>
        <p:spPr>
          <a:xfrm>
            <a:off x="9481290" y="3341039"/>
            <a:ext cx="2274995" cy="1032103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Inovácie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5" name="Obdĺžnik 34">
            <a:extLst>
              <a:ext uri="{FF2B5EF4-FFF2-40B4-BE49-F238E27FC236}">
                <a16:creationId xmlns:a16="http://schemas.microsoft.com/office/drawing/2014/main" id="{3E6F0F0F-576D-4620-ADEC-E4FEC9097D38}"/>
              </a:ext>
            </a:extLst>
          </p:cNvPr>
          <p:cNvSpPr/>
          <p:nvPr/>
        </p:nvSpPr>
        <p:spPr>
          <a:xfrm>
            <a:off x="9481290" y="4653670"/>
            <a:ext cx="2274995" cy="1032103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Verejná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kontrola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6" name="BlokTextu 35">
            <a:extLst>
              <a:ext uri="{FF2B5EF4-FFF2-40B4-BE49-F238E27FC236}">
                <a16:creationId xmlns:a16="http://schemas.microsoft.com/office/drawing/2014/main" id="{57EB3ED4-C7E6-4A29-959D-FBF471B1A3CB}"/>
              </a:ext>
            </a:extLst>
          </p:cNvPr>
          <p:cNvSpPr txBox="1"/>
          <p:nvPr/>
        </p:nvSpPr>
        <p:spPr>
          <a:xfrm>
            <a:off x="5440912" y="5524190"/>
            <a:ext cx="1611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solidFill>
                  <a:schemeClr val="tx2"/>
                </a:solidFill>
              </a:rPr>
              <a:t>Dôvera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37" name="Šípka: doprava 36">
            <a:extLst>
              <a:ext uri="{FF2B5EF4-FFF2-40B4-BE49-F238E27FC236}">
                <a16:creationId xmlns:a16="http://schemas.microsoft.com/office/drawing/2014/main" id="{826D1A14-3AF7-4B58-810D-F991BB49198F}"/>
              </a:ext>
            </a:extLst>
          </p:cNvPr>
          <p:cNvSpPr/>
          <p:nvPr/>
        </p:nvSpPr>
        <p:spPr>
          <a:xfrm>
            <a:off x="2189666" y="2499269"/>
            <a:ext cx="1221288" cy="81419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8" name="Šípka: doprava 37">
            <a:extLst>
              <a:ext uri="{FF2B5EF4-FFF2-40B4-BE49-F238E27FC236}">
                <a16:creationId xmlns:a16="http://schemas.microsoft.com/office/drawing/2014/main" id="{B6C98340-EAAD-4DE9-A6C9-4DA4EF934704}"/>
              </a:ext>
            </a:extLst>
          </p:cNvPr>
          <p:cNvSpPr/>
          <p:nvPr/>
        </p:nvSpPr>
        <p:spPr>
          <a:xfrm>
            <a:off x="2210284" y="3966046"/>
            <a:ext cx="1221288" cy="81419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9" name="Obdĺžnik 38">
            <a:extLst>
              <a:ext uri="{FF2B5EF4-FFF2-40B4-BE49-F238E27FC236}">
                <a16:creationId xmlns:a16="http://schemas.microsoft.com/office/drawing/2014/main" id="{E4DE76B0-715A-4557-A2DB-211129235758}"/>
              </a:ext>
            </a:extLst>
          </p:cNvPr>
          <p:cNvSpPr/>
          <p:nvPr/>
        </p:nvSpPr>
        <p:spPr>
          <a:xfrm>
            <a:off x="425148" y="2427564"/>
            <a:ext cx="1646521" cy="1032103"/>
          </a:xfrm>
          <a:prstGeom prst="rect">
            <a:avLst/>
          </a:prstGeom>
          <a:solidFill>
            <a:schemeClr val="bg1">
              <a:lumMod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Verejný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sektor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0" name="Obdĺžnik 39">
            <a:extLst>
              <a:ext uri="{FF2B5EF4-FFF2-40B4-BE49-F238E27FC236}">
                <a16:creationId xmlns:a16="http://schemas.microsoft.com/office/drawing/2014/main" id="{BA09EF78-D5AF-4BC5-9AEA-8553FE4D610D}"/>
              </a:ext>
            </a:extLst>
          </p:cNvPr>
          <p:cNvSpPr/>
          <p:nvPr/>
        </p:nvSpPr>
        <p:spPr>
          <a:xfrm>
            <a:off x="425149" y="3896080"/>
            <a:ext cx="1646522" cy="1032103"/>
          </a:xfrm>
          <a:prstGeom prst="rect">
            <a:avLst/>
          </a:prstGeom>
          <a:solidFill>
            <a:schemeClr val="bg1">
              <a:lumMod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Súkromný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sektor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1" name="BlokTextu 40">
            <a:extLst>
              <a:ext uri="{FF2B5EF4-FFF2-40B4-BE49-F238E27FC236}">
                <a16:creationId xmlns:a16="http://schemas.microsoft.com/office/drawing/2014/main" id="{0DBA2E30-9256-4FEC-B9CA-21C6BC0020E5}"/>
              </a:ext>
            </a:extLst>
          </p:cNvPr>
          <p:cNvSpPr txBox="1"/>
          <p:nvPr/>
        </p:nvSpPr>
        <p:spPr>
          <a:xfrm>
            <a:off x="2245076" y="3437910"/>
            <a:ext cx="10893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solidFill>
                  <a:schemeClr val="tx2"/>
                </a:solidFill>
              </a:rPr>
              <a:t>Zdroje</a:t>
            </a:r>
            <a:r>
              <a:rPr lang="en-US" sz="1500" dirty="0">
                <a:solidFill>
                  <a:schemeClr val="tx2"/>
                </a:solidFill>
              </a:rPr>
              <a:t> </a:t>
            </a:r>
            <a:r>
              <a:rPr lang="en-US" sz="1500" dirty="0" err="1">
                <a:solidFill>
                  <a:schemeClr val="tx2"/>
                </a:solidFill>
              </a:rPr>
              <a:t>dát</a:t>
            </a:r>
            <a:endParaRPr lang="en-US" sz="1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53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923330"/>
          </a:xfrm>
        </p:spPr>
        <p:txBody>
          <a:bodyPr/>
          <a:lstStyle/>
          <a:p>
            <a:r>
              <a:rPr lang="sk-SK"/>
              <a:t>princípy hnutia</a:t>
            </a:r>
            <a:br>
              <a:rPr lang="sk-SK"/>
            </a:br>
            <a:r>
              <a:rPr lang="sk-SK">
                <a:solidFill>
                  <a:schemeClr val="accent1"/>
                </a:solidFill>
              </a:rPr>
              <a:t>moje dáta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43363" y="1741873"/>
            <a:ext cx="5980985" cy="1129900"/>
            <a:chOff x="2428650" y="2612814"/>
            <a:chExt cx="8971478" cy="1694851"/>
          </a:xfrm>
        </p:grpSpPr>
        <p:grpSp>
          <p:nvGrpSpPr>
            <p:cNvPr id="4" name="Group 3"/>
            <p:cNvGrpSpPr/>
            <p:nvPr/>
          </p:nvGrpSpPr>
          <p:grpSpPr>
            <a:xfrm>
              <a:off x="3807191" y="2612814"/>
              <a:ext cx="7592937" cy="1694851"/>
              <a:chOff x="3807191" y="2612814"/>
              <a:chExt cx="7592937" cy="1694851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807191" y="2612814"/>
                <a:ext cx="7592937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2400">
                    <a:solidFill>
                      <a:schemeClr val="accent1"/>
                    </a:solidFill>
                    <a:latin typeface="+mj-lt"/>
                  </a:rPr>
                  <a:t>Občan v centre diania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807191" y="3246123"/>
                <a:ext cx="4101635" cy="1061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1333">
                    <a:solidFill>
                      <a:schemeClr val="tx2"/>
                    </a:solidFill>
                  </a:rPr>
                  <a:t>Spravovanie a kontrola údajov </a:t>
                </a:r>
              </a:p>
              <a:p>
                <a:r>
                  <a:rPr lang="sk-SK" sz="1333">
                    <a:solidFill>
                      <a:schemeClr val="tx2"/>
                    </a:solidFill>
                  </a:rPr>
                  <a:t>sa riadi súhlasom a nevyžaduje</a:t>
                </a:r>
              </a:p>
              <a:p>
                <a:r>
                  <a:rPr lang="sk-SK" sz="1333">
                    <a:solidFill>
                      <a:schemeClr val="tx2"/>
                    </a:solidFill>
                  </a:rPr>
                  <a:t>centralizované repozitáre dát</a:t>
                </a:r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>
              <a:off x="3600450" y="2759295"/>
              <a:ext cx="0" cy="1515703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426"/>
            <p:cNvSpPr>
              <a:spLocks noEditPoints="1"/>
            </p:cNvSpPr>
            <p:nvPr/>
          </p:nvSpPr>
          <p:spPr bwMode="auto">
            <a:xfrm>
              <a:off x="2428650" y="3101667"/>
              <a:ext cx="712287" cy="716657"/>
            </a:xfrm>
            <a:custGeom>
              <a:avLst/>
              <a:gdLst>
                <a:gd name="T0" fmla="*/ 88 w 176"/>
                <a:gd name="T1" fmla="*/ 64 h 176"/>
                <a:gd name="T2" fmla="*/ 64 w 176"/>
                <a:gd name="T3" fmla="*/ 88 h 176"/>
                <a:gd name="T4" fmla="*/ 88 w 176"/>
                <a:gd name="T5" fmla="*/ 112 h 176"/>
                <a:gd name="T6" fmla="*/ 112 w 176"/>
                <a:gd name="T7" fmla="*/ 88 h 176"/>
                <a:gd name="T8" fmla="*/ 88 w 176"/>
                <a:gd name="T9" fmla="*/ 64 h 176"/>
                <a:gd name="T10" fmla="*/ 88 w 176"/>
                <a:gd name="T11" fmla="*/ 104 h 176"/>
                <a:gd name="T12" fmla="*/ 72 w 176"/>
                <a:gd name="T13" fmla="*/ 88 h 176"/>
                <a:gd name="T14" fmla="*/ 88 w 176"/>
                <a:gd name="T15" fmla="*/ 72 h 176"/>
                <a:gd name="T16" fmla="*/ 104 w 176"/>
                <a:gd name="T17" fmla="*/ 88 h 176"/>
                <a:gd name="T18" fmla="*/ 88 w 176"/>
                <a:gd name="T19" fmla="*/ 104 h 176"/>
                <a:gd name="T20" fmla="*/ 88 w 176"/>
                <a:gd name="T21" fmla="*/ 32 h 176"/>
                <a:gd name="T22" fmla="*/ 32 w 176"/>
                <a:gd name="T23" fmla="*/ 88 h 176"/>
                <a:gd name="T24" fmla="*/ 88 w 176"/>
                <a:gd name="T25" fmla="*/ 144 h 176"/>
                <a:gd name="T26" fmla="*/ 144 w 176"/>
                <a:gd name="T27" fmla="*/ 88 h 176"/>
                <a:gd name="T28" fmla="*/ 88 w 176"/>
                <a:gd name="T29" fmla="*/ 32 h 176"/>
                <a:gd name="T30" fmla="*/ 88 w 176"/>
                <a:gd name="T31" fmla="*/ 136 h 176"/>
                <a:gd name="T32" fmla="*/ 40 w 176"/>
                <a:gd name="T33" fmla="*/ 88 h 176"/>
                <a:gd name="T34" fmla="*/ 88 w 176"/>
                <a:gd name="T35" fmla="*/ 40 h 176"/>
                <a:gd name="T36" fmla="*/ 136 w 176"/>
                <a:gd name="T37" fmla="*/ 88 h 176"/>
                <a:gd name="T38" fmla="*/ 88 w 176"/>
                <a:gd name="T39" fmla="*/ 136 h 176"/>
                <a:gd name="T40" fmla="*/ 149 w 176"/>
                <a:gd name="T41" fmla="*/ 151 h 176"/>
                <a:gd name="T42" fmla="*/ 176 w 176"/>
                <a:gd name="T43" fmla="*/ 88 h 176"/>
                <a:gd name="T44" fmla="*/ 88 w 176"/>
                <a:gd name="T45" fmla="*/ 0 h 176"/>
                <a:gd name="T46" fmla="*/ 0 w 176"/>
                <a:gd name="T47" fmla="*/ 88 h 176"/>
                <a:gd name="T48" fmla="*/ 27 w 176"/>
                <a:gd name="T49" fmla="*/ 151 h 176"/>
                <a:gd name="T50" fmla="*/ 17 w 176"/>
                <a:gd name="T51" fmla="*/ 169 h 176"/>
                <a:gd name="T52" fmla="*/ 16 w 176"/>
                <a:gd name="T53" fmla="*/ 172 h 176"/>
                <a:gd name="T54" fmla="*/ 20 w 176"/>
                <a:gd name="T55" fmla="*/ 176 h 176"/>
                <a:gd name="T56" fmla="*/ 23 w 176"/>
                <a:gd name="T57" fmla="*/ 175 h 176"/>
                <a:gd name="T58" fmla="*/ 24 w 176"/>
                <a:gd name="T59" fmla="*/ 173 h 176"/>
                <a:gd name="T60" fmla="*/ 33 w 176"/>
                <a:gd name="T61" fmla="*/ 157 h 176"/>
                <a:gd name="T62" fmla="*/ 88 w 176"/>
                <a:gd name="T63" fmla="*/ 176 h 176"/>
                <a:gd name="T64" fmla="*/ 143 w 176"/>
                <a:gd name="T65" fmla="*/ 157 h 176"/>
                <a:gd name="T66" fmla="*/ 152 w 176"/>
                <a:gd name="T67" fmla="*/ 173 h 176"/>
                <a:gd name="T68" fmla="*/ 156 w 176"/>
                <a:gd name="T69" fmla="*/ 176 h 176"/>
                <a:gd name="T70" fmla="*/ 160 w 176"/>
                <a:gd name="T71" fmla="*/ 172 h 176"/>
                <a:gd name="T72" fmla="*/ 159 w 176"/>
                <a:gd name="T73" fmla="*/ 169 h 176"/>
                <a:gd name="T74" fmla="*/ 149 w 176"/>
                <a:gd name="T75" fmla="*/ 151 h 176"/>
                <a:gd name="T76" fmla="*/ 88 w 176"/>
                <a:gd name="T77" fmla="*/ 168 h 176"/>
                <a:gd name="T78" fmla="*/ 8 w 176"/>
                <a:gd name="T79" fmla="*/ 88 h 176"/>
                <a:gd name="T80" fmla="*/ 88 w 176"/>
                <a:gd name="T81" fmla="*/ 8 h 176"/>
                <a:gd name="T82" fmla="*/ 168 w 176"/>
                <a:gd name="T83" fmla="*/ 88 h 176"/>
                <a:gd name="T84" fmla="*/ 88 w 176"/>
                <a:gd name="T8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64"/>
                  </a:moveTo>
                  <a:cubicBezTo>
                    <a:pt x="75" y="64"/>
                    <a:pt x="64" y="75"/>
                    <a:pt x="64" y="88"/>
                  </a:cubicBezTo>
                  <a:cubicBezTo>
                    <a:pt x="64" y="101"/>
                    <a:pt x="75" y="112"/>
                    <a:pt x="88" y="112"/>
                  </a:cubicBezTo>
                  <a:cubicBezTo>
                    <a:pt x="101" y="112"/>
                    <a:pt x="112" y="101"/>
                    <a:pt x="112" y="88"/>
                  </a:cubicBezTo>
                  <a:cubicBezTo>
                    <a:pt x="112" y="75"/>
                    <a:pt x="101" y="64"/>
                    <a:pt x="88" y="64"/>
                  </a:cubicBezTo>
                  <a:moveTo>
                    <a:pt x="88" y="104"/>
                  </a:moveTo>
                  <a:cubicBezTo>
                    <a:pt x="79" y="104"/>
                    <a:pt x="72" y="97"/>
                    <a:pt x="72" y="88"/>
                  </a:cubicBezTo>
                  <a:cubicBezTo>
                    <a:pt x="72" y="79"/>
                    <a:pt x="79" y="72"/>
                    <a:pt x="88" y="72"/>
                  </a:cubicBezTo>
                  <a:cubicBezTo>
                    <a:pt x="97" y="72"/>
                    <a:pt x="104" y="79"/>
                    <a:pt x="104" y="88"/>
                  </a:cubicBezTo>
                  <a:cubicBezTo>
                    <a:pt x="104" y="97"/>
                    <a:pt x="97" y="104"/>
                    <a:pt x="88" y="104"/>
                  </a:cubicBezTo>
                  <a:moveTo>
                    <a:pt x="88" y="32"/>
                  </a:moveTo>
                  <a:cubicBezTo>
                    <a:pt x="57" y="32"/>
                    <a:pt x="32" y="57"/>
                    <a:pt x="32" y="88"/>
                  </a:cubicBezTo>
                  <a:cubicBezTo>
                    <a:pt x="32" y="119"/>
                    <a:pt x="57" y="144"/>
                    <a:pt x="88" y="144"/>
                  </a:cubicBezTo>
                  <a:cubicBezTo>
                    <a:pt x="119" y="144"/>
                    <a:pt x="144" y="119"/>
                    <a:pt x="144" y="88"/>
                  </a:cubicBezTo>
                  <a:cubicBezTo>
                    <a:pt x="144" y="57"/>
                    <a:pt x="119" y="32"/>
                    <a:pt x="88" y="32"/>
                  </a:cubicBezTo>
                  <a:moveTo>
                    <a:pt x="88" y="136"/>
                  </a:moveTo>
                  <a:cubicBezTo>
                    <a:pt x="61" y="136"/>
                    <a:pt x="40" y="115"/>
                    <a:pt x="40" y="88"/>
                  </a:cubicBezTo>
                  <a:cubicBezTo>
                    <a:pt x="40" y="61"/>
                    <a:pt x="61" y="40"/>
                    <a:pt x="88" y="40"/>
                  </a:cubicBezTo>
                  <a:cubicBezTo>
                    <a:pt x="115" y="40"/>
                    <a:pt x="136" y="61"/>
                    <a:pt x="136" y="88"/>
                  </a:cubicBezTo>
                  <a:cubicBezTo>
                    <a:pt x="136" y="115"/>
                    <a:pt x="115" y="136"/>
                    <a:pt x="88" y="136"/>
                  </a:cubicBezTo>
                  <a:moveTo>
                    <a:pt x="149" y="151"/>
                  </a:moveTo>
                  <a:cubicBezTo>
                    <a:pt x="166" y="135"/>
                    <a:pt x="176" y="113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13"/>
                    <a:pt x="10" y="135"/>
                    <a:pt x="27" y="151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1"/>
                    <a:pt x="16" y="172"/>
                  </a:cubicBezTo>
                  <a:cubicBezTo>
                    <a:pt x="16" y="174"/>
                    <a:pt x="18" y="176"/>
                    <a:pt x="20" y="176"/>
                  </a:cubicBezTo>
                  <a:cubicBezTo>
                    <a:pt x="21" y="176"/>
                    <a:pt x="22" y="176"/>
                    <a:pt x="23" y="175"/>
                  </a:cubicBezTo>
                  <a:cubicBezTo>
                    <a:pt x="23" y="174"/>
                    <a:pt x="24" y="174"/>
                    <a:pt x="24" y="173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48" y="169"/>
                    <a:pt x="67" y="176"/>
                    <a:pt x="88" y="176"/>
                  </a:cubicBezTo>
                  <a:cubicBezTo>
                    <a:pt x="109" y="176"/>
                    <a:pt x="128" y="169"/>
                    <a:pt x="143" y="157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53" y="175"/>
                    <a:pt x="154" y="176"/>
                    <a:pt x="156" y="176"/>
                  </a:cubicBezTo>
                  <a:cubicBezTo>
                    <a:pt x="158" y="176"/>
                    <a:pt x="160" y="174"/>
                    <a:pt x="160" y="172"/>
                  </a:cubicBezTo>
                  <a:cubicBezTo>
                    <a:pt x="160" y="171"/>
                    <a:pt x="160" y="170"/>
                    <a:pt x="159" y="169"/>
                  </a:cubicBezTo>
                  <a:lnTo>
                    <a:pt x="149" y="151"/>
                  </a:lnTo>
                  <a:close/>
                  <a:moveTo>
                    <a:pt x="88" y="168"/>
                  </a:move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sk-SK" sz="120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1002" y="4576533"/>
            <a:ext cx="9155763" cy="1108123"/>
            <a:chOff x="2500108" y="6864799"/>
            <a:chExt cx="13733644" cy="1662184"/>
          </a:xfrm>
        </p:grpSpPr>
        <p:grpSp>
          <p:nvGrpSpPr>
            <p:cNvPr id="6" name="Group 5"/>
            <p:cNvGrpSpPr/>
            <p:nvPr/>
          </p:nvGrpSpPr>
          <p:grpSpPr>
            <a:xfrm>
              <a:off x="3807191" y="6864799"/>
              <a:ext cx="12426561" cy="1387140"/>
              <a:chOff x="3807191" y="6864799"/>
              <a:chExt cx="12426561" cy="1387140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3807191" y="6864799"/>
                <a:ext cx="7592937" cy="692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2400">
                    <a:latin typeface="+mj-lt"/>
                  </a:rPr>
                  <a:t>Interoperabilita</a:t>
                </a:r>
                <a:endParaRPr lang="sk-SK" sz="240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807191" y="7498079"/>
                <a:ext cx="12426561" cy="753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1333">
                    <a:solidFill>
                      <a:schemeClr val="tx2"/>
                    </a:solidFill>
                  </a:rPr>
                  <a:t>Vybudovanie novej infraštruktúry</a:t>
                </a:r>
              </a:p>
              <a:p>
                <a:r>
                  <a:rPr lang="sk-SK" sz="1333">
                    <a:solidFill>
                      <a:schemeClr val="tx2"/>
                    </a:solidFill>
                  </a:rPr>
                  <a:t>podporujúcej interoperabilitu a prenositeľnosť dát</a:t>
                </a:r>
              </a:p>
            </p:txBody>
          </p:sp>
        </p:grpSp>
        <p:cxnSp>
          <p:nvCxnSpPr>
            <p:cNvPr id="37" name="Straight Connector 36"/>
            <p:cNvCxnSpPr/>
            <p:nvPr/>
          </p:nvCxnSpPr>
          <p:spPr>
            <a:xfrm>
              <a:off x="3600450" y="7011280"/>
              <a:ext cx="0" cy="1515703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reeform 431"/>
            <p:cNvSpPr>
              <a:spLocks noEditPoints="1"/>
            </p:cNvSpPr>
            <p:nvPr/>
          </p:nvSpPr>
          <p:spPr bwMode="auto">
            <a:xfrm>
              <a:off x="2500108" y="7358053"/>
              <a:ext cx="569367" cy="707856"/>
            </a:xfrm>
            <a:custGeom>
              <a:avLst/>
              <a:gdLst>
                <a:gd name="T0" fmla="*/ 32 w 144"/>
                <a:gd name="T1" fmla="*/ 140 h 176"/>
                <a:gd name="T2" fmla="*/ 40 w 144"/>
                <a:gd name="T3" fmla="*/ 140 h 176"/>
                <a:gd name="T4" fmla="*/ 40 w 144"/>
                <a:gd name="T5" fmla="*/ 88 h 176"/>
                <a:gd name="T6" fmla="*/ 40 w 144"/>
                <a:gd name="T7" fmla="*/ 104 h 176"/>
                <a:gd name="T8" fmla="*/ 40 w 144"/>
                <a:gd name="T9" fmla="*/ 88 h 176"/>
                <a:gd name="T10" fmla="*/ 112 w 144"/>
                <a:gd name="T11" fmla="*/ 100 h 176"/>
                <a:gd name="T12" fmla="*/ 120 w 144"/>
                <a:gd name="T13" fmla="*/ 100 h 176"/>
                <a:gd name="T14" fmla="*/ 112 w 144"/>
                <a:gd name="T15" fmla="*/ 24 h 176"/>
                <a:gd name="T16" fmla="*/ 128 w 144"/>
                <a:gd name="T17" fmla="*/ 16 h 176"/>
                <a:gd name="T18" fmla="*/ 120 w 144"/>
                <a:gd name="T19" fmla="*/ 0 h 176"/>
                <a:gd name="T20" fmla="*/ 16 w 144"/>
                <a:gd name="T21" fmla="*/ 8 h 176"/>
                <a:gd name="T22" fmla="*/ 24 w 144"/>
                <a:gd name="T23" fmla="*/ 24 h 176"/>
                <a:gd name="T24" fmla="*/ 0 w 144"/>
                <a:gd name="T25" fmla="*/ 128 h 176"/>
                <a:gd name="T26" fmla="*/ 96 w 144"/>
                <a:gd name="T27" fmla="*/ 176 h 176"/>
                <a:gd name="T28" fmla="*/ 112 w 144"/>
                <a:gd name="T29" fmla="*/ 24 h 176"/>
                <a:gd name="T30" fmla="*/ 120 w 144"/>
                <a:gd name="T31" fmla="*/ 8 h 176"/>
                <a:gd name="T32" fmla="*/ 24 w 144"/>
                <a:gd name="T33" fmla="*/ 16 h 176"/>
                <a:gd name="T34" fmla="*/ 40 w 144"/>
                <a:gd name="T35" fmla="*/ 24 h 176"/>
                <a:gd name="T36" fmla="*/ 115 w 144"/>
                <a:gd name="T37" fmla="*/ 66 h 176"/>
                <a:gd name="T38" fmla="*/ 30 w 144"/>
                <a:gd name="T39" fmla="*/ 64 h 176"/>
                <a:gd name="T40" fmla="*/ 96 w 144"/>
                <a:gd name="T41" fmla="*/ 168 h 176"/>
                <a:gd name="T42" fmla="*/ 8 w 144"/>
                <a:gd name="T43" fmla="*/ 128 h 176"/>
                <a:gd name="T44" fmla="*/ 25 w 144"/>
                <a:gd name="T45" fmla="*/ 74 h 176"/>
                <a:gd name="T46" fmla="*/ 87 w 144"/>
                <a:gd name="T47" fmla="*/ 84 h 176"/>
                <a:gd name="T48" fmla="*/ 122 w 144"/>
                <a:gd name="T49" fmla="*/ 80 h 176"/>
                <a:gd name="T50" fmla="*/ 96 w 144"/>
                <a:gd name="T51" fmla="*/ 168 h 176"/>
                <a:gd name="T52" fmla="*/ 96 w 144"/>
                <a:gd name="T53" fmla="*/ 120 h 176"/>
                <a:gd name="T54" fmla="*/ 112 w 144"/>
                <a:gd name="T55" fmla="*/ 120 h 176"/>
                <a:gd name="T56" fmla="*/ 68 w 144"/>
                <a:gd name="T57" fmla="*/ 112 h 176"/>
                <a:gd name="T58" fmla="*/ 68 w 144"/>
                <a:gd name="T59" fmla="*/ 136 h 176"/>
                <a:gd name="T60" fmla="*/ 68 w 144"/>
                <a:gd name="T61" fmla="*/ 112 h 176"/>
                <a:gd name="T62" fmla="*/ 64 w 144"/>
                <a:gd name="T63" fmla="*/ 124 h 176"/>
                <a:gd name="T64" fmla="*/ 72 w 144"/>
                <a:gd name="T65" fmla="*/ 124 h 176"/>
                <a:gd name="T66" fmla="*/ 92 w 144"/>
                <a:gd name="T67" fmla="*/ 152 h 176"/>
                <a:gd name="T68" fmla="*/ 92 w 144"/>
                <a:gd name="T69" fmla="*/ 160 h 176"/>
                <a:gd name="T70" fmla="*/ 92 w 144"/>
                <a:gd name="T71" fmla="*/ 15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" h="176">
                  <a:moveTo>
                    <a:pt x="36" y="136"/>
                  </a:moveTo>
                  <a:cubicBezTo>
                    <a:pt x="34" y="136"/>
                    <a:pt x="32" y="138"/>
                    <a:pt x="32" y="140"/>
                  </a:cubicBezTo>
                  <a:cubicBezTo>
                    <a:pt x="32" y="142"/>
                    <a:pt x="34" y="144"/>
                    <a:pt x="36" y="144"/>
                  </a:cubicBezTo>
                  <a:cubicBezTo>
                    <a:pt x="38" y="144"/>
                    <a:pt x="40" y="142"/>
                    <a:pt x="40" y="140"/>
                  </a:cubicBezTo>
                  <a:cubicBezTo>
                    <a:pt x="40" y="138"/>
                    <a:pt x="38" y="136"/>
                    <a:pt x="36" y="136"/>
                  </a:cubicBezTo>
                  <a:moveTo>
                    <a:pt x="40" y="88"/>
                  </a:moveTo>
                  <a:cubicBezTo>
                    <a:pt x="36" y="88"/>
                    <a:pt x="32" y="92"/>
                    <a:pt x="32" y="96"/>
                  </a:cubicBezTo>
                  <a:cubicBezTo>
                    <a:pt x="32" y="100"/>
                    <a:pt x="36" y="104"/>
                    <a:pt x="40" y="104"/>
                  </a:cubicBezTo>
                  <a:cubicBezTo>
                    <a:pt x="44" y="104"/>
                    <a:pt x="48" y="100"/>
                    <a:pt x="48" y="96"/>
                  </a:cubicBezTo>
                  <a:cubicBezTo>
                    <a:pt x="48" y="92"/>
                    <a:pt x="44" y="88"/>
                    <a:pt x="40" y="88"/>
                  </a:cubicBezTo>
                  <a:moveTo>
                    <a:pt x="116" y="96"/>
                  </a:moveTo>
                  <a:cubicBezTo>
                    <a:pt x="114" y="96"/>
                    <a:pt x="112" y="98"/>
                    <a:pt x="112" y="100"/>
                  </a:cubicBezTo>
                  <a:cubicBezTo>
                    <a:pt x="112" y="102"/>
                    <a:pt x="114" y="104"/>
                    <a:pt x="116" y="104"/>
                  </a:cubicBezTo>
                  <a:cubicBezTo>
                    <a:pt x="118" y="104"/>
                    <a:pt x="120" y="102"/>
                    <a:pt x="120" y="100"/>
                  </a:cubicBezTo>
                  <a:cubicBezTo>
                    <a:pt x="120" y="98"/>
                    <a:pt x="118" y="96"/>
                    <a:pt x="116" y="96"/>
                  </a:cubicBezTo>
                  <a:moveTo>
                    <a:pt x="112" y="24"/>
                  </a:moveTo>
                  <a:cubicBezTo>
                    <a:pt x="120" y="24"/>
                    <a:pt x="120" y="24"/>
                    <a:pt x="120" y="24"/>
                  </a:cubicBezTo>
                  <a:cubicBezTo>
                    <a:pt x="124" y="24"/>
                    <a:pt x="128" y="20"/>
                    <a:pt x="128" y="16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4"/>
                    <a:pt x="124" y="0"/>
                    <a:pt x="12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6" y="4"/>
                    <a:pt x="16" y="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"/>
                    <a:pt x="20" y="24"/>
                    <a:pt x="24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9" y="73"/>
                    <a:pt x="0" y="82"/>
                    <a:pt x="0" y="128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96" y="176"/>
                    <a:pt x="96" y="176"/>
                    <a:pt x="96" y="176"/>
                  </a:cubicBezTo>
                  <a:cubicBezTo>
                    <a:pt x="123" y="176"/>
                    <a:pt x="144" y="155"/>
                    <a:pt x="144" y="128"/>
                  </a:cubicBezTo>
                  <a:cubicBezTo>
                    <a:pt x="144" y="82"/>
                    <a:pt x="115" y="73"/>
                    <a:pt x="112" y="24"/>
                  </a:cubicBezTo>
                  <a:moveTo>
                    <a:pt x="24" y="8"/>
                  </a:moveTo>
                  <a:cubicBezTo>
                    <a:pt x="120" y="8"/>
                    <a:pt x="120" y="8"/>
                    <a:pt x="120" y="8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24" y="16"/>
                    <a:pt x="24" y="16"/>
                    <a:pt x="24" y="16"/>
                  </a:cubicBezTo>
                  <a:lnTo>
                    <a:pt x="24" y="8"/>
                  </a:lnTo>
                  <a:close/>
                  <a:moveTo>
                    <a:pt x="40" y="24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105" y="42"/>
                    <a:pt x="110" y="55"/>
                    <a:pt x="115" y="66"/>
                  </a:cubicBezTo>
                  <a:cubicBezTo>
                    <a:pt x="109" y="71"/>
                    <a:pt x="90" y="83"/>
                    <a:pt x="69" y="71"/>
                  </a:cubicBezTo>
                  <a:cubicBezTo>
                    <a:pt x="53" y="62"/>
                    <a:pt x="39" y="63"/>
                    <a:pt x="30" y="64"/>
                  </a:cubicBezTo>
                  <a:cubicBezTo>
                    <a:pt x="35" y="54"/>
                    <a:pt x="39" y="41"/>
                    <a:pt x="40" y="24"/>
                  </a:cubicBezTo>
                  <a:moveTo>
                    <a:pt x="96" y="168"/>
                  </a:moveTo>
                  <a:cubicBezTo>
                    <a:pt x="48" y="168"/>
                    <a:pt x="48" y="168"/>
                    <a:pt x="48" y="168"/>
                  </a:cubicBezTo>
                  <a:cubicBezTo>
                    <a:pt x="26" y="168"/>
                    <a:pt x="8" y="150"/>
                    <a:pt x="8" y="128"/>
                  </a:cubicBezTo>
                  <a:cubicBezTo>
                    <a:pt x="8" y="107"/>
                    <a:pt x="15" y="95"/>
                    <a:pt x="22" y="80"/>
                  </a:cubicBezTo>
                  <a:cubicBezTo>
                    <a:pt x="23" y="79"/>
                    <a:pt x="24" y="77"/>
                    <a:pt x="25" y="74"/>
                  </a:cubicBezTo>
                  <a:cubicBezTo>
                    <a:pt x="26" y="74"/>
                    <a:pt x="43" y="65"/>
                    <a:pt x="65" y="78"/>
                  </a:cubicBezTo>
                  <a:cubicBezTo>
                    <a:pt x="73" y="83"/>
                    <a:pt x="80" y="84"/>
                    <a:pt x="87" y="84"/>
                  </a:cubicBezTo>
                  <a:cubicBezTo>
                    <a:pt x="101" y="84"/>
                    <a:pt x="112" y="78"/>
                    <a:pt x="118" y="73"/>
                  </a:cubicBezTo>
                  <a:cubicBezTo>
                    <a:pt x="119" y="76"/>
                    <a:pt x="121" y="78"/>
                    <a:pt x="122" y="80"/>
                  </a:cubicBezTo>
                  <a:cubicBezTo>
                    <a:pt x="129" y="95"/>
                    <a:pt x="136" y="107"/>
                    <a:pt x="136" y="128"/>
                  </a:cubicBezTo>
                  <a:cubicBezTo>
                    <a:pt x="136" y="150"/>
                    <a:pt x="118" y="168"/>
                    <a:pt x="96" y="168"/>
                  </a:cubicBezTo>
                  <a:moveTo>
                    <a:pt x="104" y="112"/>
                  </a:moveTo>
                  <a:cubicBezTo>
                    <a:pt x="100" y="112"/>
                    <a:pt x="96" y="116"/>
                    <a:pt x="96" y="120"/>
                  </a:cubicBezTo>
                  <a:cubicBezTo>
                    <a:pt x="96" y="124"/>
                    <a:pt x="100" y="128"/>
                    <a:pt x="104" y="128"/>
                  </a:cubicBezTo>
                  <a:cubicBezTo>
                    <a:pt x="108" y="128"/>
                    <a:pt x="112" y="124"/>
                    <a:pt x="112" y="120"/>
                  </a:cubicBezTo>
                  <a:cubicBezTo>
                    <a:pt x="112" y="116"/>
                    <a:pt x="108" y="112"/>
                    <a:pt x="104" y="112"/>
                  </a:cubicBezTo>
                  <a:moveTo>
                    <a:pt x="68" y="112"/>
                  </a:moveTo>
                  <a:cubicBezTo>
                    <a:pt x="61" y="112"/>
                    <a:pt x="56" y="117"/>
                    <a:pt x="56" y="124"/>
                  </a:cubicBezTo>
                  <a:cubicBezTo>
                    <a:pt x="56" y="131"/>
                    <a:pt x="61" y="136"/>
                    <a:pt x="68" y="136"/>
                  </a:cubicBezTo>
                  <a:cubicBezTo>
                    <a:pt x="75" y="136"/>
                    <a:pt x="80" y="131"/>
                    <a:pt x="80" y="124"/>
                  </a:cubicBezTo>
                  <a:cubicBezTo>
                    <a:pt x="80" y="117"/>
                    <a:pt x="75" y="112"/>
                    <a:pt x="68" y="112"/>
                  </a:cubicBezTo>
                  <a:moveTo>
                    <a:pt x="68" y="128"/>
                  </a:moveTo>
                  <a:cubicBezTo>
                    <a:pt x="66" y="128"/>
                    <a:pt x="64" y="126"/>
                    <a:pt x="64" y="124"/>
                  </a:cubicBezTo>
                  <a:cubicBezTo>
                    <a:pt x="64" y="122"/>
                    <a:pt x="66" y="120"/>
                    <a:pt x="68" y="120"/>
                  </a:cubicBezTo>
                  <a:cubicBezTo>
                    <a:pt x="70" y="120"/>
                    <a:pt x="72" y="122"/>
                    <a:pt x="72" y="124"/>
                  </a:cubicBezTo>
                  <a:cubicBezTo>
                    <a:pt x="72" y="126"/>
                    <a:pt x="70" y="128"/>
                    <a:pt x="68" y="128"/>
                  </a:cubicBezTo>
                  <a:moveTo>
                    <a:pt x="92" y="152"/>
                  </a:moveTo>
                  <a:cubicBezTo>
                    <a:pt x="90" y="152"/>
                    <a:pt x="88" y="154"/>
                    <a:pt x="88" y="156"/>
                  </a:cubicBezTo>
                  <a:cubicBezTo>
                    <a:pt x="88" y="158"/>
                    <a:pt x="90" y="160"/>
                    <a:pt x="92" y="160"/>
                  </a:cubicBezTo>
                  <a:cubicBezTo>
                    <a:pt x="94" y="160"/>
                    <a:pt x="96" y="158"/>
                    <a:pt x="96" y="156"/>
                  </a:cubicBezTo>
                  <a:cubicBezTo>
                    <a:pt x="96" y="154"/>
                    <a:pt x="94" y="152"/>
                    <a:pt x="92" y="15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sk-SK" sz="120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9540" y="3159201"/>
            <a:ext cx="6004809" cy="1132940"/>
            <a:chOff x="2392915" y="4738806"/>
            <a:chExt cx="9007213" cy="1699411"/>
          </a:xfrm>
        </p:grpSpPr>
        <p:grpSp>
          <p:nvGrpSpPr>
            <p:cNvPr id="5" name="Group 4"/>
            <p:cNvGrpSpPr/>
            <p:nvPr/>
          </p:nvGrpSpPr>
          <p:grpSpPr>
            <a:xfrm>
              <a:off x="3807191" y="4738806"/>
              <a:ext cx="7592937" cy="1699411"/>
              <a:chOff x="3807191" y="4738806"/>
              <a:chExt cx="7592937" cy="1699411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807191" y="4738806"/>
                <a:ext cx="7592937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2400">
                    <a:latin typeface="+mj-lt"/>
                  </a:rPr>
                  <a:t>Nezávislosť</a:t>
                </a:r>
                <a:endParaRPr lang="sk-SK" sz="240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807191" y="5376675"/>
                <a:ext cx="4431014" cy="1061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1333">
                    <a:solidFill>
                      <a:schemeClr val="tx2"/>
                    </a:solidFill>
                  </a:rPr>
                  <a:t>Vytvorenie prístupu nezávislého </a:t>
                </a:r>
              </a:p>
              <a:p>
                <a:r>
                  <a:rPr lang="sk-SK" sz="1333">
                    <a:solidFill>
                      <a:schemeClr val="tx2"/>
                    </a:solidFill>
                  </a:rPr>
                  <a:t>od sektora a súčasných hráčov, </a:t>
                </a:r>
              </a:p>
              <a:p>
                <a:r>
                  <a:rPr lang="sk-SK" sz="1333">
                    <a:solidFill>
                      <a:schemeClr val="tx2"/>
                    </a:solidFill>
                  </a:rPr>
                  <a:t>s ohľadom na súkromie a užívateľa</a:t>
                </a:r>
              </a:p>
            </p:txBody>
          </p:sp>
        </p:grpSp>
        <p:cxnSp>
          <p:nvCxnSpPr>
            <p:cNvPr id="32" name="Straight Connector 31"/>
            <p:cNvCxnSpPr/>
            <p:nvPr/>
          </p:nvCxnSpPr>
          <p:spPr>
            <a:xfrm>
              <a:off x="3600450" y="4885287"/>
              <a:ext cx="0" cy="1515703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463"/>
            <p:cNvSpPr>
              <a:spLocks noEditPoints="1"/>
            </p:cNvSpPr>
            <p:nvPr/>
          </p:nvSpPr>
          <p:spPr bwMode="auto">
            <a:xfrm>
              <a:off x="2392915" y="5270779"/>
              <a:ext cx="783754" cy="630417"/>
            </a:xfrm>
            <a:custGeom>
              <a:avLst/>
              <a:gdLst>
                <a:gd name="T0" fmla="*/ 16 w 176"/>
                <a:gd name="T1" fmla="*/ 104 h 144"/>
                <a:gd name="T2" fmla="*/ 24 w 176"/>
                <a:gd name="T3" fmla="*/ 104 h 144"/>
                <a:gd name="T4" fmla="*/ 44 w 176"/>
                <a:gd name="T5" fmla="*/ 84 h 144"/>
                <a:gd name="T6" fmla="*/ 136 w 176"/>
                <a:gd name="T7" fmla="*/ 80 h 144"/>
                <a:gd name="T8" fmla="*/ 116 w 176"/>
                <a:gd name="T9" fmla="*/ 108 h 144"/>
                <a:gd name="T10" fmla="*/ 136 w 176"/>
                <a:gd name="T11" fmla="*/ 88 h 144"/>
                <a:gd name="T12" fmla="*/ 136 w 176"/>
                <a:gd name="T13" fmla="*/ 80 h 144"/>
                <a:gd name="T14" fmla="*/ 143 w 176"/>
                <a:gd name="T15" fmla="*/ 16 h 144"/>
                <a:gd name="T16" fmla="*/ 120 w 176"/>
                <a:gd name="T17" fmla="*/ 0 h 144"/>
                <a:gd name="T18" fmla="*/ 80 w 176"/>
                <a:gd name="T19" fmla="*/ 24 h 144"/>
                <a:gd name="T20" fmla="*/ 33 w 176"/>
                <a:gd name="T21" fmla="*/ 16 h 144"/>
                <a:gd name="T22" fmla="*/ 4 w 176"/>
                <a:gd name="T23" fmla="*/ 87 h 144"/>
                <a:gd name="T24" fmla="*/ 40 w 176"/>
                <a:gd name="T25" fmla="*/ 144 h 144"/>
                <a:gd name="T26" fmla="*/ 97 w 176"/>
                <a:gd name="T27" fmla="*/ 112 h 144"/>
                <a:gd name="T28" fmla="*/ 176 w 176"/>
                <a:gd name="T29" fmla="*/ 104 h 144"/>
                <a:gd name="T30" fmla="*/ 40 w 176"/>
                <a:gd name="T31" fmla="*/ 136 h 144"/>
                <a:gd name="T32" fmla="*/ 40 w 176"/>
                <a:gd name="T33" fmla="*/ 72 h 144"/>
                <a:gd name="T34" fmla="*/ 40 w 176"/>
                <a:gd name="T35" fmla="*/ 136 h 144"/>
                <a:gd name="T36" fmla="*/ 40 w 176"/>
                <a:gd name="T37" fmla="*/ 64 h 144"/>
                <a:gd name="T38" fmla="*/ 41 w 176"/>
                <a:gd name="T39" fmla="*/ 17 h 144"/>
                <a:gd name="T40" fmla="*/ 56 w 176"/>
                <a:gd name="T41" fmla="*/ 8 h 144"/>
                <a:gd name="T42" fmla="*/ 72 w 176"/>
                <a:gd name="T43" fmla="*/ 23 h 144"/>
                <a:gd name="T44" fmla="*/ 96 w 176"/>
                <a:gd name="T45" fmla="*/ 104 h 144"/>
                <a:gd name="T46" fmla="*/ 80 w 176"/>
                <a:gd name="T47" fmla="*/ 96 h 144"/>
                <a:gd name="T48" fmla="*/ 96 w 176"/>
                <a:gd name="T49" fmla="*/ 104 h 144"/>
                <a:gd name="T50" fmla="*/ 80 w 176"/>
                <a:gd name="T51" fmla="*/ 88 h 144"/>
                <a:gd name="T52" fmla="*/ 96 w 176"/>
                <a:gd name="T53" fmla="*/ 32 h 144"/>
                <a:gd name="T54" fmla="*/ 104 w 176"/>
                <a:gd name="T55" fmla="*/ 23 h 144"/>
                <a:gd name="T56" fmla="*/ 120 w 176"/>
                <a:gd name="T57" fmla="*/ 8 h 144"/>
                <a:gd name="T58" fmla="*/ 135 w 176"/>
                <a:gd name="T59" fmla="*/ 17 h 144"/>
                <a:gd name="T60" fmla="*/ 136 w 176"/>
                <a:gd name="T61" fmla="*/ 64 h 144"/>
                <a:gd name="T62" fmla="*/ 104 w 176"/>
                <a:gd name="T63" fmla="*/ 23 h 144"/>
                <a:gd name="T64" fmla="*/ 104 w 176"/>
                <a:gd name="T65" fmla="*/ 104 h 144"/>
                <a:gd name="T66" fmla="*/ 168 w 176"/>
                <a:gd name="T67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44">
                  <a:moveTo>
                    <a:pt x="40" y="80"/>
                  </a:moveTo>
                  <a:cubicBezTo>
                    <a:pt x="27" y="80"/>
                    <a:pt x="16" y="91"/>
                    <a:pt x="16" y="104"/>
                  </a:cubicBezTo>
                  <a:cubicBezTo>
                    <a:pt x="16" y="106"/>
                    <a:pt x="18" y="108"/>
                    <a:pt x="20" y="108"/>
                  </a:cubicBezTo>
                  <a:cubicBezTo>
                    <a:pt x="22" y="108"/>
                    <a:pt x="24" y="106"/>
                    <a:pt x="24" y="104"/>
                  </a:cubicBezTo>
                  <a:cubicBezTo>
                    <a:pt x="24" y="95"/>
                    <a:pt x="31" y="88"/>
                    <a:pt x="40" y="88"/>
                  </a:cubicBezTo>
                  <a:cubicBezTo>
                    <a:pt x="42" y="88"/>
                    <a:pt x="44" y="86"/>
                    <a:pt x="44" y="84"/>
                  </a:cubicBezTo>
                  <a:cubicBezTo>
                    <a:pt x="44" y="82"/>
                    <a:pt x="42" y="80"/>
                    <a:pt x="40" y="80"/>
                  </a:cubicBezTo>
                  <a:moveTo>
                    <a:pt x="136" y="80"/>
                  </a:moveTo>
                  <a:cubicBezTo>
                    <a:pt x="123" y="80"/>
                    <a:pt x="112" y="91"/>
                    <a:pt x="112" y="104"/>
                  </a:cubicBezTo>
                  <a:cubicBezTo>
                    <a:pt x="112" y="106"/>
                    <a:pt x="114" y="108"/>
                    <a:pt x="116" y="108"/>
                  </a:cubicBezTo>
                  <a:cubicBezTo>
                    <a:pt x="118" y="108"/>
                    <a:pt x="120" y="106"/>
                    <a:pt x="120" y="104"/>
                  </a:cubicBezTo>
                  <a:cubicBezTo>
                    <a:pt x="120" y="95"/>
                    <a:pt x="127" y="88"/>
                    <a:pt x="136" y="88"/>
                  </a:cubicBezTo>
                  <a:cubicBezTo>
                    <a:pt x="138" y="88"/>
                    <a:pt x="140" y="86"/>
                    <a:pt x="140" y="84"/>
                  </a:cubicBezTo>
                  <a:cubicBezTo>
                    <a:pt x="140" y="82"/>
                    <a:pt x="138" y="80"/>
                    <a:pt x="136" y="80"/>
                  </a:cubicBezTo>
                  <a:moveTo>
                    <a:pt x="172" y="87"/>
                  </a:moveTo>
                  <a:cubicBezTo>
                    <a:pt x="143" y="16"/>
                    <a:pt x="143" y="16"/>
                    <a:pt x="143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39" y="7"/>
                    <a:pt x="130" y="0"/>
                    <a:pt x="120" y="0"/>
                  </a:cubicBezTo>
                  <a:cubicBezTo>
                    <a:pt x="107" y="0"/>
                    <a:pt x="96" y="11"/>
                    <a:pt x="9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11"/>
                    <a:pt x="69" y="0"/>
                    <a:pt x="56" y="0"/>
                  </a:cubicBezTo>
                  <a:cubicBezTo>
                    <a:pt x="46" y="0"/>
                    <a:pt x="37" y="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" y="92"/>
                    <a:pt x="0" y="98"/>
                    <a:pt x="0" y="104"/>
                  </a:cubicBezTo>
                  <a:cubicBezTo>
                    <a:pt x="0" y="126"/>
                    <a:pt x="18" y="144"/>
                    <a:pt x="40" y="144"/>
                  </a:cubicBezTo>
                  <a:cubicBezTo>
                    <a:pt x="59" y="144"/>
                    <a:pt x="75" y="130"/>
                    <a:pt x="79" y="112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101" y="130"/>
                    <a:pt x="117" y="144"/>
                    <a:pt x="136" y="144"/>
                  </a:cubicBezTo>
                  <a:cubicBezTo>
                    <a:pt x="158" y="144"/>
                    <a:pt x="176" y="126"/>
                    <a:pt x="176" y="104"/>
                  </a:cubicBezTo>
                  <a:cubicBezTo>
                    <a:pt x="176" y="98"/>
                    <a:pt x="175" y="92"/>
                    <a:pt x="172" y="87"/>
                  </a:cubicBezTo>
                  <a:moveTo>
                    <a:pt x="40" y="136"/>
                  </a:moveTo>
                  <a:cubicBezTo>
                    <a:pt x="22" y="136"/>
                    <a:pt x="8" y="122"/>
                    <a:pt x="8" y="104"/>
                  </a:cubicBezTo>
                  <a:cubicBezTo>
                    <a:pt x="8" y="86"/>
                    <a:pt x="22" y="72"/>
                    <a:pt x="40" y="72"/>
                  </a:cubicBezTo>
                  <a:cubicBezTo>
                    <a:pt x="58" y="72"/>
                    <a:pt x="72" y="86"/>
                    <a:pt x="72" y="104"/>
                  </a:cubicBezTo>
                  <a:cubicBezTo>
                    <a:pt x="72" y="122"/>
                    <a:pt x="58" y="136"/>
                    <a:pt x="40" y="136"/>
                  </a:cubicBezTo>
                  <a:moveTo>
                    <a:pt x="72" y="80"/>
                  </a:moveTo>
                  <a:cubicBezTo>
                    <a:pt x="65" y="70"/>
                    <a:pt x="53" y="64"/>
                    <a:pt x="40" y="64"/>
                  </a:cubicBezTo>
                  <a:cubicBezTo>
                    <a:pt x="33" y="64"/>
                    <a:pt x="26" y="66"/>
                    <a:pt x="20" y="69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4" y="12"/>
                    <a:pt x="50" y="8"/>
                    <a:pt x="56" y="8"/>
                  </a:cubicBezTo>
                  <a:cubicBezTo>
                    <a:pt x="64" y="8"/>
                    <a:pt x="71" y="14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lnTo>
                    <a:pt x="72" y="80"/>
                  </a:lnTo>
                  <a:close/>
                  <a:moveTo>
                    <a:pt x="96" y="104"/>
                  </a:moveTo>
                  <a:cubicBezTo>
                    <a:pt x="80" y="104"/>
                    <a:pt x="80" y="104"/>
                    <a:pt x="80" y="10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6" y="96"/>
                    <a:pt x="96" y="96"/>
                    <a:pt x="96" y="96"/>
                  </a:cubicBezTo>
                  <a:lnTo>
                    <a:pt x="96" y="104"/>
                  </a:lnTo>
                  <a:close/>
                  <a:moveTo>
                    <a:pt x="96" y="88"/>
                  </a:moveTo>
                  <a:cubicBezTo>
                    <a:pt x="80" y="88"/>
                    <a:pt x="80" y="88"/>
                    <a:pt x="80" y="88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96" y="32"/>
                    <a:pt x="96" y="32"/>
                    <a:pt x="96" y="32"/>
                  </a:cubicBezTo>
                  <a:lnTo>
                    <a:pt x="96" y="88"/>
                  </a:lnTo>
                  <a:close/>
                  <a:moveTo>
                    <a:pt x="104" y="23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105" y="14"/>
                    <a:pt x="112" y="8"/>
                    <a:pt x="120" y="8"/>
                  </a:cubicBezTo>
                  <a:cubicBezTo>
                    <a:pt x="126" y="8"/>
                    <a:pt x="132" y="12"/>
                    <a:pt x="135" y="17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0" y="66"/>
                    <a:pt x="143" y="64"/>
                    <a:pt x="136" y="64"/>
                  </a:cubicBezTo>
                  <a:cubicBezTo>
                    <a:pt x="123" y="64"/>
                    <a:pt x="111" y="70"/>
                    <a:pt x="104" y="80"/>
                  </a:cubicBezTo>
                  <a:lnTo>
                    <a:pt x="104" y="23"/>
                  </a:lnTo>
                  <a:close/>
                  <a:moveTo>
                    <a:pt x="136" y="136"/>
                  </a:moveTo>
                  <a:cubicBezTo>
                    <a:pt x="118" y="136"/>
                    <a:pt x="104" y="122"/>
                    <a:pt x="104" y="104"/>
                  </a:cubicBezTo>
                  <a:cubicBezTo>
                    <a:pt x="104" y="86"/>
                    <a:pt x="118" y="72"/>
                    <a:pt x="136" y="72"/>
                  </a:cubicBezTo>
                  <a:cubicBezTo>
                    <a:pt x="154" y="72"/>
                    <a:pt x="168" y="86"/>
                    <a:pt x="168" y="104"/>
                  </a:cubicBezTo>
                  <a:cubicBezTo>
                    <a:pt x="168" y="122"/>
                    <a:pt x="154" y="136"/>
                    <a:pt x="136" y="13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sk-SK" sz="1200"/>
            </a:p>
          </p:txBody>
        </p:sp>
      </p:grpSp>
      <p:pic>
        <p:nvPicPr>
          <p:cNvPr id="22" name="Picture 25">
            <a:extLst>
              <a:ext uri="{FF2B5EF4-FFF2-40B4-BE49-F238E27FC236}">
                <a16:creationId xmlns:a16="http://schemas.microsoft.com/office/drawing/2014/main" id="{9CEDB627-ED54-4B3B-B502-EE7D49C4A7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996" y="1477114"/>
            <a:ext cx="4954744" cy="4207542"/>
          </a:xfrm>
          <a:prstGeom prst="rect">
            <a:avLst/>
          </a:prstGeom>
        </p:spPr>
      </p:pic>
      <p:grpSp>
        <p:nvGrpSpPr>
          <p:cNvPr id="62" name="Group 18">
            <a:extLst>
              <a:ext uri="{FF2B5EF4-FFF2-40B4-BE49-F238E27FC236}">
                <a16:creationId xmlns:a16="http://schemas.microsoft.com/office/drawing/2014/main" id="{2CF218F8-28F4-4DDD-B329-6F8E66E46DD9}"/>
              </a:ext>
            </a:extLst>
          </p:cNvPr>
          <p:cNvGrpSpPr/>
          <p:nvPr/>
        </p:nvGrpSpPr>
        <p:grpSpPr>
          <a:xfrm>
            <a:off x="6370181" y="228696"/>
            <a:ext cx="5360444" cy="1066800"/>
            <a:chOff x="1447800" y="6838950"/>
            <a:chExt cx="8040666" cy="1600200"/>
          </a:xfrm>
        </p:grpSpPr>
        <p:sp>
          <p:nvSpPr>
            <p:cNvPr id="63" name="Rectangle 5">
              <a:extLst>
                <a:ext uri="{FF2B5EF4-FFF2-40B4-BE49-F238E27FC236}">
                  <a16:creationId xmlns:a16="http://schemas.microsoft.com/office/drawing/2014/main" id="{B5AE3C15-1446-41FB-A045-3EDB2D9A4EA5}"/>
                </a:ext>
              </a:extLst>
            </p:cNvPr>
            <p:cNvSpPr/>
            <p:nvPr/>
          </p:nvSpPr>
          <p:spPr>
            <a:xfrm>
              <a:off x="1447800" y="6838950"/>
              <a:ext cx="8040666" cy="1600200"/>
            </a:xfrm>
            <a:prstGeom prst="rect">
              <a:avLst/>
            </a:prstGeom>
            <a:solidFill>
              <a:schemeClr val="tx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  <p:sp>
          <p:nvSpPr>
            <p:cNvPr id="64" name="Isosceles Triangle 11">
              <a:extLst>
                <a:ext uri="{FF2B5EF4-FFF2-40B4-BE49-F238E27FC236}">
                  <a16:creationId xmlns:a16="http://schemas.microsoft.com/office/drawing/2014/main" id="{830B4F21-AC7E-41C1-A409-D39F531E2887}"/>
                </a:ext>
              </a:extLst>
            </p:cNvPr>
            <p:cNvSpPr/>
            <p:nvPr/>
          </p:nvSpPr>
          <p:spPr>
            <a:xfrm rot="5400000">
              <a:off x="3316224" y="7410450"/>
              <a:ext cx="530352" cy="457200"/>
            </a:xfrm>
            <a:prstGeom prst="triangle">
              <a:avLst/>
            </a:prstGeom>
            <a:solidFill>
              <a:schemeClr val="accent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 dirty="0">
                <a:solidFill>
                  <a:schemeClr val="tx1"/>
                </a:solidFill>
              </a:endParaRPr>
            </a:p>
          </p:txBody>
        </p:sp>
        <p:sp>
          <p:nvSpPr>
            <p:cNvPr id="65" name="TextBox 20">
              <a:extLst>
                <a:ext uri="{FF2B5EF4-FFF2-40B4-BE49-F238E27FC236}">
                  <a16:creationId xmlns:a16="http://schemas.microsoft.com/office/drawing/2014/main" id="{2C5D943A-336E-4498-92CC-9761DC2599D0}"/>
                </a:ext>
              </a:extLst>
            </p:cNvPr>
            <p:cNvSpPr txBox="1"/>
            <p:nvPr/>
          </p:nvSpPr>
          <p:spPr>
            <a:xfrm>
              <a:off x="4267200" y="7318932"/>
              <a:ext cx="2863241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Technológia</a:t>
              </a:r>
              <a:endParaRPr lang="en-US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66" name="Group 83">
            <a:extLst>
              <a:ext uri="{FF2B5EF4-FFF2-40B4-BE49-F238E27FC236}">
                <a16:creationId xmlns:a16="http://schemas.microsoft.com/office/drawing/2014/main" id="{82EE4CC0-DCDE-43E3-821B-CB78A7DF023D}"/>
              </a:ext>
            </a:extLst>
          </p:cNvPr>
          <p:cNvGrpSpPr/>
          <p:nvPr/>
        </p:nvGrpSpPr>
        <p:grpSpPr>
          <a:xfrm>
            <a:off x="6768853" y="502602"/>
            <a:ext cx="539504" cy="539505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67" name="Freeform 19">
              <a:extLst>
                <a:ext uri="{FF2B5EF4-FFF2-40B4-BE49-F238E27FC236}">
                  <a16:creationId xmlns:a16="http://schemas.microsoft.com/office/drawing/2014/main" id="{1F41BBAA-8832-47C4-B0D5-67460E2C9B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20">
              <a:extLst>
                <a:ext uri="{FF2B5EF4-FFF2-40B4-BE49-F238E27FC236}">
                  <a16:creationId xmlns:a16="http://schemas.microsoft.com/office/drawing/2014/main" id="{A8547976-C2A2-450F-A15F-2307E04C19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21">
              <a:extLst>
                <a:ext uri="{FF2B5EF4-FFF2-40B4-BE49-F238E27FC236}">
                  <a16:creationId xmlns:a16="http://schemas.microsoft.com/office/drawing/2014/main" id="{9392EA3E-342C-47F6-868F-45C32DD2B6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06228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199" y="380941"/>
            <a:ext cx="6404429" cy="92333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GDPR </a:t>
            </a:r>
            <a:r>
              <a:rPr lang="en-US" dirty="0" err="1">
                <a:solidFill>
                  <a:schemeClr val="accent1"/>
                </a:solidFill>
              </a:rPr>
              <a:t>môže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inovácie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podporiť</a:t>
            </a:r>
            <a:endParaRPr lang="uk-U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1277600" y="6192117"/>
            <a:ext cx="1155700" cy="666977"/>
          </a:xfrm>
        </p:spPr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15</a:t>
            </a:fld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1919527" y="1719557"/>
            <a:ext cx="7354317" cy="1107996"/>
            <a:chOff x="2879290" y="2579335"/>
            <a:chExt cx="11031475" cy="1661994"/>
          </a:xfrm>
        </p:grpSpPr>
        <p:sp>
          <p:nvSpPr>
            <p:cNvPr id="5" name="TextBox 4"/>
            <p:cNvSpPr txBox="1"/>
            <p:nvPr/>
          </p:nvSpPr>
          <p:spPr>
            <a:xfrm>
              <a:off x="4721660" y="2579335"/>
              <a:ext cx="9189105" cy="1661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latin typeface="+mj-lt"/>
                </a:rPr>
                <a:t>Nové </a:t>
              </a:r>
              <a:r>
                <a:rPr lang="en-US" sz="2200" dirty="0" err="1">
                  <a:latin typeface="+mj-lt"/>
                </a:rPr>
                <a:t>technologické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inovácie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spojené</a:t>
              </a:r>
              <a:r>
                <a:rPr lang="en-US" sz="2200" dirty="0">
                  <a:latin typeface="+mj-lt"/>
                </a:rPr>
                <a:t> s </a:t>
              </a:r>
              <a:r>
                <a:rPr lang="en-US" sz="2200" dirty="0" err="1">
                  <a:latin typeface="+mj-lt"/>
                </a:rPr>
                <a:t>ochranou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osobných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údajov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môžu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byť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exportované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všade</a:t>
              </a:r>
              <a:r>
                <a:rPr lang="en-US" sz="2200" dirty="0">
                  <a:latin typeface="+mj-lt"/>
                </a:rPr>
                <a:t>, </a:t>
              </a:r>
              <a:r>
                <a:rPr lang="en-US" sz="2200" dirty="0" err="1">
                  <a:latin typeface="+mj-lt"/>
                </a:rPr>
                <a:t>kde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začnú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používať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podobné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zákony</a:t>
              </a:r>
              <a:endParaRPr lang="uk-UA" sz="2200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879290" y="2579335"/>
              <a:ext cx="1371600" cy="1371600"/>
              <a:chOff x="2879290" y="2579335"/>
              <a:chExt cx="1371600" cy="137160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2879290" y="2579335"/>
                <a:ext cx="1371600" cy="1371600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Freeform 429"/>
              <p:cNvSpPr>
                <a:spLocks noEditPoints="1"/>
              </p:cNvSpPr>
              <p:nvPr/>
            </p:nvSpPr>
            <p:spPr bwMode="auto">
              <a:xfrm>
                <a:off x="3379966" y="2979302"/>
                <a:ext cx="370247" cy="587282"/>
              </a:xfrm>
              <a:custGeom>
                <a:avLst/>
                <a:gdLst>
                  <a:gd name="T0" fmla="*/ 104 w 112"/>
                  <a:gd name="T1" fmla="*/ 0 h 176"/>
                  <a:gd name="T2" fmla="*/ 8 w 112"/>
                  <a:gd name="T3" fmla="*/ 0 h 176"/>
                  <a:gd name="T4" fmla="*/ 0 w 112"/>
                  <a:gd name="T5" fmla="*/ 8 h 176"/>
                  <a:gd name="T6" fmla="*/ 0 w 112"/>
                  <a:gd name="T7" fmla="*/ 16 h 176"/>
                  <a:gd name="T8" fmla="*/ 8 w 112"/>
                  <a:gd name="T9" fmla="*/ 24 h 176"/>
                  <a:gd name="T10" fmla="*/ 16 w 112"/>
                  <a:gd name="T11" fmla="*/ 24 h 176"/>
                  <a:gd name="T12" fmla="*/ 16 w 112"/>
                  <a:gd name="T13" fmla="*/ 136 h 176"/>
                  <a:gd name="T14" fmla="*/ 56 w 112"/>
                  <a:gd name="T15" fmla="*/ 176 h 176"/>
                  <a:gd name="T16" fmla="*/ 96 w 112"/>
                  <a:gd name="T17" fmla="*/ 136 h 176"/>
                  <a:gd name="T18" fmla="*/ 96 w 112"/>
                  <a:gd name="T19" fmla="*/ 24 h 176"/>
                  <a:gd name="T20" fmla="*/ 104 w 112"/>
                  <a:gd name="T21" fmla="*/ 24 h 176"/>
                  <a:gd name="T22" fmla="*/ 112 w 112"/>
                  <a:gd name="T23" fmla="*/ 16 h 176"/>
                  <a:gd name="T24" fmla="*/ 112 w 112"/>
                  <a:gd name="T25" fmla="*/ 8 h 176"/>
                  <a:gd name="T26" fmla="*/ 104 w 112"/>
                  <a:gd name="T27" fmla="*/ 0 h 176"/>
                  <a:gd name="T28" fmla="*/ 88 w 112"/>
                  <a:gd name="T29" fmla="*/ 136 h 176"/>
                  <a:gd name="T30" fmla="*/ 56 w 112"/>
                  <a:gd name="T31" fmla="*/ 168 h 176"/>
                  <a:gd name="T32" fmla="*/ 24 w 112"/>
                  <a:gd name="T33" fmla="*/ 136 h 176"/>
                  <a:gd name="T34" fmla="*/ 24 w 112"/>
                  <a:gd name="T35" fmla="*/ 52 h 176"/>
                  <a:gd name="T36" fmla="*/ 43 w 112"/>
                  <a:gd name="T37" fmla="*/ 56 h 176"/>
                  <a:gd name="T38" fmla="*/ 54 w 112"/>
                  <a:gd name="T39" fmla="*/ 54 h 176"/>
                  <a:gd name="T40" fmla="*/ 78 w 112"/>
                  <a:gd name="T41" fmla="*/ 45 h 176"/>
                  <a:gd name="T42" fmla="*/ 88 w 112"/>
                  <a:gd name="T43" fmla="*/ 41 h 176"/>
                  <a:gd name="T44" fmla="*/ 88 w 112"/>
                  <a:gd name="T45" fmla="*/ 136 h 176"/>
                  <a:gd name="T46" fmla="*/ 88 w 112"/>
                  <a:gd name="T47" fmla="*/ 33 h 176"/>
                  <a:gd name="T48" fmla="*/ 74 w 112"/>
                  <a:gd name="T49" fmla="*/ 38 h 176"/>
                  <a:gd name="T50" fmla="*/ 52 w 112"/>
                  <a:gd name="T51" fmla="*/ 47 h 176"/>
                  <a:gd name="T52" fmla="*/ 24 w 112"/>
                  <a:gd name="T53" fmla="*/ 44 h 176"/>
                  <a:gd name="T54" fmla="*/ 24 w 112"/>
                  <a:gd name="T55" fmla="*/ 24 h 176"/>
                  <a:gd name="T56" fmla="*/ 88 w 112"/>
                  <a:gd name="T57" fmla="*/ 24 h 176"/>
                  <a:gd name="T58" fmla="*/ 88 w 112"/>
                  <a:gd name="T59" fmla="*/ 33 h 176"/>
                  <a:gd name="T60" fmla="*/ 104 w 112"/>
                  <a:gd name="T61" fmla="*/ 16 h 176"/>
                  <a:gd name="T62" fmla="*/ 8 w 112"/>
                  <a:gd name="T63" fmla="*/ 16 h 176"/>
                  <a:gd name="T64" fmla="*/ 8 w 112"/>
                  <a:gd name="T65" fmla="*/ 8 h 176"/>
                  <a:gd name="T66" fmla="*/ 104 w 112"/>
                  <a:gd name="T67" fmla="*/ 8 h 176"/>
                  <a:gd name="T68" fmla="*/ 104 w 112"/>
                  <a:gd name="T69" fmla="*/ 16 h 176"/>
                  <a:gd name="T70" fmla="*/ 52 w 112"/>
                  <a:gd name="T71" fmla="*/ 112 h 176"/>
                  <a:gd name="T72" fmla="*/ 48 w 112"/>
                  <a:gd name="T73" fmla="*/ 116 h 176"/>
                  <a:gd name="T74" fmla="*/ 52 w 112"/>
                  <a:gd name="T75" fmla="*/ 120 h 176"/>
                  <a:gd name="T76" fmla="*/ 56 w 112"/>
                  <a:gd name="T77" fmla="*/ 116 h 176"/>
                  <a:gd name="T78" fmla="*/ 52 w 112"/>
                  <a:gd name="T79" fmla="*/ 112 h 176"/>
                  <a:gd name="T80" fmla="*/ 48 w 112"/>
                  <a:gd name="T81" fmla="*/ 88 h 176"/>
                  <a:gd name="T82" fmla="*/ 40 w 112"/>
                  <a:gd name="T83" fmla="*/ 80 h 176"/>
                  <a:gd name="T84" fmla="*/ 32 w 112"/>
                  <a:gd name="T85" fmla="*/ 88 h 176"/>
                  <a:gd name="T86" fmla="*/ 40 w 112"/>
                  <a:gd name="T87" fmla="*/ 96 h 176"/>
                  <a:gd name="T88" fmla="*/ 48 w 112"/>
                  <a:gd name="T89" fmla="*/ 88 h 176"/>
                  <a:gd name="T90" fmla="*/ 44 w 112"/>
                  <a:gd name="T91" fmla="*/ 144 h 176"/>
                  <a:gd name="T92" fmla="*/ 40 w 112"/>
                  <a:gd name="T93" fmla="*/ 148 h 176"/>
                  <a:gd name="T94" fmla="*/ 44 w 112"/>
                  <a:gd name="T95" fmla="*/ 152 h 176"/>
                  <a:gd name="T96" fmla="*/ 48 w 112"/>
                  <a:gd name="T97" fmla="*/ 148 h 176"/>
                  <a:gd name="T98" fmla="*/ 44 w 112"/>
                  <a:gd name="T99" fmla="*/ 144 h 176"/>
                  <a:gd name="T100" fmla="*/ 72 w 112"/>
                  <a:gd name="T101" fmla="*/ 64 h 176"/>
                  <a:gd name="T102" fmla="*/ 64 w 112"/>
                  <a:gd name="T103" fmla="*/ 72 h 176"/>
                  <a:gd name="T104" fmla="*/ 72 w 112"/>
                  <a:gd name="T105" fmla="*/ 80 h 176"/>
                  <a:gd name="T106" fmla="*/ 80 w 112"/>
                  <a:gd name="T107" fmla="*/ 72 h 176"/>
                  <a:gd name="T108" fmla="*/ 72 w 112"/>
                  <a:gd name="T109" fmla="*/ 64 h 176"/>
                  <a:gd name="T110" fmla="*/ 68 w 112"/>
                  <a:gd name="T111" fmla="*/ 128 h 176"/>
                  <a:gd name="T112" fmla="*/ 64 w 112"/>
                  <a:gd name="T113" fmla="*/ 132 h 176"/>
                  <a:gd name="T114" fmla="*/ 68 w 112"/>
                  <a:gd name="T115" fmla="*/ 136 h 176"/>
                  <a:gd name="T116" fmla="*/ 72 w 112"/>
                  <a:gd name="T117" fmla="*/ 132 h 176"/>
                  <a:gd name="T118" fmla="*/ 68 w 112"/>
                  <a:gd name="T119" fmla="*/ 12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" h="176">
                    <a:moveTo>
                      <a:pt x="10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0"/>
                      <a:pt x="4" y="24"/>
                      <a:pt x="8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136"/>
                      <a:pt x="16" y="136"/>
                      <a:pt x="16" y="136"/>
                    </a:cubicBezTo>
                    <a:cubicBezTo>
                      <a:pt x="16" y="158"/>
                      <a:pt x="34" y="176"/>
                      <a:pt x="56" y="176"/>
                    </a:cubicBezTo>
                    <a:cubicBezTo>
                      <a:pt x="78" y="176"/>
                      <a:pt x="96" y="158"/>
                      <a:pt x="96" y="136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8" y="24"/>
                      <a:pt x="112" y="20"/>
                      <a:pt x="112" y="16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moveTo>
                      <a:pt x="88" y="136"/>
                    </a:moveTo>
                    <a:cubicBezTo>
                      <a:pt x="88" y="154"/>
                      <a:pt x="74" y="168"/>
                      <a:pt x="56" y="168"/>
                    </a:cubicBezTo>
                    <a:cubicBezTo>
                      <a:pt x="38" y="168"/>
                      <a:pt x="24" y="154"/>
                      <a:pt x="24" y="136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30" y="54"/>
                      <a:pt x="36" y="56"/>
                      <a:pt x="43" y="56"/>
                    </a:cubicBezTo>
                    <a:cubicBezTo>
                      <a:pt x="47" y="56"/>
                      <a:pt x="50" y="55"/>
                      <a:pt x="54" y="54"/>
                    </a:cubicBezTo>
                    <a:cubicBezTo>
                      <a:pt x="65" y="51"/>
                      <a:pt x="72" y="48"/>
                      <a:pt x="78" y="45"/>
                    </a:cubicBezTo>
                    <a:cubicBezTo>
                      <a:pt x="82" y="43"/>
                      <a:pt x="85" y="42"/>
                      <a:pt x="88" y="41"/>
                    </a:cubicBezTo>
                    <a:lnTo>
                      <a:pt x="88" y="136"/>
                    </a:lnTo>
                    <a:close/>
                    <a:moveTo>
                      <a:pt x="88" y="33"/>
                    </a:moveTo>
                    <a:cubicBezTo>
                      <a:pt x="83" y="34"/>
                      <a:pt x="79" y="36"/>
                      <a:pt x="74" y="38"/>
                    </a:cubicBezTo>
                    <a:cubicBezTo>
                      <a:pt x="68" y="41"/>
                      <a:pt x="62" y="44"/>
                      <a:pt x="52" y="47"/>
                    </a:cubicBezTo>
                    <a:cubicBezTo>
                      <a:pt x="42" y="50"/>
                      <a:pt x="32" y="48"/>
                      <a:pt x="24" y="4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88" y="24"/>
                      <a:pt x="88" y="24"/>
                      <a:pt x="88" y="24"/>
                    </a:cubicBezTo>
                    <a:lnTo>
                      <a:pt x="88" y="33"/>
                    </a:lnTo>
                    <a:close/>
                    <a:moveTo>
                      <a:pt x="104" y="1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04" y="8"/>
                      <a:pt x="104" y="8"/>
                      <a:pt x="104" y="8"/>
                    </a:cubicBezTo>
                    <a:lnTo>
                      <a:pt x="104" y="16"/>
                    </a:lnTo>
                    <a:close/>
                    <a:moveTo>
                      <a:pt x="52" y="112"/>
                    </a:moveTo>
                    <a:cubicBezTo>
                      <a:pt x="50" y="112"/>
                      <a:pt x="48" y="114"/>
                      <a:pt x="48" y="116"/>
                    </a:cubicBezTo>
                    <a:cubicBezTo>
                      <a:pt x="48" y="118"/>
                      <a:pt x="50" y="120"/>
                      <a:pt x="52" y="120"/>
                    </a:cubicBezTo>
                    <a:cubicBezTo>
                      <a:pt x="54" y="120"/>
                      <a:pt x="56" y="118"/>
                      <a:pt x="56" y="116"/>
                    </a:cubicBezTo>
                    <a:cubicBezTo>
                      <a:pt x="56" y="114"/>
                      <a:pt x="54" y="112"/>
                      <a:pt x="52" y="112"/>
                    </a:cubicBezTo>
                    <a:moveTo>
                      <a:pt x="48" y="88"/>
                    </a:moveTo>
                    <a:cubicBezTo>
                      <a:pt x="48" y="84"/>
                      <a:pt x="44" y="80"/>
                      <a:pt x="40" y="80"/>
                    </a:cubicBezTo>
                    <a:cubicBezTo>
                      <a:pt x="36" y="80"/>
                      <a:pt x="32" y="84"/>
                      <a:pt x="32" y="88"/>
                    </a:cubicBezTo>
                    <a:cubicBezTo>
                      <a:pt x="32" y="92"/>
                      <a:pt x="36" y="96"/>
                      <a:pt x="40" y="96"/>
                    </a:cubicBezTo>
                    <a:cubicBezTo>
                      <a:pt x="44" y="96"/>
                      <a:pt x="48" y="92"/>
                      <a:pt x="48" y="88"/>
                    </a:cubicBezTo>
                    <a:moveTo>
                      <a:pt x="44" y="144"/>
                    </a:moveTo>
                    <a:cubicBezTo>
                      <a:pt x="42" y="144"/>
                      <a:pt x="40" y="146"/>
                      <a:pt x="40" y="148"/>
                    </a:cubicBezTo>
                    <a:cubicBezTo>
                      <a:pt x="40" y="150"/>
                      <a:pt x="42" y="152"/>
                      <a:pt x="44" y="152"/>
                    </a:cubicBezTo>
                    <a:cubicBezTo>
                      <a:pt x="46" y="152"/>
                      <a:pt x="48" y="150"/>
                      <a:pt x="48" y="148"/>
                    </a:cubicBezTo>
                    <a:cubicBezTo>
                      <a:pt x="48" y="146"/>
                      <a:pt x="46" y="144"/>
                      <a:pt x="44" y="144"/>
                    </a:cubicBezTo>
                    <a:moveTo>
                      <a:pt x="72" y="64"/>
                    </a:moveTo>
                    <a:cubicBezTo>
                      <a:pt x="68" y="64"/>
                      <a:pt x="64" y="68"/>
                      <a:pt x="64" y="72"/>
                    </a:cubicBezTo>
                    <a:cubicBezTo>
                      <a:pt x="64" y="76"/>
                      <a:pt x="68" y="80"/>
                      <a:pt x="72" y="80"/>
                    </a:cubicBezTo>
                    <a:cubicBezTo>
                      <a:pt x="76" y="80"/>
                      <a:pt x="80" y="76"/>
                      <a:pt x="80" y="72"/>
                    </a:cubicBezTo>
                    <a:cubicBezTo>
                      <a:pt x="80" y="68"/>
                      <a:pt x="76" y="64"/>
                      <a:pt x="72" y="64"/>
                    </a:cubicBezTo>
                    <a:moveTo>
                      <a:pt x="68" y="128"/>
                    </a:moveTo>
                    <a:cubicBezTo>
                      <a:pt x="66" y="128"/>
                      <a:pt x="64" y="130"/>
                      <a:pt x="64" y="132"/>
                    </a:cubicBezTo>
                    <a:cubicBezTo>
                      <a:pt x="64" y="134"/>
                      <a:pt x="66" y="136"/>
                      <a:pt x="68" y="136"/>
                    </a:cubicBezTo>
                    <a:cubicBezTo>
                      <a:pt x="70" y="136"/>
                      <a:pt x="72" y="134"/>
                      <a:pt x="72" y="132"/>
                    </a:cubicBezTo>
                    <a:cubicBezTo>
                      <a:pt x="72" y="130"/>
                      <a:pt x="70" y="128"/>
                      <a:pt x="68" y="12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919527" y="3195176"/>
            <a:ext cx="7354317" cy="914400"/>
            <a:chOff x="2879290" y="4792764"/>
            <a:chExt cx="11031475" cy="1371600"/>
          </a:xfrm>
        </p:grpSpPr>
        <p:sp>
          <p:nvSpPr>
            <p:cNvPr id="39" name="TextBox 38"/>
            <p:cNvSpPr txBox="1"/>
            <p:nvPr/>
          </p:nvSpPr>
          <p:spPr>
            <a:xfrm>
              <a:off x="4721660" y="4792764"/>
              <a:ext cx="9189105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err="1">
                  <a:latin typeface="+mj-lt"/>
                </a:rPr>
                <a:t>Návrh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služieb</a:t>
              </a:r>
              <a:r>
                <a:rPr lang="en-US" sz="2200" dirty="0">
                  <a:latin typeface="+mj-lt"/>
                </a:rPr>
                <a:t>, </a:t>
              </a:r>
              <a:r>
                <a:rPr lang="en-US" sz="2200" dirty="0" err="1">
                  <a:latin typeface="+mj-lt"/>
                </a:rPr>
                <a:t>ktoré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ťažia</a:t>
              </a:r>
              <a:r>
                <a:rPr lang="en-US" sz="2200" dirty="0">
                  <a:latin typeface="+mj-lt"/>
                </a:rPr>
                <a:t> s </a:t>
              </a:r>
              <a:r>
                <a:rPr lang="en-US" sz="2200" dirty="0" err="1">
                  <a:latin typeface="+mj-lt"/>
                </a:rPr>
                <a:t>osobných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údajov</a:t>
              </a:r>
              <a:r>
                <a:rPr lang="en-US" sz="2200" dirty="0">
                  <a:latin typeface="+mj-lt"/>
                </a:rPr>
                <a:t> a </a:t>
              </a:r>
              <a:r>
                <a:rPr lang="en-US" sz="2200" dirty="0" err="1">
                  <a:latin typeface="+mj-lt"/>
                </a:rPr>
                <a:t>vytvárajú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vyššiu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pridanú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hodnotu</a:t>
              </a:r>
              <a:endParaRPr lang="uk-UA" sz="2200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879290" y="4792764"/>
              <a:ext cx="1371600" cy="1371600"/>
              <a:chOff x="2879290" y="4792764"/>
              <a:chExt cx="1371600" cy="1371600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2879290" y="4792764"/>
                <a:ext cx="1371600" cy="1371600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Freeform 457"/>
              <p:cNvSpPr>
                <a:spLocks noEditPoints="1"/>
              </p:cNvSpPr>
              <p:nvPr/>
            </p:nvSpPr>
            <p:spPr bwMode="auto">
              <a:xfrm>
                <a:off x="3354433" y="5191305"/>
                <a:ext cx="421315" cy="574519"/>
              </a:xfrm>
              <a:custGeom>
                <a:avLst/>
                <a:gdLst>
                  <a:gd name="T0" fmla="*/ 127 w 128"/>
                  <a:gd name="T1" fmla="*/ 138 h 176"/>
                  <a:gd name="T2" fmla="*/ 116 w 128"/>
                  <a:gd name="T3" fmla="*/ 104 h 176"/>
                  <a:gd name="T4" fmla="*/ 119 w 128"/>
                  <a:gd name="T5" fmla="*/ 98 h 176"/>
                  <a:gd name="T6" fmla="*/ 100 w 128"/>
                  <a:gd name="T7" fmla="*/ 72 h 176"/>
                  <a:gd name="T8" fmla="*/ 112 w 128"/>
                  <a:gd name="T9" fmla="*/ 68 h 176"/>
                  <a:gd name="T10" fmla="*/ 111 w 128"/>
                  <a:gd name="T11" fmla="*/ 65 h 176"/>
                  <a:gd name="T12" fmla="*/ 96 w 128"/>
                  <a:gd name="T13" fmla="*/ 40 h 176"/>
                  <a:gd name="T14" fmla="*/ 99 w 128"/>
                  <a:gd name="T15" fmla="*/ 33 h 176"/>
                  <a:gd name="T16" fmla="*/ 64 w 128"/>
                  <a:gd name="T17" fmla="*/ 0 h 176"/>
                  <a:gd name="T18" fmla="*/ 29 w 128"/>
                  <a:gd name="T19" fmla="*/ 33 h 176"/>
                  <a:gd name="T20" fmla="*/ 32 w 128"/>
                  <a:gd name="T21" fmla="*/ 40 h 176"/>
                  <a:gd name="T22" fmla="*/ 17 w 128"/>
                  <a:gd name="T23" fmla="*/ 65 h 176"/>
                  <a:gd name="T24" fmla="*/ 16 w 128"/>
                  <a:gd name="T25" fmla="*/ 68 h 176"/>
                  <a:gd name="T26" fmla="*/ 28 w 128"/>
                  <a:gd name="T27" fmla="*/ 72 h 176"/>
                  <a:gd name="T28" fmla="*/ 9 w 128"/>
                  <a:gd name="T29" fmla="*/ 98 h 176"/>
                  <a:gd name="T30" fmla="*/ 12 w 128"/>
                  <a:gd name="T31" fmla="*/ 104 h 176"/>
                  <a:gd name="T32" fmla="*/ 1 w 128"/>
                  <a:gd name="T33" fmla="*/ 138 h 176"/>
                  <a:gd name="T34" fmla="*/ 0 w 128"/>
                  <a:gd name="T35" fmla="*/ 140 h 176"/>
                  <a:gd name="T36" fmla="*/ 48 w 128"/>
                  <a:gd name="T37" fmla="*/ 144 h 176"/>
                  <a:gd name="T38" fmla="*/ 52 w 128"/>
                  <a:gd name="T39" fmla="*/ 176 h 176"/>
                  <a:gd name="T40" fmla="*/ 80 w 128"/>
                  <a:gd name="T41" fmla="*/ 172 h 176"/>
                  <a:gd name="T42" fmla="*/ 124 w 128"/>
                  <a:gd name="T43" fmla="*/ 144 h 176"/>
                  <a:gd name="T44" fmla="*/ 127 w 128"/>
                  <a:gd name="T45" fmla="*/ 138 h 176"/>
                  <a:gd name="T46" fmla="*/ 56 w 128"/>
                  <a:gd name="T47" fmla="*/ 168 h 176"/>
                  <a:gd name="T48" fmla="*/ 72 w 128"/>
                  <a:gd name="T49" fmla="*/ 144 h 176"/>
                  <a:gd name="T50" fmla="*/ 11 w 128"/>
                  <a:gd name="T51" fmla="*/ 136 h 176"/>
                  <a:gd name="T52" fmla="*/ 31 w 128"/>
                  <a:gd name="T53" fmla="*/ 102 h 176"/>
                  <a:gd name="T54" fmla="*/ 28 w 128"/>
                  <a:gd name="T55" fmla="*/ 96 h 176"/>
                  <a:gd name="T56" fmla="*/ 39 w 128"/>
                  <a:gd name="T57" fmla="*/ 70 h 176"/>
                  <a:gd name="T58" fmla="*/ 40 w 128"/>
                  <a:gd name="T59" fmla="*/ 68 h 176"/>
                  <a:gd name="T60" fmla="*/ 29 w 128"/>
                  <a:gd name="T61" fmla="*/ 64 h 176"/>
                  <a:gd name="T62" fmla="*/ 51 w 128"/>
                  <a:gd name="T63" fmla="*/ 39 h 176"/>
                  <a:gd name="T64" fmla="*/ 48 w 128"/>
                  <a:gd name="T65" fmla="*/ 32 h 176"/>
                  <a:gd name="T66" fmla="*/ 64 w 128"/>
                  <a:gd name="T67" fmla="*/ 10 h 176"/>
                  <a:gd name="T68" fmla="*/ 80 w 128"/>
                  <a:gd name="T69" fmla="*/ 32 h 176"/>
                  <a:gd name="T70" fmla="*/ 77 w 128"/>
                  <a:gd name="T71" fmla="*/ 39 h 176"/>
                  <a:gd name="T72" fmla="*/ 99 w 128"/>
                  <a:gd name="T73" fmla="*/ 64 h 176"/>
                  <a:gd name="T74" fmla="*/ 88 w 128"/>
                  <a:gd name="T75" fmla="*/ 68 h 176"/>
                  <a:gd name="T76" fmla="*/ 89 w 128"/>
                  <a:gd name="T77" fmla="*/ 70 h 176"/>
                  <a:gd name="T78" fmla="*/ 100 w 128"/>
                  <a:gd name="T79" fmla="*/ 96 h 176"/>
                  <a:gd name="T80" fmla="*/ 97 w 128"/>
                  <a:gd name="T81" fmla="*/ 102 h 176"/>
                  <a:gd name="T82" fmla="*/ 117 w 128"/>
                  <a:gd name="T83" fmla="*/ 13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8" h="176">
                    <a:moveTo>
                      <a:pt x="127" y="138"/>
                    </a:moveTo>
                    <a:cubicBezTo>
                      <a:pt x="127" y="138"/>
                      <a:pt x="127" y="138"/>
                      <a:pt x="127" y="138"/>
                    </a:cubicBezTo>
                    <a:cubicBezTo>
                      <a:pt x="107" y="104"/>
                      <a:pt x="107" y="104"/>
                      <a:pt x="107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18" y="104"/>
                      <a:pt x="120" y="102"/>
                      <a:pt x="120" y="100"/>
                    </a:cubicBezTo>
                    <a:cubicBezTo>
                      <a:pt x="120" y="99"/>
                      <a:pt x="120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10" y="72"/>
                      <a:pt x="112" y="70"/>
                      <a:pt x="112" y="68"/>
                    </a:cubicBezTo>
                    <a:cubicBezTo>
                      <a:pt x="112" y="67"/>
                      <a:pt x="111" y="66"/>
                      <a:pt x="111" y="65"/>
                    </a:cubicBezTo>
                    <a:cubicBezTo>
                      <a:pt x="111" y="65"/>
                      <a:pt x="111" y="65"/>
                      <a:pt x="111" y="65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8" y="40"/>
                      <a:pt x="100" y="38"/>
                      <a:pt x="100" y="36"/>
                    </a:cubicBezTo>
                    <a:cubicBezTo>
                      <a:pt x="100" y="35"/>
                      <a:pt x="100" y="34"/>
                      <a:pt x="99" y="33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6" y="0"/>
                      <a:pt x="65" y="0"/>
                      <a:pt x="64" y="0"/>
                    </a:cubicBezTo>
                    <a:cubicBezTo>
                      <a:pt x="63" y="0"/>
                      <a:pt x="62" y="0"/>
                      <a:pt x="61" y="1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28" y="34"/>
                      <a:pt x="28" y="35"/>
                      <a:pt x="28" y="36"/>
                    </a:cubicBezTo>
                    <a:cubicBezTo>
                      <a:pt x="28" y="38"/>
                      <a:pt x="30" y="40"/>
                      <a:pt x="32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6"/>
                      <a:pt x="16" y="67"/>
                      <a:pt x="16" y="68"/>
                    </a:cubicBezTo>
                    <a:cubicBezTo>
                      <a:pt x="16" y="70"/>
                      <a:pt x="18" y="72"/>
                      <a:pt x="20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8" y="98"/>
                      <a:pt x="8" y="99"/>
                      <a:pt x="8" y="100"/>
                    </a:cubicBezTo>
                    <a:cubicBezTo>
                      <a:pt x="8" y="102"/>
                      <a:pt x="10" y="104"/>
                      <a:pt x="12" y="104"/>
                    </a:cubicBezTo>
                    <a:cubicBezTo>
                      <a:pt x="21" y="104"/>
                      <a:pt x="21" y="104"/>
                      <a:pt x="21" y="104"/>
                    </a:cubicBezTo>
                    <a:cubicBezTo>
                      <a:pt x="1" y="138"/>
                      <a:pt x="1" y="138"/>
                      <a:pt x="1" y="138"/>
                    </a:cubicBezTo>
                    <a:cubicBezTo>
                      <a:pt x="1" y="138"/>
                      <a:pt x="1" y="138"/>
                      <a:pt x="1" y="138"/>
                    </a:cubicBezTo>
                    <a:cubicBezTo>
                      <a:pt x="0" y="139"/>
                      <a:pt x="0" y="139"/>
                      <a:pt x="0" y="140"/>
                    </a:cubicBezTo>
                    <a:cubicBezTo>
                      <a:pt x="0" y="142"/>
                      <a:pt x="2" y="144"/>
                      <a:pt x="4" y="144"/>
                    </a:cubicBezTo>
                    <a:cubicBezTo>
                      <a:pt x="48" y="144"/>
                      <a:pt x="48" y="144"/>
                      <a:pt x="48" y="144"/>
                    </a:cubicBezTo>
                    <a:cubicBezTo>
                      <a:pt x="48" y="172"/>
                      <a:pt x="48" y="172"/>
                      <a:pt x="48" y="172"/>
                    </a:cubicBezTo>
                    <a:cubicBezTo>
                      <a:pt x="48" y="174"/>
                      <a:pt x="50" y="176"/>
                      <a:pt x="52" y="176"/>
                    </a:cubicBezTo>
                    <a:cubicBezTo>
                      <a:pt x="76" y="176"/>
                      <a:pt x="76" y="176"/>
                      <a:pt x="76" y="176"/>
                    </a:cubicBezTo>
                    <a:cubicBezTo>
                      <a:pt x="78" y="176"/>
                      <a:pt x="80" y="174"/>
                      <a:pt x="80" y="172"/>
                    </a:cubicBezTo>
                    <a:cubicBezTo>
                      <a:pt x="80" y="144"/>
                      <a:pt x="80" y="144"/>
                      <a:pt x="80" y="144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4"/>
                      <a:pt x="128" y="142"/>
                      <a:pt x="128" y="140"/>
                    </a:cubicBezTo>
                    <a:cubicBezTo>
                      <a:pt x="128" y="139"/>
                      <a:pt x="128" y="139"/>
                      <a:pt x="127" y="138"/>
                    </a:cubicBezTo>
                    <a:moveTo>
                      <a:pt x="72" y="168"/>
                    </a:moveTo>
                    <a:cubicBezTo>
                      <a:pt x="56" y="168"/>
                      <a:pt x="56" y="168"/>
                      <a:pt x="56" y="168"/>
                    </a:cubicBezTo>
                    <a:cubicBezTo>
                      <a:pt x="56" y="144"/>
                      <a:pt x="56" y="144"/>
                      <a:pt x="56" y="144"/>
                    </a:cubicBezTo>
                    <a:cubicBezTo>
                      <a:pt x="72" y="144"/>
                      <a:pt x="72" y="144"/>
                      <a:pt x="72" y="144"/>
                    </a:cubicBezTo>
                    <a:lnTo>
                      <a:pt x="72" y="168"/>
                    </a:lnTo>
                    <a:close/>
                    <a:moveTo>
                      <a:pt x="11" y="136"/>
                    </a:moveTo>
                    <a:cubicBezTo>
                      <a:pt x="31" y="102"/>
                      <a:pt x="31" y="102"/>
                      <a:pt x="31" y="102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32" y="101"/>
                      <a:pt x="32" y="101"/>
                      <a:pt x="32" y="100"/>
                    </a:cubicBezTo>
                    <a:cubicBezTo>
                      <a:pt x="32" y="98"/>
                      <a:pt x="30" y="96"/>
                      <a:pt x="28" y="96"/>
                    </a:cubicBezTo>
                    <a:cubicBezTo>
                      <a:pt x="20" y="96"/>
                      <a:pt x="20" y="96"/>
                      <a:pt x="20" y="96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69"/>
                      <a:pt x="40" y="68"/>
                    </a:cubicBezTo>
                    <a:cubicBezTo>
                      <a:pt x="40" y="66"/>
                      <a:pt x="38" y="64"/>
                      <a:pt x="36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38"/>
                      <a:pt x="52" y="37"/>
                      <a:pt x="52" y="36"/>
                    </a:cubicBezTo>
                    <a:cubicBezTo>
                      <a:pt x="52" y="34"/>
                      <a:pt x="50" y="32"/>
                      <a:pt x="48" y="32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86" y="32"/>
                      <a:pt x="86" y="32"/>
                      <a:pt x="86" y="32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78" y="32"/>
                      <a:pt x="76" y="34"/>
                      <a:pt x="76" y="36"/>
                    </a:cubicBezTo>
                    <a:cubicBezTo>
                      <a:pt x="76" y="37"/>
                      <a:pt x="77" y="38"/>
                      <a:pt x="77" y="39"/>
                    </a:cubicBezTo>
                    <a:cubicBezTo>
                      <a:pt x="77" y="39"/>
                      <a:pt x="77" y="39"/>
                      <a:pt x="77" y="39"/>
                    </a:cubicBezTo>
                    <a:cubicBezTo>
                      <a:pt x="99" y="64"/>
                      <a:pt x="99" y="64"/>
                      <a:pt x="99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0" y="64"/>
                      <a:pt x="88" y="66"/>
                      <a:pt x="88" y="68"/>
                    </a:cubicBezTo>
                    <a:cubicBezTo>
                      <a:pt x="88" y="69"/>
                      <a:pt x="88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108" y="96"/>
                      <a:pt x="108" y="96"/>
                      <a:pt x="108" y="96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98" y="96"/>
                      <a:pt x="96" y="98"/>
                      <a:pt x="96" y="100"/>
                    </a:cubicBezTo>
                    <a:cubicBezTo>
                      <a:pt x="96" y="101"/>
                      <a:pt x="96" y="101"/>
                      <a:pt x="97" y="102"/>
                    </a:cubicBezTo>
                    <a:cubicBezTo>
                      <a:pt x="97" y="102"/>
                      <a:pt x="97" y="102"/>
                      <a:pt x="97" y="102"/>
                    </a:cubicBezTo>
                    <a:cubicBezTo>
                      <a:pt x="117" y="136"/>
                      <a:pt x="117" y="136"/>
                      <a:pt x="117" y="136"/>
                    </a:cubicBezTo>
                    <a:lnTo>
                      <a:pt x="11" y="1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1919527" y="4670795"/>
            <a:ext cx="7354317" cy="914400"/>
            <a:chOff x="2879290" y="7006193"/>
            <a:chExt cx="11031475" cy="1371600"/>
          </a:xfrm>
        </p:grpSpPr>
        <p:sp>
          <p:nvSpPr>
            <p:cNvPr id="46" name="TextBox 45"/>
            <p:cNvSpPr txBox="1"/>
            <p:nvPr/>
          </p:nvSpPr>
          <p:spPr>
            <a:xfrm>
              <a:off x="4721660" y="7006193"/>
              <a:ext cx="9189105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latin typeface="+mj-lt"/>
                </a:rPr>
                <a:t>“Data </a:t>
              </a:r>
              <a:r>
                <a:rPr lang="en-US" sz="2200" dirty="0" err="1">
                  <a:latin typeface="+mj-lt"/>
                </a:rPr>
                <a:t>portabilita</a:t>
              </a:r>
              <a:r>
                <a:rPr lang="en-US" sz="2200" dirty="0">
                  <a:latin typeface="+mj-lt"/>
                </a:rPr>
                <a:t>” </a:t>
              </a:r>
              <a:r>
                <a:rPr lang="en-US" sz="2200" dirty="0" err="1">
                  <a:latin typeface="+mj-lt"/>
                </a:rPr>
                <a:t>zvýši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konkurenciu</a:t>
              </a:r>
              <a:r>
                <a:rPr lang="en-US" sz="2200" dirty="0">
                  <a:latin typeface="+mj-lt"/>
                </a:rPr>
                <a:t> a </a:t>
              </a:r>
              <a:r>
                <a:rPr lang="en-US" sz="2200" dirty="0" err="1">
                  <a:latin typeface="+mj-lt"/>
                </a:rPr>
                <a:t>tým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možnosť</a:t>
              </a:r>
              <a:r>
                <a:rPr lang="en-US" sz="2200" dirty="0">
                  <a:latin typeface="+mj-lt"/>
                </a:rPr>
                <a:t> </a:t>
              </a:r>
              <a:r>
                <a:rPr lang="en-US" sz="2200" dirty="0" err="1">
                  <a:latin typeface="+mj-lt"/>
                </a:rPr>
                <a:t>výberu</a:t>
              </a:r>
              <a:endParaRPr lang="uk-UA" sz="2200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879290" y="7006193"/>
              <a:ext cx="1371600" cy="1371600"/>
              <a:chOff x="2879290" y="7006193"/>
              <a:chExt cx="1371600" cy="1371600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2879290" y="7006193"/>
                <a:ext cx="1371600" cy="1371600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Freeform 465"/>
              <p:cNvSpPr>
                <a:spLocks noEditPoints="1"/>
              </p:cNvSpPr>
              <p:nvPr/>
            </p:nvSpPr>
            <p:spPr bwMode="auto">
              <a:xfrm>
                <a:off x="3265062" y="7404733"/>
                <a:ext cx="600053" cy="574519"/>
              </a:xfrm>
              <a:custGeom>
                <a:avLst/>
                <a:gdLst>
                  <a:gd name="T0" fmla="*/ 168 w 180"/>
                  <a:gd name="T1" fmla="*/ 0 h 176"/>
                  <a:gd name="T2" fmla="*/ 55 w 180"/>
                  <a:gd name="T3" fmla="*/ 64 h 176"/>
                  <a:gd name="T4" fmla="*/ 40 w 180"/>
                  <a:gd name="T5" fmla="*/ 98 h 176"/>
                  <a:gd name="T6" fmla="*/ 72 w 180"/>
                  <a:gd name="T7" fmla="*/ 136 h 176"/>
                  <a:gd name="T8" fmla="*/ 89 w 180"/>
                  <a:gd name="T9" fmla="*/ 166 h 176"/>
                  <a:gd name="T10" fmla="*/ 140 w 180"/>
                  <a:gd name="T11" fmla="*/ 92 h 176"/>
                  <a:gd name="T12" fmla="*/ 104 w 180"/>
                  <a:gd name="T13" fmla="*/ 119 h 176"/>
                  <a:gd name="T14" fmla="*/ 85 w 180"/>
                  <a:gd name="T15" fmla="*/ 131 h 176"/>
                  <a:gd name="T16" fmla="*/ 77 w 180"/>
                  <a:gd name="T17" fmla="*/ 128 h 176"/>
                  <a:gd name="T18" fmla="*/ 55 w 180"/>
                  <a:gd name="T19" fmla="*/ 121 h 176"/>
                  <a:gd name="T20" fmla="*/ 45 w 180"/>
                  <a:gd name="T21" fmla="*/ 91 h 176"/>
                  <a:gd name="T22" fmla="*/ 57 w 180"/>
                  <a:gd name="T23" fmla="*/ 72 h 176"/>
                  <a:gd name="T24" fmla="*/ 104 w 180"/>
                  <a:gd name="T25" fmla="*/ 118 h 176"/>
                  <a:gd name="T26" fmla="*/ 134 w 180"/>
                  <a:gd name="T27" fmla="*/ 87 h 176"/>
                  <a:gd name="T28" fmla="*/ 110 w 180"/>
                  <a:gd name="T29" fmla="*/ 112 h 176"/>
                  <a:gd name="T30" fmla="*/ 82 w 180"/>
                  <a:gd name="T31" fmla="*/ 49 h 176"/>
                  <a:gd name="T32" fmla="*/ 168 w 180"/>
                  <a:gd name="T33" fmla="*/ 8 h 176"/>
                  <a:gd name="T34" fmla="*/ 31 w 180"/>
                  <a:gd name="T35" fmla="*/ 98 h 176"/>
                  <a:gd name="T36" fmla="*/ 78 w 180"/>
                  <a:gd name="T37" fmla="*/ 145 h 176"/>
                  <a:gd name="T38" fmla="*/ 31 w 180"/>
                  <a:gd name="T39" fmla="*/ 98 h 176"/>
                  <a:gd name="T40" fmla="*/ 29 w 180"/>
                  <a:gd name="T41" fmla="*/ 125 h 176"/>
                  <a:gd name="T42" fmla="*/ 51 w 180"/>
                  <a:gd name="T43" fmla="*/ 147 h 176"/>
                  <a:gd name="T44" fmla="*/ 84 w 180"/>
                  <a:gd name="T45" fmla="*/ 64 h 176"/>
                  <a:gd name="T46" fmla="*/ 84 w 180"/>
                  <a:gd name="T47" fmla="*/ 72 h 176"/>
                  <a:gd name="T48" fmla="*/ 84 w 180"/>
                  <a:gd name="T49" fmla="*/ 64 h 176"/>
                  <a:gd name="T50" fmla="*/ 112 w 180"/>
                  <a:gd name="T51" fmla="*/ 92 h 176"/>
                  <a:gd name="T52" fmla="*/ 104 w 180"/>
                  <a:gd name="T53" fmla="*/ 92 h 176"/>
                  <a:gd name="T54" fmla="*/ 132 w 180"/>
                  <a:gd name="T55" fmla="*/ 56 h 176"/>
                  <a:gd name="T56" fmla="*/ 132 w 180"/>
                  <a:gd name="T57" fmla="*/ 32 h 176"/>
                  <a:gd name="T58" fmla="*/ 132 w 180"/>
                  <a:gd name="T59" fmla="*/ 56 h 176"/>
                  <a:gd name="T60" fmla="*/ 136 w 180"/>
                  <a:gd name="T61" fmla="*/ 44 h 176"/>
                  <a:gd name="T62" fmla="*/ 128 w 180"/>
                  <a:gd name="T63" fmla="*/ 44 h 176"/>
                  <a:gd name="T64" fmla="*/ 96 w 180"/>
                  <a:gd name="T65" fmla="*/ 84 h 176"/>
                  <a:gd name="T66" fmla="*/ 96 w 180"/>
                  <a:gd name="T67" fmla="*/ 76 h 176"/>
                  <a:gd name="T68" fmla="*/ 96 w 180"/>
                  <a:gd name="T69" fmla="*/ 84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176">
                    <a:moveTo>
                      <a:pt x="175" y="1"/>
                    </a:moveTo>
                    <a:cubicBezTo>
                      <a:pt x="174" y="0"/>
                      <a:pt x="171" y="0"/>
                      <a:pt x="168" y="0"/>
                    </a:cubicBezTo>
                    <a:cubicBezTo>
                      <a:pt x="151" y="0"/>
                      <a:pt x="107" y="12"/>
                      <a:pt x="84" y="36"/>
                    </a:cubicBezTo>
                    <a:cubicBezTo>
                      <a:pt x="78" y="41"/>
                      <a:pt x="60" y="58"/>
                      <a:pt x="55" y="64"/>
                    </a:cubicBezTo>
                    <a:cubicBezTo>
                      <a:pt x="41" y="68"/>
                      <a:pt x="21" y="76"/>
                      <a:pt x="10" y="87"/>
                    </a:cubicBezTo>
                    <a:cubicBezTo>
                      <a:pt x="10" y="87"/>
                      <a:pt x="24" y="87"/>
                      <a:pt x="40" y="98"/>
                    </a:cubicBezTo>
                    <a:cubicBezTo>
                      <a:pt x="38" y="107"/>
                      <a:pt x="41" y="118"/>
                      <a:pt x="50" y="126"/>
                    </a:cubicBezTo>
                    <a:cubicBezTo>
                      <a:pt x="56" y="133"/>
                      <a:pt x="64" y="136"/>
                      <a:pt x="72" y="136"/>
                    </a:cubicBezTo>
                    <a:cubicBezTo>
                      <a:pt x="74" y="136"/>
                      <a:pt x="76" y="136"/>
                      <a:pt x="79" y="136"/>
                    </a:cubicBezTo>
                    <a:cubicBezTo>
                      <a:pt x="89" y="152"/>
                      <a:pt x="89" y="166"/>
                      <a:pt x="89" y="166"/>
                    </a:cubicBezTo>
                    <a:cubicBezTo>
                      <a:pt x="100" y="155"/>
                      <a:pt x="108" y="135"/>
                      <a:pt x="112" y="121"/>
                    </a:cubicBezTo>
                    <a:cubicBezTo>
                      <a:pt x="118" y="116"/>
                      <a:pt x="135" y="98"/>
                      <a:pt x="140" y="92"/>
                    </a:cubicBezTo>
                    <a:cubicBezTo>
                      <a:pt x="168" y="64"/>
                      <a:pt x="180" y="7"/>
                      <a:pt x="175" y="1"/>
                    </a:cubicBezTo>
                    <a:moveTo>
                      <a:pt x="104" y="119"/>
                    </a:moveTo>
                    <a:cubicBezTo>
                      <a:pt x="101" y="129"/>
                      <a:pt x="97" y="139"/>
                      <a:pt x="93" y="147"/>
                    </a:cubicBezTo>
                    <a:cubicBezTo>
                      <a:pt x="91" y="142"/>
                      <a:pt x="89" y="137"/>
                      <a:pt x="85" y="131"/>
                    </a:cubicBezTo>
                    <a:cubicBezTo>
                      <a:pt x="84" y="129"/>
                      <a:pt x="81" y="128"/>
                      <a:pt x="79" y="128"/>
                    </a:cubicBezTo>
                    <a:cubicBezTo>
                      <a:pt x="78" y="128"/>
                      <a:pt x="77" y="128"/>
                      <a:pt x="77" y="128"/>
                    </a:cubicBezTo>
                    <a:cubicBezTo>
                      <a:pt x="75" y="128"/>
                      <a:pt x="73" y="128"/>
                      <a:pt x="72" y="128"/>
                    </a:cubicBezTo>
                    <a:cubicBezTo>
                      <a:pt x="66" y="128"/>
                      <a:pt x="60" y="126"/>
                      <a:pt x="55" y="121"/>
                    </a:cubicBezTo>
                    <a:cubicBezTo>
                      <a:pt x="49" y="114"/>
                      <a:pt x="46" y="107"/>
                      <a:pt x="48" y="99"/>
                    </a:cubicBezTo>
                    <a:cubicBezTo>
                      <a:pt x="49" y="96"/>
                      <a:pt x="48" y="93"/>
                      <a:pt x="45" y="91"/>
                    </a:cubicBezTo>
                    <a:cubicBezTo>
                      <a:pt x="39" y="87"/>
                      <a:pt x="34" y="85"/>
                      <a:pt x="29" y="83"/>
                    </a:cubicBezTo>
                    <a:cubicBezTo>
                      <a:pt x="37" y="79"/>
                      <a:pt x="47" y="75"/>
                      <a:pt x="57" y="72"/>
                    </a:cubicBezTo>
                    <a:cubicBezTo>
                      <a:pt x="58" y="72"/>
                      <a:pt x="58" y="72"/>
                      <a:pt x="58" y="72"/>
                    </a:cubicBezTo>
                    <a:cubicBezTo>
                      <a:pt x="104" y="118"/>
                      <a:pt x="104" y="118"/>
                      <a:pt x="104" y="118"/>
                    </a:cubicBezTo>
                    <a:cubicBezTo>
                      <a:pt x="104" y="118"/>
                      <a:pt x="104" y="118"/>
                      <a:pt x="104" y="119"/>
                    </a:cubicBezTo>
                    <a:moveTo>
                      <a:pt x="134" y="87"/>
                    </a:moveTo>
                    <a:cubicBezTo>
                      <a:pt x="133" y="88"/>
                      <a:pt x="130" y="91"/>
                      <a:pt x="128" y="94"/>
                    </a:cubicBezTo>
                    <a:cubicBezTo>
                      <a:pt x="122" y="99"/>
                      <a:pt x="114" y="108"/>
                      <a:pt x="110" y="112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8" y="62"/>
                      <a:pt x="77" y="54"/>
                      <a:pt x="82" y="49"/>
                    </a:cubicBezTo>
                    <a:cubicBezTo>
                      <a:pt x="85" y="46"/>
                      <a:pt x="88" y="43"/>
                      <a:pt x="89" y="42"/>
                    </a:cubicBezTo>
                    <a:cubicBezTo>
                      <a:pt x="111" y="20"/>
                      <a:pt x="152" y="8"/>
                      <a:pt x="168" y="8"/>
                    </a:cubicBezTo>
                    <a:cubicBezTo>
                      <a:pt x="168" y="21"/>
                      <a:pt x="157" y="64"/>
                      <a:pt x="134" y="87"/>
                    </a:cubicBezTo>
                    <a:moveTo>
                      <a:pt x="31" y="98"/>
                    </a:moveTo>
                    <a:cubicBezTo>
                      <a:pt x="0" y="176"/>
                      <a:pt x="0" y="176"/>
                      <a:pt x="0" y="176"/>
                    </a:cubicBezTo>
                    <a:cubicBezTo>
                      <a:pt x="78" y="145"/>
                      <a:pt x="78" y="145"/>
                      <a:pt x="78" y="145"/>
                    </a:cubicBezTo>
                    <a:cubicBezTo>
                      <a:pt x="76" y="145"/>
                      <a:pt x="75" y="145"/>
                      <a:pt x="74" y="145"/>
                    </a:cubicBezTo>
                    <a:cubicBezTo>
                      <a:pt x="50" y="145"/>
                      <a:pt x="28" y="122"/>
                      <a:pt x="31" y="98"/>
                    </a:cubicBezTo>
                    <a:moveTo>
                      <a:pt x="14" y="162"/>
                    </a:moveTo>
                    <a:cubicBezTo>
                      <a:pt x="29" y="125"/>
                      <a:pt x="29" y="125"/>
                      <a:pt x="29" y="125"/>
                    </a:cubicBezTo>
                    <a:cubicBezTo>
                      <a:pt x="31" y="129"/>
                      <a:pt x="33" y="132"/>
                      <a:pt x="36" y="136"/>
                    </a:cubicBezTo>
                    <a:cubicBezTo>
                      <a:pt x="40" y="140"/>
                      <a:pt x="45" y="144"/>
                      <a:pt x="51" y="147"/>
                    </a:cubicBezTo>
                    <a:lnTo>
                      <a:pt x="14" y="162"/>
                    </a:lnTo>
                    <a:close/>
                    <a:moveTo>
                      <a:pt x="84" y="64"/>
                    </a:moveTo>
                    <a:cubicBezTo>
                      <a:pt x="82" y="64"/>
                      <a:pt x="80" y="66"/>
                      <a:pt x="80" y="68"/>
                    </a:cubicBezTo>
                    <a:cubicBezTo>
                      <a:pt x="80" y="70"/>
                      <a:pt x="82" y="72"/>
                      <a:pt x="84" y="72"/>
                    </a:cubicBezTo>
                    <a:cubicBezTo>
                      <a:pt x="86" y="72"/>
                      <a:pt x="88" y="70"/>
                      <a:pt x="88" y="68"/>
                    </a:cubicBezTo>
                    <a:cubicBezTo>
                      <a:pt x="88" y="66"/>
                      <a:pt x="86" y="64"/>
                      <a:pt x="84" y="64"/>
                    </a:cubicBezTo>
                    <a:moveTo>
                      <a:pt x="108" y="96"/>
                    </a:moveTo>
                    <a:cubicBezTo>
                      <a:pt x="110" y="96"/>
                      <a:pt x="112" y="94"/>
                      <a:pt x="112" y="92"/>
                    </a:cubicBezTo>
                    <a:cubicBezTo>
                      <a:pt x="112" y="90"/>
                      <a:pt x="110" y="88"/>
                      <a:pt x="108" y="88"/>
                    </a:cubicBezTo>
                    <a:cubicBezTo>
                      <a:pt x="106" y="88"/>
                      <a:pt x="104" y="90"/>
                      <a:pt x="104" y="92"/>
                    </a:cubicBezTo>
                    <a:cubicBezTo>
                      <a:pt x="104" y="94"/>
                      <a:pt x="106" y="96"/>
                      <a:pt x="108" y="96"/>
                    </a:cubicBezTo>
                    <a:moveTo>
                      <a:pt x="132" y="56"/>
                    </a:moveTo>
                    <a:cubicBezTo>
                      <a:pt x="139" y="56"/>
                      <a:pt x="144" y="51"/>
                      <a:pt x="144" y="44"/>
                    </a:cubicBezTo>
                    <a:cubicBezTo>
                      <a:pt x="144" y="37"/>
                      <a:pt x="139" y="32"/>
                      <a:pt x="132" y="32"/>
                    </a:cubicBezTo>
                    <a:cubicBezTo>
                      <a:pt x="125" y="32"/>
                      <a:pt x="120" y="37"/>
                      <a:pt x="120" y="44"/>
                    </a:cubicBezTo>
                    <a:cubicBezTo>
                      <a:pt x="120" y="51"/>
                      <a:pt x="125" y="56"/>
                      <a:pt x="132" y="56"/>
                    </a:cubicBezTo>
                    <a:moveTo>
                      <a:pt x="132" y="40"/>
                    </a:moveTo>
                    <a:cubicBezTo>
                      <a:pt x="134" y="40"/>
                      <a:pt x="136" y="42"/>
                      <a:pt x="136" y="44"/>
                    </a:cubicBezTo>
                    <a:cubicBezTo>
                      <a:pt x="136" y="46"/>
                      <a:pt x="134" y="48"/>
                      <a:pt x="132" y="48"/>
                    </a:cubicBezTo>
                    <a:cubicBezTo>
                      <a:pt x="130" y="48"/>
                      <a:pt x="128" y="46"/>
                      <a:pt x="128" y="44"/>
                    </a:cubicBezTo>
                    <a:cubicBezTo>
                      <a:pt x="128" y="42"/>
                      <a:pt x="130" y="40"/>
                      <a:pt x="132" y="40"/>
                    </a:cubicBezTo>
                    <a:moveTo>
                      <a:pt x="96" y="84"/>
                    </a:moveTo>
                    <a:cubicBezTo>
                      <a:pt x="98" y="84"/>
                      <a:pt x="100" y="82"/>
                      <a:pt x="100" y="80"/>
                    </a:cubicBezTo>
                    <a:cubicBezTo>
                      <a:pt x="100" y="78"/>
                      <a:pt x="98" y="76"/>
                      <a:pt x="96" y="76"/>
                    </a:cubicBezTo>
                    <a:cubicBezTo>
                      <a:pt x="94" y="76"/>
                      <a:pt x="92" y="78"/>
                      <a:pt x="92" y="80"/>
                    </a:cubicBezTo>
                    <a:cubicBezTo>
                      <a:pt x="92" y="82"/>
                      <a:pt x="94" y="84"/>
                      <a:pt x="96" y="8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046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ok 12" descr="Obrázok, na ktorom je obloha, budova, vonkajšie, trávnik&#10;&#10;Popis vygenerovaný s veľmi vysokou spoľahlivosťou">
            <a:extLst>
              <a:ext uri="{FF2B5EF4-FFF2-40B4-BE49-F238E27FC236}">
                <a16:creationId xmlns:a16="http://schemas.microsoft.com/office/drawing/2014/main" id="{D7C32FF1-8BD0-438F-A41B-623DEE491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90942"/>
            <a:ext cx="12209085" cy="81434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35075" y="4065508"/>
            <a:ext cx="90297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AKO ĎALEJ?</a:t>
            </a:r>
          </a:p>
          <a:p>
            <a:pPr algn="ctr"/>
            <a:endParaRPr lang="en-US" sz="2400" b="1" dirty="0"/>
          </a:p>
          <a:p>
            <a:pPr algn="ctr"/>
            <a:endParaRPr lang="en-US" sz="2400" b="1" dirty="0"/>
          </a:p>
          <a:p>
            <a:pPr algn="ctr"/>
            <a:endParaRPr lang="uk-UA" sz="24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3309742" y="3848410"/>
            <a:ext cx="457200" cy="457200"/>
            <a:chOff x="6324600" y="4114799"/>
            <a:chExt cx="685800" cy="685800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 rot="10800000">
            <a:off x="7458945" y="4898737"/>
            <a:ext cx="457200" cy="457200"/>
            <a:chOff x="6324600" y="4114799"/>
            <a:chExt cx="685800" cy="685800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7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4200" y="380941"/>
            <a:ext cx="8875486" cy="507831"/>
          </a:xfrm>
        </p:spPr>
        <p:txBody>
          <a:bodyPr/>
          <a:lstStyle/>
          <a:p>
            <a:r>
              <a:rPr lang="en-US" dirty="0" err="1"/>
              <a:t>Odpoveď</a:t>
            </a:r>
            <a:r>
              <a:rPr lang="en-US" dirty="0"/>
              <a:t> ÚPPVIaI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výzvy</a:t>
            </a:r>
            <a:endParaRPr lang="uk-U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1277600" y="6048457"/>
            <a:ext cx="1155700" cy="666977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17</a:t>
            </a:fld>
            <a:endParaRPr/>
          </a:p>
        </p:txBody>
      </p:sp>
      <p:grpSp>
        <p:nvGrpSpPr>
          <p:cNvPr id="4" name="Group 3"/>
          <p:cNvGrpSpPr/>
          <p:nvPr/>
        </p:nvGrpSpPr>
        <p:grpSpPr>
          <a:xfrm>
            <a:off x="1627227" y="1280241"/>
            <a:ext cx="10064026" cy="1894709"/>
            <a:chOff x="8694683" y="2781300"/>
            <a:chExt cx="8340440" cy="2842065"/>
          </a:xfrm>
        </p:grpSpPr>
        <p:sp>
          <p:nvSpPr>
            <p:cNvPr id="12" name="TextBox 11"/>
            <p:cNvSpPr txBox="1"/>
            <p:nvPr/>
          </p:nvSpPr>
          <p:spPr>
            <a:xfrm>
              <a:off x="8694685" y="2781300"/>
              <a:ext cx="6354552" cy="692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Podpora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rozvoja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dátových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služieb</a:t>
              </a:r>
              <a:endParaRPr lang="en-US" sz="24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694683" y="3453539"/>
              <a:ext cx="8340440" cy="2169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chemeClr val="bg1"/>
                  </a:solidFill>
                </a:rPr>
                <a:t>ÚPPVIaI a </a:t>
              </a:r>
              <a:r>
                <a:rPr lang="en-US" sz="2200" dirty="0" err="1">
                  <a:solidFill>
                    <a:schemeClr val="bg1"/>
                  </a:solidFill>
                </a:rPr>
                <a:t>ďalšie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verejné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organizácie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majú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záujem</a:t>
              </a:r>
              <a:r>
                <a:rPr lang="en-US" sz="2200" dirty="0">
                  <a:solidFill>
                    <a:schemeClr val="bg1"/>
                  </a:solidFill>
                </a:rPr>
                <a:t>, aby </a:t>
              </a:r>
              <a:r>
                <a:rPr lang="en-US" sz="2200" dirty="0" err="1">
                  <a:solidFill>
                    <a:schemeClr val="bg1"/>
                  </a:solidFill>
                </a:rPr>
                <a:t>existujúce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slovenské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inovatívne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aplikácie</a:t>
              </a:r>
              <a:r>
                <a:rPr lang="en-US" sz="2200" dirty="0">
                  <a:solidFill>
                    <a:schemeClr val="bg1"/>
                  </a:solidFill>
                </a:rPr>
                <a:t> a </a:t>
              </a:r>
              <a:r>
                <a:rPr lang="en-US" sz="2200" dirty="0" err="1">
                  <a:solidFill>
                    <a:schemeClr val="bg1"/>
                  </a:solidFill>
                </a:rPr>
                <a:t>dátové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služby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mohli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ďalej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prinášať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hodnotu</a:t>
              </a:r>
              <a:r>
                <a:rPr lang="en-US" sz="2200" dirty="0">
                  <a:solidFill>
                    <a:schemeClr val="bg1"/>
                  </a:solidFill>
                </a:rPr>
                <a:t> a </a:t>
              </a:r>
              <a:r>
                <a:rPr lang="en-US" sz="2200" dirty="0" err="1">
                  <a:solidFill>
                    <a:schemeClr val="bg1"/>
                  </a:solidFill>
                </a:rPr>
                <a:t>komunikujú</a:t>
              </a:r>
              <a:r>
                <a:rPr lang="en-US" sz="2200" dirty="0">
                  <a:solidFill>
                    <a:schemeClr val="bg1"/>
                  </a:solidFill>
                </a:rPr>
                <a:t> s </a:t>
              </a:r>
              <a:r>
                <a:rPr lang="en-US" sz="2200" dirty="0" err="1">
                  <a:solidFill>
                    <a:schemeClr val="bg1"/>
                  </a:solidFill>
                </a:rPr>
                <a:t>Úradom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na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ochranu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osobných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údajov</a:t>
              </a:r>
              <a:r>
                <a:rPr lang="en-US" sz="2200" dirty="0">
                  <a:solidFill>
                    <a:schemeClr val="bg1"/>
                  </a:solidFill>
                </a:rPr>
                <a:t>, v </a:t>
              </a:r>
              <a:r>
                <a:rPr lang="en-US" sz="2200" dirty="0" err="1">
                  <a:solidFill>
                    <a:schemeClr val="bg1"/>
                  </a:solidFill>
                </a:rPr>
                <a:t>spolupráci</a:t>
              </a:r>
              <a:r>
                <a:rPr lang="en-US" sz="2200" dirty="0">
                  <a:solidFill>
                    <a:schemeClr val="bg1"/>
                  </a:solidFill>
                </a:rPr>
                <a:t> s </a:t>
              </a:r>
              <a:r>
                <a:rPr lang="en-US" sz="2200" dirty="0" err="1">
                  <a:solidFill>
                    <a:schemeClr val="bg1"/>
                  </a:solidFill>
                </a:rPr>
                <a:t>ktorým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sa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bude</a:t>
              </a:r>
              <a:r>
                <a:rPr lang="en-US" sz="2200" dirty="0">
                  <a:solidFill>
                    <a:schemeClr val="bg1"/>
                  </a:solidFill>
                </a:rPr>
                <a:t> GDPR </a:t>
              </a:r>
              <a:r>
                <a:rPr lang="en-US" sz="2200" dirty="0" err="1">
                  <a:solidFill>
                    <a:schemeClr val="bg1"/>
                  </a:solidFill>
                </a:rPr>
                <a:t>implementovať</a:t>
              </a:r>
              <a:r>
                <a:rPr lang="en-US" sz="2200" dirty="0">
                  <a:solidFill>
                    <a:schemeClr val="bg1"/>
                  </a:solidFill>
                </a:rPr>
                <a:t>.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221176" y="3987798"/>
            <a:ext cx="4710853" cy="646331"/>
            <a:chOff x="9331763" y="5981700"/>
            <a:chExt cx="7066280" cy="969497"/>
          </a:xfrm>
        </p:grpSpPr>
        <p:sp>
          <p:nvSpPr>
            <p:cNvPr id="23" name="TextBox 22"/>
            <p:cNvSpPr txBox="1"/>
            <p:nvPr/>
          </p:nvSpPr>
          <p:spPr>
            <a:xfrm>
              <a:off x="9407963" y="5981700"/>
              <a:ext cx="6990080" cy="9694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tx2"/>
                  </a:solidFill>
                </a:rPr>
                <a:t>Zriadila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sa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pozícia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accent1"/>
                  </a:solidFill>
                </a:rPr>
                <a:t>hlavného</a:t>
              </a:r>
              <a:r>
                <a:rPr lang="en-US" dirty="0">
                  <a:solidFill>
                    <a:schemeClr val="accent1"/>
                  </a:solidFill>
                </a:rPr>
                <a:t> </a:t>
              </a:r>
              <a:r>
                <a:rPr lang="en-US" dirty="0" err="1">
                  <a:solidFill>
                    <a:schemeClr val="accent1"/>
                  </a:solidFill>
                </a:rPr>
                <a:t>dátového</a:t>
              </a:r>
              <a:r>
                <a:rPr lang="en-US" dirty="0">
                  <a:solidFill>
                    <a:schemeClr val="accent1"/>
                  </a:solidFill>
                </a:rPr>
                <a:t> </a:t>
              </a:r>
              <a:r>
                <a:rPr lang="en-US" dirty="0" err="1">
                  <a:solidFill>
                    <a:schemeClr val="accent1"/>
                  </a:solidFill>
                </a:rPr>
                <a:t>kurátora</a:t>
              </a:r>
              <a:endParaRPr lang="uk-UA" dirty="0">
                <a:solidFill>
                  <a:schemeClr val="accent1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9331763" y="6029355"/>
              <a:ext cx="0" cy="304800"/>
            </a:xfrm>
            <a:prstGeom prst="line">
              <a:avLst/>
            </a:prstGeom>
            <a:ln w="381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221176" y="4901987"/>
            <a:ext cx="5557167" cy="646331"/>
            <a:chOff x="9331763" y="6663804"/>
            <a:chExt cx="7066280" cy="969497"/>
          </a:xfrm>
        </p:grpSpPr>
        <p:sp>
          <p:nvSpPr>
            <p:cNvPr id="25" name="TextBox 24"/>
            <p:cNvSpPr txBox="1"/>
            <p:nvPr/>
          </p:nvSpPr>
          <p:spPr>
            <a:xfrm>
              <a:off x="9407963" y="6663804"/>
              <a:ext cx="6990080" cy="969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tx2"/>
                  </a:solidFill>
                </a:rPr>
                <a:t>Vytvára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sa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Dátová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kancelária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verejnej</a:t>
              </a:r>
              <a:r>
                <a:rPr lang="en-US" dirty="0">
                  <a:solidFill>
                    <a:schemeClr val="accent6"/>
                  </a:solidFill>
                </a:rPr>
                <a:t> </a:t>
              </a:r>
              <a:r>
                <a:rPr lang="en-US" dirty="0" err="1">
                  <a:solidFill>
                    <a:schemeClr val="accent6"/>
                  </a:solidFill>
                </a:rPr>
                <a:t>správy</a:t>
              </a:r>
              <a:r>
                <a:rPr lang="en-US" dirty="0">
                  <a:solidFill>
                    <a:schemeClr val="tx2"/>
                  </a:solidFill>
                </a:rPr>
                <a:t> – </a:t>
              </a:r>
              <a:r>
                <a:rPr lang="en-US" dirty="0" err="1">
                  <a:solidFill>
                    <a:schemeClr val="tx2"/>
                  </a:solidFill>
                </a:rPr>
                <a:t>platforma</a:t>
              </a:r>
              <a:r>
                <a:rPr lang="en-US" dirty="0">
                  <a:solidFill>
                    <a:schemeClr val="tx2"/>
                  </a:solidFill>
                </a:rPr>
                <a:t> pre </a:t>
              </a:r>
              <a:r>
                <a:rPr lang="en-US" dirty="0" err="1">
                  <a:solidFill>
                    <a:schemeClr val="tx2"/>
                  </a:solidFill>
                </a:rPr>
                <a:t>dátové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inovácie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vo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verejnom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sektore</a:t>
              </a:r>
              <a:endParaRPr lang="uk-UA" dirty="0">
                <a:solidFill>
                  <a:schemeClr val="tx2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9331763" y="6711459"/>
              <a:ext cx="0" cy="304800"/>
            </a:xfrm>
            <a:prstGeom prst="line">
              <a:avLst/>
            </a:prstGeom>
            <a:ln w="381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6246575" y="5842461"/>
            <a:ext cx="4710853" cy="646331"/>
            <a:chOff x="9331763" y="7345912"/>
            <a:chExt cx="7066280" cy="969497"/>
          </a:xfrm>
        </p:grpSpPr>
        <p:sp>
          <p:nvSpPr>
            <p:cNvPr id="27" name="TextBox 26"/>
            <p:cNvSpPr txBox="1"/>
            <p:nvPr/>
          </p:nvSpPr>
          <p:spPr>
            <a:xfrm>
              <a:off x="9407963" y="7345912"/>
              <a:ext cx="6990080" cy="969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tx2"/>
                  </a:solidFill>
                </a:rPr>
                <a:t>Participatívne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sa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pripravuje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nový</a:t>
              </a:r>
              <a:r>
                <a:rPr lang="en-US" dirty="0">
                  <a:solidFill>
                    <a:schemeClr val="tx2"/>
                  </a:solidFill>
                </a:rPr>
                <a:t> “</a:t>
              </a:r>
              <a:r>
                <a:rPr lang="en-US" dirty="0" err="1">
                  <a:solidFill>
                    <a:schemeClr val="accent6"/>
                  </a:solidFill>
                </a:rPr>
                <a:t>zákon</a:t>
              </a:r>
              <a:r>
                <a:rPr lang="en-US" dirty="0">
                  <a:solidFill>
                    <a:schemeClr val="accent6"/>
                  </a:solidFill>
                </a:rPr>
                <a:t> o </a:t>
              </a:r>
              <a:r>
                <a:rPr lang="en-US" dirty="0" err="1">
                  <a:solidFill>
                    <a:schemeClr val="accent6"/>
                  </a:solidFill>
                </a:rPr>
                <a:t>údajoch</a:t>
              </a:r>
              <a:r>
                <a:rPr lang="en-US" dirty="0">
                  <a:solidFill>
                    <a:schemeClr val="tx2"/>
                  </a:solidFill>
                </a:rPr>
                <a:t>”</a:t>
              </a:r>
              <a:endParaRPr lang="uk-UA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9331763" y="7393563"/>
              <a:ext cx="0" cy="304800"/>
            </a:xfrm>
            <a:prstGeom prst="line">
              <a:avLst/>
            </a:prstGeom>
            <a:ln w="381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" descr="VÃ½sledok vyhÄ¾adÃ¡vania obrÃ¡zkov pre dopyt Ãºrad podpredsedu vlÃ¡dy pre investÃ­cie a informatizÃ¡ciu">
            <a:extLst>
              <a:ext uri="{FF2B5EF4-FFF2-40B4-BE49-F238E27FC236}">
                <a16:creationId xmlns:a16="http://schemas.microsoft.com/office/drawing/2014/main" id="{04560889-83FA-4C3D-AAAA-47F42548F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3786614"/>
            <a:ext cx="4012989" cy="135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47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87800" y="3059668"/>
            <a:ext cx="421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46"/>
            <a:r>
              <a:rPr lang="en-US" sz="4400" b="1" dirty="0" err="1">
                <a:solidFill>
                  <a:srgbClr val="6F7DE1"/>
                </a:solidFill>
                <a:latin typeface="Roboto"/>
                <a:ea typeface="Lato Semibold" panose="020F0502020204030203" pitchFamily="34" charset="0"/>
                <a:cs typeface="Lato Semibold" panose="020F0502020204030203" pitchFamily="34" charset="0"/>
              </a:rPr>
              <a:t>Ďakujem</a:t>
            </a:r>
            <a:endParaRPr lang="ru-RU" sz="4400" b="1" dirty="0">
              <a:solidFill>
                <a:srgbClr val="6F7DE1"/>
              </a:solidFill>
              <a:latin typeface="Roboto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104217" y="2971800"/>
            <a:ext cx="457200" cy="4572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7630583" y="3429000"/>
            <a:ext cx="457200" cy="4572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144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ástupný objekt pre obrázok 8">
            <a:extLst>
              <a:ext uri="{FF2B5EF4-FFF2-40B4-BE49-F238E27FC236}">
                <a16:creationId xmlns:a16="http://schemas.microsoft.com/office/drawing/2014/main" id="{6F25991D-22DD-47CF-8CA8-735634C1BFA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" r="489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le 7"/>
          <p:cNvSpPr txBox="1">
            <a:spLocks/>
          </p:cNvSpPr>
          <p:nvPr/>
        </p:nvSpPr>
        <p:spPr>
          <a:xfrm>
            <a:off x="584199" y="380941"/>
            <a:ext cx="67309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5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3000" dirty="0" err="1">
                <a:solidFill>
                  <a:schemeClr val="bg1"/>
                </a:solidFill>
              </a:rPr>
              <a:t>Čo</a:t>
            </a:r>
            <a:r>
              <a:rPr lang="en-US" sz="3000" dirty="0">
                <a:solidFill>
                  <a:schemeClr val="bg1"/>
                </a:solidFill>
              </a:rPr>
              <a:t> </a:t>
            </a:r>
            <a:r>
              <a:rPr lang="en-US" sz="3000" dirty="0" err="1">
                <a:solidFill>
                  <a:schemeClr val="bg1"/>
                </a:solidFill>
              </a:rPr>
              <a:t>pomáha</a:t>
            </a:r>
            <a:r>
              <a:rPr lang="en-US" sz="3000" dirty="0">
                <a:solidFill>
                  <a:schemeClr val="bg1"/>
                </a:solidFill>
              </a:rPr>
              <a:t> GDPR </a:t>
            </a:r>
            <a:r>
              <a:rPr lang="en-US" sz="3000" dirty="0" err="1">
                <a:solidFill>
                  <a:schemeClr val="bg1"/>
                </a:solidFill>
              </a:rPr>
              <a:t>chrániť</a:t>
            </a:r>
            <a:r>
              <a:rPr lang="en-US" sz="3000" dirty="0">
                <a:solidFill>
                  <a:schemeClr val="bg1"/>
                </a:solidFill>
              </a:rPr>
              <a:t>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43000" y="2038326"/>
            <a:ext cx="4406898" cy="1066800"/>
            <a:chOff x="1714500" y="3057489"/>
            <a:chExt cx="6610347" cy="1600200"/>
          </a:xfrm>
        </p:grpSpPr>
        <p:sp>
          <p:nvSpPr>
            <p:cNvPr id="31" name="Rectangle 30"/>
            <p:cNvSpPr/>
            <p:nvPr/>
          </p:nvSpPr>
          <p:spPr>
            <a:xfrm>
              <a:off x="3524247" y="3202233"/>
              <a:ext cx="4800600" cy="87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 err="1">
                  <a:solidFill>
                    <a:schemeClr val="bg1"/>
                  </a:solidFill>
                  <a:latin typeface="+mj-lt"/>
                </a:rPr>
                <a:t>Súkromie</a:t>
              </a:r>
              <a:endParaRPr lang="en-US" sz="3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1714500" y="3057489"/>
              <a:ext cx="1600200" cy="1600200"/>
            </a:xfrm>
            <a:prstGeom prst="ellipse">
              <a:avLst/>
            </a:prstGeom>
            <a:solidFill>
              <a:schemeClr val="accent1">
                <a:alpha val="2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400" b="1">
                  <a:solidFill>
                    <a:schemeClr val="bg1"/>
                  </a:solidFill>
                  <a:latin typeface="+mj-lt"/>
                </a:rPr>
                <a:t>01</a:t>
              </a:r>
              <a:endParaRPr lang="uk-UA" sz="4400" b="1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143000" y="3714726"/>
            <a:ext cx="4470400" cy="1066800"/>
            <a:chOff x="1714500" y="5572089"/>
            <a:chExt cx="6705600" cy="1600200"/>
          </a:xfrm>
        </p:grpSpPr>
        <p:sp>
          <p:nvSpPr>
            <p:cNvPr id="34" name="Rectangle 33"/>
            <p:cNvSpPr/>
            <p:nvPr/>
          </p:nvSpPr>
          <p:spPr>
            <a:xfrm>
              <a:off x="3619500" y="5769024"/>
              <a:ext cx="4800600" cy="87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 err="1">
                  <a:solidFill>
                    <a:schemeClr val="bg1"/>
                  </a:solidFill>
                  <a:latin typeface="+mj-lt"/>
                </a:rPr>
                <a:t>Bezpečnosť</a:t>
              </a:r>
              <a:r>
                <a:rPr lang="en-US" sz="32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3200" dirty="0" err="1">
                  <a:solidFill>
                    <a:schemeClr val="bg1"/>
                  </a:solidFill>
                  <a:latin typeface="+mj-lt"/>
                </a:rPr>
                <a:t>dát</a:t>
              </a:r>
              <a:endParaRPr lang="en-US" sz="3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1714500" y="5572089"/>
              <a:ext cx="1600200" cy="1600200"/>
            </a:xfrm>
            <a:prstGeom prst="ellipse">
              <a:avLst/>
            </a:prstGeom>
            <a:solidFill>
              <a:schemeClr val="accent1">
                <a:alpha val="2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400" b="1">
                  <a:solidFill>
                    <a:schemeClr val="bg1"/>
                  </a:solidFill>
                  <a:latin typeface="+mj-lt"/>
                </a:rPr>
                <a:t>03</a:t>
              </a:r>
              <a:endParaRPr lang="uk-UA" sz="4400" b="1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426200" y="2027908"/>
            <a:ext cx="4470400" cy="1077218"/>
            <a:chOff x="9639300" y="3057489"/>
            <a:chExt cx="6705600" cy="1615827"/>
          </a:xfrm>
        </p:grpSpPr>
        <p:sp>
          <p:nvSpPr>
            <p:cNvPr id="37" name="Rectangle 36"/>
            <p:cNvSpPr/>
            <p:nvPr/>
          </p:nvSpPr>
          <p:spPr>
            <a:xfrm>
              <a:off x="11544300" y="3057489"/>
              <a:ext cx="4800600" cy="16158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 err="1">
                  <a:solidFill>
                    <a:schemeClr val="bg1"/>
                  </a:solidFill>
                  <a:latin typeface="+mj-lt"/>
                </a:rPr>
                <a:t>Právo</a:t>
              </a:r>
              <a:r>
                <a:rPr lang="en-US" sz="32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3200" dirty="0" err="1">
                  <a:solidFill>
                    <a:schemeClr val="bg1"/>
                  </a:solidFill>
                  <a:latin typeface="+mj-lt"/>
                </a:rPr>
                <a:t>na</a:t>
              </a:r>
              <a:r>
                <a:rPr lang="en-US" sz="32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3200" dirty="0" err="1">
                  <a:solidFill>
                    <a:schemeClr val="bg1"/>
                  </a:solidFill>
                  <a:latin typeface="+mj-lt"/>
                </a:rPr>
                <a:t>kontrolu</a:t>
              </a:r>
              <a:r>
                <a:rPr lang="en-US" sz="32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3200" dirty="0" err="1">
                  <a:solidFill>
                    <a:schemeClr val="bg1"/>
                  </a:solidFill>
                  <a:latin typeface="+mj-lt"/>
                </a:rPr>
                <a:t>svojich</a:t>
              </a:r>
              <a:r>
                <a:rPr lang="en-US" sz="32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3200" dirty="0" err="1">
                  <a:solidFill>
                    <a:schemeClr val="bg1"/>
                  </a:solidFill>
                  <a:latin typeface="+mj-lt"/>
                </a:rPr>
                <a:t>dát</a:t>
              </a:r>
              <a:endParaRPr lang="en-US" sz="3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639300" y="3057489"/>
              <a:ext cx="1600200" cy="1600200"/>
            </a:xfrm>
            <a:prstGeom prst="ellipse">
              <a:avLst/>
            </a:prstGeom>
            <a:solidFill>
              <a:schemeClr val="accent1">
                <a:alpha val="2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400" b="1">
                  <a:solidFill>
                    <a:schemeClr val="bg1"/>
                  </a:solidFill>
                  <a:latin typeface="+mj-lt"/>
                </a:rPr>
                <a:t>02</a:t>
              </a:r>
              <a:endParaRPr lang="uk-UA" sz="4400" b="1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426200" y="3714726"/>
            <a:ext cx="4749800" cy="1066800"/>
            <a:chOff x="9639300" y="5572089"/>
            <a:chExt cx="7124700" cy="1600200"/>
          </a:xfrm>
        </p:grpSpPr>
        <p:sp>
          <p:nvSpPr>
            <p:cNvPr id="40" name="Rectangle 39"/>
            <p:cNvSpPr/>
            <p:nvPr/>
          </p:nvSpPr>
          <p:spPr>
            <a:xfrm>
              <a:off x="11544300" y="5795082"/>
              <a:ext cx="5219700" cy="87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 err="1">
                  <a:solidFill>
                    <a:srgbClr val="FFFF00"/>
                  </a:solidFill>
                  <a:latin typeface="+mj-lt"/>
                </a:rPr>
                <a:t>Inovácie</a:t>
              </a:r>
              <a:r>
                <a:rPr lang="en-US" sz="3200" dirty="0">
                  <a:solidFill>
                    <a:srgbClr val="FFFF00"/>
                  </a:solidFill>
                  <a:latin typeface="+mj-lt"/>
                </a:rPr>
                <a:t> a </a:t>
              </a:r>
              <a:r>
                <a:rPr lang="en-US" sz="3200" dirty="0" err="1">
                  <a:solidFill>
                    <a:srgbClr val="FFFF00"/>
                  </a:solidFill>
                  <a:latin typeface="+mj-lt"/>
                </a:rPr>
                <a:t>pokrok</a:t>
              </a:r>
              <a:r>
                <a:rPr lang="en-US" sz="3200" dirty="0">
                  <a:solidFill>
                    <a:srgbClr val="FFFF00"/>
                  </a:solidFill>
                  <a:latin typeface="+mj-lt"/>
                </a:rPr>
                <a:t>?</a:t>
              </a:r>
            </a:p>
          </p:txBody>
        </p:sp>
        <p:sp>
          <p:nvSpPr>
            <p:cNvPr id="45" name="Oval 44"/>
            <p:cNvSpPr/>
            <p:nvPr/>
          </p:nvSpPr>
          <p:spPr>
            <a:xfrm>
              <a:off x="9639300" y="5572089"/>
              <a:ext cx="1600200" cy="1600200"/>
            </a:xfrm>
            <a:prstGeom prst="ellipse">
              <a:avLst/>
            </a:prstGeom>
            <a:solidFill>
              <a:schemeClr val="accent1">
                <a:alpha val="2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400" b="1">
                  <a:solidFill>
                    <a:schemeClr val="bg1"/>
                  </a:solidFill>
                  <a:latin typeface="+mj-lt"/>
                </a:rPr>
                <a:t>04</a:t>
              </a:r>
              <a:endParaRPr lang="uk-UA" sz="4400" b="1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125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objekt pre obrázok 5" descr="Obrázok, na ktorom je budova&#10;&#10;Popis vygenerovaný s vysokou spoľahlivosťou">
            <a:extLst>
              <a:ext uri="{FF2B5EF4-FFF2-40B4-BE49-F238E27FC236}">
                <a16:creationId xmlns:a16="http://schemas.microsoft.com/office/drawing/2014/main" id="{3CE195A4-5981-46CD-A4EF-47FB550008C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12233" y="553200"/>
            <a:ext cx="3242733" cy="1948541"/>
            <a:chOff x="6711950" y="4457700"/>
            <a:chExt cx="4864100" cy="2922813"/>
          </a:xfrm>
        </p:grpSpPr>
        <p:sp>
          <p:nvSpPr>
            <p:cNvPr id="10" name="TextBox 9"/>
            <p:cNvSpPr txBox="1"/>
            <p:nvPr/>
          </p:nvSpPr>
          <p:spPr>
            <a:xfrm>
              <a:off x="6863443" y="4589502"/>
              <a:ext cx="4561113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400" b="1" dirty="0" err="1">
                  <a:solidFill>
                    <a:schemeClr val="accent1"/>
                  </a:solidFill>
                  <a:ea typeface="Roboto Condensed" panose="02000000000000000000" pitchFamily="2" charset="0"/>
                  <a:cs typeface="Lato Semibold" panose="020F0502020204030203" pitchFamily="34" charset="0"/>
                </a:rPr>
                <a:t>Náklady</a:t>
              </a:r>
              <a:r>
                <a:rPr lang="en-US" sz="3400" b="1" dirty="0">
                  <a:solidFill>
                    <a:schemeClr val="accent1"/>
                  </a:solidFill>
                  <a:ea typeface="Roboto Condensed" panose="02000000000000000000" pitchFamily="2" charset="0"/>
                  <a:cs typeface="Lato Semibold" panose="020F0502020204030203" pitchFamily="34" charset="0"/>
                </a:rPr>
                <a:t> </a:t>
              </a:r>
              <a:r>
                <a:rPr lang="en-US" sz="3400" b="1" dirty="0" err="1">
                  <a:solidFill>
                    <a:schemeClr val="accent1"/>
                  </a:solidFill>
                  <a:ea typeface="Roboto Condensed" panose="02000000000000000000" pitchFamily="2" charset="0"/>
                  <a:cs typeface="Lato Semibold" panose="020F0502020204030203" pitchFamily="34" charset="0"/>
                </a:rPr>
                <a:t>ochrany</a:t>
              </a:r>
              <a:r>
                <a:rPr lang="en-US" sz="3400" b="1" dirty="0">
                  <a:solidFill>
                    <a:schemeClr val="accent1"/>
                  </a:solidFill>
                  <a:ea typeface="Roboto Condensed" panose="02000000000000000000" pitchFamily="2" charset="0"/>
                  <a:cs typeface="Lato Semibold" panose="020F0502020204030203" pitchFamily="34" charset="0"/>
                </a:rPr>
                <a:t> </a:t>
              </a:r>
              <a:r>
                <a:rPr lang="en-US" sz="3400" b="1" dirty="0" err="1">
                  <a:solidFill>
                    <a:schemeClr val="accent1"/>
                  </a:solidFill>
                  <a:ea typeface="Roboto Condensed" panose="02000000000000000000" pitchFamily="2" charset="0"/>
                  <a:cs typeface="Lato Semibold" panose="020F0502020204030203" pitchFamily="34" charset="0"/>
                </a:rPr>
                <a:t>údajov</a:t>
              </a:r>
              <a:endParaRPr lang="ru-RU" sz="3400" b="1" dirty="0">
                <a:solidFill>
                  <a:schemeClr val="accent1"/>
                </a:solidFill>
                <a:ea typeface="Lato Semibold" panose="020F0502020204030203" pitchFamily="34" charset="0"/>
                <a:cs typeface="Lato Semibold" panose="020F0502020204030203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711950" y="4457700"/>
              <a:ext cx="685800" cy="685800"/>
              <a:chOff x="6324600" y="4114799"/>
              <a:chExt cx="685800" cy="6858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 rot="10800000">
              <a:off x="10890250" y="6694711"/>
              <a:ext cx="685800" cy="685802"/>
              <a:chOff x="6324600" y="2563586"/>
              <a:chExt cx="685800" cy="685802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6324600" y="2563589"/>
                <a:ext cx="0" cy="685799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6324600" y="2563586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TextBox 16"/>
          <p:cNvSpPr txBox="1"/>
          <p:nvPr/>
        </p:nvSpPr>
        <p:spPr>
          <a:xfrm>
            <a:off x="512234" y="3999268"/>
            <a:ext cx="365699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>
                <a:solidFill>
                  <a:schemeClr val="bg1"/>
                </a:solidFill>
              </a:rPr>
              <a:t>Pravidlá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môžu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brániť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zhromažďovaniu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zdieľaniu</a:t>
            </a:r>
            <a:r>
              <a:rPr lang="en-US" sz="2200" dirty="0">
                <a:solidFill>
                  <a:schemeClr val="bg1"/>
                </a:solidFill>
              </a:rPr>
              <a:t> a </a:t>
            </a:r>
            <a:r>
              <a:rPr lang="en-US" sz="2200" dirty="0" err="1">
                <a:solidFill>
                  <a:schemeClr val="bg1"/>
                </a:solidFill>
              </a:rPr>
              <a:t>analýze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údajov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dirty="0" err="1">
                <a:solidFill>
                  <a:schemeClr val="bg1"/>
                </a:solidFill>
              </a:rPr>
              <a:t>ktoré</a:t>
            </a:r>
            <a:r>
              <a:rPr lang="en-US" sz="2200" dirty="0">
                <a:solidFill>
                  <a:schemeClr val="bg1"/>
                </a:solidFill>
              </a:rPr>
              <a:t> by </a:t>
            </a:r>
            <a:r>
              <a:rPr lang="en-US" sz="2200" dirty="0" err="1">
                <a:solidFill>
                  <a:schemeClr val="bg1"/>
                </a:solidFill>
              </a:rPr>
              <a:t>mohli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byť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prospešné</a:t>
            </a:r>
            <a:r>
              <a:rPr lang="en-US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pre </a:t>
            </a:r>
            <a:r>
              <a:rPr lang="en-US" sz="22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spoločnosť</a:t>
            </a:r>
            <a:r>
              <a:rPr lang="en-US" sz="2200" dirty="0">
                <a:solidFill>
                  <a:schemeClr val="bg1"/>
                </a:solidFill>
              </a:rPr>
              <a:t>.</a:t>
            </a:r>
            <a:endParaRPr lang="uk-UA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27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8450" y="2659559"/>
            <a:ext cx="901246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err="1"/>
              <a:t>Problém</a:t>
            </a:r>
            <a:r>
              <a:rPr lang="en-US" sz="2600" b="1" dirty="0"/>
              <a:t>: </a:t>
            </a:r>
            <a:r>
              <a:rPr lang="en-US" sz="2600" b="1" dirty="0" err="1"/>
              <a:t>zákon</a:t>
            </a:r>
            <a:r>
              <a:rPr lang="en-US" sz="2600" b="1" dirty="0"/>
              <a:t> </a:t>
            </a:r>
            <a:r>
              <a:rPr lang="en-US" sz="2600" b="1" dirty="0" err="1"/>
              <a:t>vytvára</a:t>
            </a:r>
            <a:r>
              <a:rPr lang="en-US" sz="2600" b="1" dirty="0"/>
              <a:t> </a:t>
            </a:r>
            <a:r>
              <a:rPr lang="en-US" sz="2600" b="1" dirty="0" err="1"/>
              <a:t>ovzdušie</a:t>
            </a:r>
            <a:r>
              <a:rPr lang="en-US" sz="2600" b="1" dirty="0"/>
              <a:t> </a:t>
            </a:r>
            <a:r>
              <a:rPr lang="en-US" sz="2600" b="1" dirty="0" err="1"/>
              <a:t>strachu</a:t>
            </a:r>
            <a:r>
              <a:rPr lang="en-US" sz="2600" b="1" dirty="0"/>
              <a:t>, </a:t>
            </a:r>
            <a:r>
              <a:rPr lang="en-US" sz="2600" b="1" dirty="0" err="1"/>
              <a:t>kultúru</a:t>
            </a:r>
            <a:r>
              <a:rPr lang="en-US" sz="2600" b="1" dirty="0"/>
              <a:t> </a:t>
            </a:r>
            <a:r>
              <a:rPr lang="en-US" sz="2600" b="1" dirty="0" err="1"/>
              <a:t>nepoužívania</a:t>
            </a:r>
            <a:r>
              <a:rPr lang="en-US" sz="2600" b="1" dirty="0"/>
              <a:t> a </a:t>
            </a:r>
            <a:r>
              <a:rPr lang="en-US" sz="2600" b="1" dirty="0" err="1"/>
              <a:t>nesnaženie</a:t>
            </a:r>
            <a:r>
              <a:rPr lang="en-US" sz="2600" b="1" dirty="0"/>
              <a:t> </a:t>
            </a:r>
            <a:r>
              <a:rPr lang="en-US" sz="2600" b="1" dirty="0" err="1"/>
              <a:t>sa</a:t>
            </a:r>
            <a:r>
              <a:rPr lang="en-US" sz="2600" b="1" dirty="0"/>
              <a:t> a </a:t>
            </a:r>
            <a:r>
              <a:rPr lang="en-US" sz="2600" b="1" dirty="0" err="1"/>
              <a:t>nákladné</a:t>
            </a:r>
            <a:r>
              <a:rPr lang="en-US" sz="2600" b="1" dirty="0"/>
              <a:t> </a:t>
            </a:r>
            <a:r>
              <a:rPr lang="en-US" sz="2600" b="1" dirty="0" err="1"/>
              <a:t>právne</a:t>
            </a:r>
            <a:r>
              <a:rPr lang="en-US" sz="2600" b="1" dirty="0"/>
              <a:t> </a:t>
            </a:r>
            <a:r>
              <a:rPr lang="en-US" sz="2600" b="1" dirty="0" err="1"/>
              <a:t>prekážky</a:t>
            </a:r>
            <a:r>
              <a:rPr lang="en-US" sz="2600" b="1" dirty="0"/>
              <a:t>.     </a:t>
            </a:r>
            <a:endParaRPr lang="uk-UA" sz="26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310822" y="2311216"/>
            <a:ext cx="457200" cy="457200"/>
            <a:chOff x="6324600" y="4114799"/>
            <a:chExt cx="685800" cy="685800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 rot="10800000">
            <a:off x="10433031" y="3701849"/>
            <a:ext cx="457200" cy="457200"/>
            <a:chOff x="5998031" y="4114799"/>
            <a:chExt cx="685800" cy="685800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998031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245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4200" y="380941"/>
            <a:ext cx="7634514" cy="1754326"/>
          </a:xfrm>
        </p:spPr>
        <p:txBody>
          <a:bodyPr/>
          <a:lstStyle/>
          <a:p>
            <a:r>
              <a:rPr lang="en-US" dirty="0" err="1"/>
              <a:t>Kedy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možné</a:t>
            </a:r>
            <a:r>
              <a:rPr lang="en-US" dirty="0"/>
              <a:t> </a:t>
            </a:r>
            <a:r>
              <a:rPr lang="en-US" dirty="0" err="1"/>
              <a:t>použiť</a:t>
            </a:r>
            <a:r>
              <a:rPr lang="en-US" dirty="0"/>
              <a:t> </a:t>
            </a:r>
            <a:r>
              <a:rPr lang="en-US" dirty="0" err="1"/>
              <a:t>osobné</a:t>
            </a:r>
            <a:r>
              <a:rPr lang="en-US" dirty="0"/>
              <a:t> </a:t>
            </a:r>
            <a:r>
              <a:rPr lang="en-US" dirty="0" err="1"/>
              <a:t>dáta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ďalšie</a:t>
            </a:r>
            <a:r>
              <a:rPr lang="en-US" dirty="0"/>
              <a:t> </a:t>
            </a:r>
            <a:r>
              <a:rPr lang="en-US" dirty="0" err="1"/>
              <a:t>spracovanie</a:t>
            </a:r>
            <a:r>
              <a:rPr lang="en-US" dirty="0"/>
              <a:t>?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1277600" y="6192117"/>
            <a:ext cx="1155700" cy="666977"/>
          </a:xfrm>
        </p:spPr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5</a:t>
            </a:fld>
            <a:endParaRPr/>
          </a:p>
        </p:txBody>
      </p:sp>
      <p:grpSp>
        <p:nvGrpSpPr>
          <p:cNvPr id="15" name="Group 14"/>
          <p:cNvGrpSpPr/>
          <p:nvPr/>
        </p:nvGrpSpPr>
        <p:grpSpPr>
          <a:xfrm>
            <a:off x="1143000" y="2038326"/>
            <a:ext cx="4343400" cy="1066800"/>
            <a:chOff x="1714500" y="3057489"/>
            <a:chExt cx="6515100" cy="1600200"/>
          </a:xfrm>
        </p:grpSpPr>
        <p:sp>
          <p:nvSpPr>
            <p:cNvPr id="12" name="Rectangle 11"/>
            <p:cNvSpPr/>
            <p:nvPr/>
          </p:nvSpPr>
          <p:spPr>
            <a:xfrm>
              <a:off x="3429000" y="3202901"/>
              <a:ext cx="4800600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latin typeface="+mj-lt"/>
                </a:rPr>
                <a:t>Súhlas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dotknutej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osoby</a:t>
              </a:r>
              <a:endParaRPr lang="en-US" sz="2400" dirty="0">
                <a:latin typeface="+mj-lt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714500" y="3057489"/>
              <a:ext cx="1600200" cy="1600200"/>
              <a:chOff x="1714500" y="3057489"/>
              <a:chExt cx="1600200" cy="160020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714500" y="3057489"/>
                <a:ext cx="1600200" cy="16002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Freeform 87"/>
              <p:cNvSpPr>
                <a:spLocks noEditPoints="1"/>
              </p:cNvSpPr>
              <p:nvPr/>
            </p:nvSpPr>
            <p:spPr bwMode="auto">
              <a:xfrm>
                <a:off x="2122662" y="3526621"/>
                <a:ext cx="783876" cy="661936"/>
              </a:xfrm>
              <a:custGeom>
                <a:avLst/>
                <a:gdLst>
                  <a:gd name="T0" fmla="*/ 116 w 176"/>
                  <a:gd name="T1" fmla="*/ 32 h 144"/>
                  <a:gd name="T2" fmla="*/ 116 w 176"/>
                  <a:gd name="T3" fmla="*/ 24 h 144"/>
                  <a:gd name="T4" fmla="*/ 80 w 176"/>
                  <a:gd name="T5" fmla="*/ 28 h 144"/>
                  <a:gd name="T6" fmla="*/ 132 w 176"/>
                  <a:gd name="T7" fmla="*/ 32 h 144"/>
                  <a:gd name="T8" fmla="*/ 132 w 176"/>
                  <a:gd name="T9" fmla="*/ 24 h 144"/>
                  <a:gd name="T10" fmla="*/ 132 w 176"/>
                  <a:gd name="T11" fmla="*/ 32 h 144"/>
                  <a:gd name="T12" fmla="*/ 152 w 176"/>
                  <a:gd name="T13" fmla="*/ 28 h 144"/>
                  <a:gd name="T14" fmla="*/ 144 w 176"/>
                  <a:gd name="T15" fmla="*/ 28 h 144"/>
                  <a:gd name="T16" fmla="*/ 148 w 176"/>
                  <a:gd name="T17" fmla="*/ 64 h 144"/>
                  <a:gd name="T18" fmla="*/ 112 w 176"/>
                  <a:gd name="T19" fmla="*/ 68 h 144"/>
                  <a:gd name="T20" fmla="*/ 148 w 176"/>
                  <a:gd name="T21" fmla="*/ 72 h 144"/>
                  <a:gd name="T22" fmla="*/ 148 w 176"/>
                  <a:gd name="T23" fmla="*/ 64 h 144"/>
                  <a:gd name="T24" fmla="*/ 116 w 176"/>
                  <a:gd name="T25" fmla="*/ 80 h 144"/>
                  <a:gd name="T26" fmla="*/ 116 w 176"/>
                  <a:gd name="T27" fmla="*/ 88 h 144"/>
                  <a:gd name="T28" fmla="*/ 152 w 176"/>
                  <a:gd name="T29" fmla="*/ 84 h 144"/>
                  <a:gd name="T30" fmla="*/ 148 w 176"/>
                  <a:gd name="T31" fmla="*/ 48 h 144"/>
                  <a:gd name="T32" fmla="*/ 112 w 176"/>
                  <a:gd name="T33" fmla="*/ 52 h 144"/>
                  <a:gd name="T34" fmla="*/ 148 w 176"/>
                  <a:gd name="T35" fmla="*/ 56 h 144"/>
                  <a:gd name="T36" fmla="*/ 148 w 176"/>
                  <a:gd name="T37" fmla="*/ 48 h 144"/>
                  <a:gd name="T38" fmla="*/ 72 w 176"/>
                  <a:gd name="T39" fmla="*/ 28 h 144"/>
                  <a:gd name="T40" fmla="*/ 64 w 176"/>
                  <a:gd name="T41" fmla="*/ 28 h 144"/>
                  <a:gd name="T42" fmla="*/ 52 w 176"/>
                  <a:gd name="T43" fmla="*/ 104 h 144"/>
                  <a:gd name="T44" fmla="*/ 152 w 176"/>
                  <a:gd name="T45" fmla="*/ 100 h 144"/>
                  <a:gd name="T46" fmla="*/ 52 w 176"/>
                  <a:gd name="T47" fmla="*/ 96 h 144"/>
                  <a:gd name="T48" fmla="*/ 52 w 176"/>
                  <a:gd name="T49" fmla="*/ 104 h 144"/>
                  <a:gd name="T50" fmla="*/ 148 w 176"/>
                  <a:gd name="T51" fmla="*/ 120 h 144"/>
                  <a:gd name="T52" fmla="*/ 148 w 176"/>
                  <a:gd name="T53" fmla="*/ 112 h 144"/>
                  <a:gd name="T54" fmla="*/ 48 w 176"/>
                  <a:gd name="T55" fmla="*/ 116 h 144"/>
                  <a:gd name="T56" fmla="*/ 168 w 176"/>
                  <a:gd name="T57" fmla="*/ 0 h 144"/>
                  <a:gd name="T58" fmla="*/ 24 w 176"/>
                  <a:gd name="T59" fmla="*/ 8 h 144"/>
                  <a:gd name="T60" fmla="*/ 8 w 176"/>
                  <a:gd name="T61" fmla="*/ 24 h 144"/>
                  <a:gd name="T62" fmla="*/ 0 w 176"/>
                  <a:gd name="T63" fmla="*/ 120 h 144"/>
                  <a:gd name="T64" fmla="*/ 168 w 176"/>
                  <a:gd name="T65" fmla="*/ 144 h 144"/>
                  <a:gd name="T66" fmla="*/ 176 w 176"/>
                  <a:gd name="T67" fmla="*/ 8 h 144"/>
                  <a:gd name="T68" fmla="*/ 168 w 176"/>
                  <a:gd name="T69" fmla="*/ 136 h 144"/>
                  <a:gd name="T70" fmla="*/ 8 w 176"/>
                  <a:gd name="T71" fmla="*/ 120 h 144"/>
                  <a:gd name="T72" fmla="*/ 24 w 176"/>
                  <a:gd name="T73" fmla="*/ 32 h 144"/>
                  <a:gd name="T74" fmla="*/ 28 w 176"/>
                  <a:gd name="T75" fmla="*/ 120 h 144"/>
                  <a:gd name="T76" fmla="*/ 32 w 176"/>
                  <a:gd name="T77" fmla="*/ 8 h 144"/>
                  <a:gd name="T78" fmla="*/ 168 w 176"/>
                  <a:gd name="T79" fmla="*/ 136 h 144"/>
                  <a:gd name="T80" fmla="*/ 56 w 176"/>
                  <a:gd name="T81" fmla="*/ 28 h 144"/>
                  <a:gd name="T82" fmla="*/ 48 w 176"/>
                  <a:gd name="T83" fmla="*/ 28 h 144"/>
                  <a:gd name="T84" fmla="*/ 52 w 176"/>
                  <a:gd name="T85" fmla="*/ 88 h 144"/>
                  <a:gd name="T86" fmla="*/ 96 w 176"/>
                  <a:gd name="T87" fmla="*/ 84 h 144"/>
                  <a:gd name="T88" fmla="*/ 92 w 176"/>
                  <a:gd name="T89" fmla="*/ 48 h 144"/>
                  <a:gd name="T90" fmla="*/ 48 w 176"/>
                  <a:gd name="T91" fmla="*/ 52 h 144"/>
                  <a:gd name="T92" fmla="*/ 52 w 176"/>
                  <a:gd name="T93" fmla="*/ 88 h 144"/>
                  <a:gd name="T94" fmla="*/ 88 w 176"/>
                  <a:gd name="T95" fmla="*/ 56 h 144"/>
                  <a:gd name="T96" fmla="*/ 56 w 176"/>
                  <a:gd name="T97" fmla="*/ 8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6" h="144">
                    <a:moveTo>
                      <a:pt x="84" y="32"/>
                    </a:moveTo>
                    <a:cubicBezTo>
                      <a:pt x="116" y="32"/>
                      <a:pt x="116" y="32"/>
                      <a:pt x="116" y="32"/>
                    </a:cubicBezTo>
                    <a:cubicBezTo>
                      <a:pt x="118" y="32"/>
                      <a:pt x="120" y="30"/>
                      <a:pt x="120" y="28"/>
                    </a:cubicBezTo>
                    <a:cubicBezTo>
                      <a:pt x="120" y="26"/>
                      <a:pt x="118" y="24"/>
                      <a:pt x="116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2" y="24"/>
                      <a:pt x="80" y="26"/>
                      <a:pt x="80" y="28"/>
                    </a:cubicBezTo>
                    <a:cubicBezTo>
                      <a:pt x="80" y="30"/>
                      <a:pt x="82" y="32"/>
                      <a:pt x="84" y="32"/>
                    </a:cubicBezTo>
                    <a:moveTo>
                      <a:pt x="132" y="32"/>
                    </a:moveTo>
                    <a:cubicBezTo>
                      <a:pt x="134" y="32"/>
                      <a:pt x="136" y="30"/>
                      <a:pt x="136" y="28"/>
                    </a:cubicBezTo>
                    <a:cubicBezTo>
                      <a:pt x="136" y="26"/>
                      <a:pt x="134" y="24"/>
                      <a:pt x="132" y="24"/>
                    </a:cubicBezTo>
                    <a:cubicBezTo>
                      <a:pt x="130" y="24"/>
                      <a:pt x="128" y="26"/>
                      <a:pt x="128" y="28"/>
                    </a:cubicBezTo>
                    <a:cubicBezTo>
                      <a:pt x="128" y="30"/>
                      <a:pt x="130" y="32"/>
                      <a:pt x="132" y="32"/>
                    </a:cubicBezTo>
                    <a:moveTo>
                      <a:pt x="148" y="32"/>
                    </a:moveTo>
                    <a:cubicBezTo>
                      <a:pt x="150" y="32"/>
                      <a:pt x="152" y="30"/>
                      <a:pt x="152" y="28"/>
                    </a:cubicBezTo>
                    <a:cubicBezTo>
                      <a:pt x="152" y="26"/>
                      <a:pt x="150" y="24"/>
                      <a:pt x="148" y="24"/>
                    </a:cubicBezTo>
                    <a:cubicBezTo>
                      <a:pt x="146" y="24"/>
                      <a:pt x="144" y="26"/>
                      <a:pt x="144" y="28"/>
                    </a:cubicBezTo>
                    <a:cubicBezTo>
                      <a:pt x="144" y="30"/>
                      <a:pt x="146" y="32"/>
                      <a:pt x="148" y="32"/>
                    </a:cubicBezTo>
                    <a:moveTo>
                      <a:pt x="148" y="64"/>
                    </a:moveTo>
                    <a:cubicBezTo>
                      <a:pt x="116" y="64"/>
                      <a:pt x="116" y="64"/>
                      <a:pt x="116" y="64"/>
                    </a:cubicBezTo>
                    <a:cubicBezTo>
                      <a:pt x="114" y="64"/>
                      <a:pt x="112" y="66"/>
                      <a:pt x="112" y="68"/>
                    </a:cubicBezTo>
                    <a:cubicBezTo>
                      <a:pt x="112" y="70"/>
                      <a:pt x="114" y="72"/>
                      <a:pt x="116" y="72"/>
                    </a:cubicBezTo>
                    <a:cubicBezTo>
                      <a:pt x="148" y="72"/>
                      <a:pt x="148" y="72"/>
                      <a:pt x="148" y="72"/>
                    </a:cubicBezTo>
                    <a:cubicBezTo>
                      <a:pt x="150" y="72"/>
                      <a:pt x="152" y="70"/>
                      <a:pt x="152" y="68"/>
                    </a:cubicBezTo>
                    <a:cubicBezTo>
                      <a:pt x="152" y="66"/>
                      <a:pt x="150" y="64"/>
                      <a:pt x="148" y="64"/>
                    </a:cubicBezTo>
                    <a:moveTo>
                      <a:pt x="148" y="80"/>
                    </a:moveTo>
                    <a:cubicBezTo>
                      <a:pt x="116" y="80"/>
                      <a:pt x="116" y="80"/>
                      <a:pt x="116" y="80"/>
                    </a:cubicBezTo>
                    <a:cubicBezTo>
                      <a:pt x="114" y="80"/>
                      <a:pt x="112" y="82"/>
                      <a:pt x="112" y="84"/>
                    </a:cubicBezTo>
                    <a:cubicBezTo>
                      <a:pt x="112" y="86"/>
                      <a:pt x="114" y="88"/>
                      <a:pt x="116" y="88"/>
                    </a:cubicBezTo>
                    <a:cubicBezTo>
                      <a:pt x="148" y="88"/>
                      <a:pt x="148" y="88"/>
                      <a:pt x="148" y="88"/>
                    </a:cubicBezTo>
                    <a:cubicBezTo>
                      <a:pt x="150" y="88"/>
                      <a:pt x="152" y="86"/>
                      <a:pt x="152" y="84"/>
                    </a:cubicBezTo>
                    <a:cubicBezTo>
                      <a:pt x="152" y="82"/>
                      <a:pt x="150" y="80"/>
                      <a:pt x="148" y="80"/>
                    </a:cubicBezTo>
                    <a:moveTo>
                      <a:pt x="148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4" y="48"/>
                      <a:pt x="112" y="50"/>
                      <a:pt x="112" y="52"/>
                    </a:cubicBezTo>
                    <a:cubicBezTo>
                      <a:pt x="112" y="54"/>
                      <a:pt x="114" y="56"/>
                      <a:pt x="116" y="56"/>
                    </a:cubicBezTo>
                    <a:cubicBezTo>
                      <a:pt x="148" y="56"/>
                      <a:pt x="148" y="56"/>
                      <a:pt x="148" y="56"/>
                    </a:cubicBezTo>
                    <a:cubicBezTo>
                      <a:pt x="150" y="56"/>
                      <a:pt x="152" y="54"/>
                      <a:pt x="152" y="52"/>
                    </a:cubicBezTo>
                    <a:cubicBezTo>
                      <a:pt x="152" y="50"/>
                      <a:pt x="150" y="48"/>
                      <a:pt x="148" y="48"/>
                    </a:cubicBezTo>
                    <a:moveTo>
                      <a:pt x="68" y="32"/>
                    </a:moveTo>
                    <a:cubicBezTo>
                      <a:pt x="70" y="32"/>
                      <a:pt x="72" y="30"/>
                      <a:pt x="72" y="28"/>
                    </a:cubicBezTo>
                    <a:cubicBezTo>
                      <a:pt x="72" y="26"/>
                      <a:pt x="70" y="24"/>
                      <a:pt x="68" y="24"/>
                    </a:cubicBezTo>
                    <a:cubicBezTo>
                      <a:pt x="66" y="24"/>
                      <a:pt x="64" y="26"/>
                      <a:pt x="64" y="28"/>
                    </a:cubicBezTo>
                    <a:cubicBezTo>
                      <a:pt x="64" y="30"/>
                      <a:pt x="66" y="32"/>
                      <a:pt x="68" y="32"/>
                    </a:cubicBezTo>
                    <a:moveTo>
                      <a:pt x="52" y="104"/>
                    </a:move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50" y="104"/>
                      <a:pt x="152" y="102"/>
                      <a:pt x="152" y="100"/>
                    </a:cubicBezTo>
                    <a:cubicBezTo>
                      <a:pt x="152" y="98"/>
                      <a:pt x="150" y="96"/>
                      <a:pt x="148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0" y="96"/>
                      <a:pt x="48" y="98"/>
                      <a:pt x="48" y="100"/>
                    </a:cubicBezTo>
                    <a:cubicBezTo>
                      <a:pt x="48" y="102"/>
                      <a:pt x="50" y="104"/>
                      <a:pt x="52" y="104"/>
                    </a:cubicBezTo>
                    <a:moveTo>
                      <a:pt x="52" y="120"/>
                    </a:moveTo>
                    <a:cubicBezTo>
                      <a:pt x="148" y="120"/>
                      <a:pt x="148" y="120"/>
                      <a:pt x="148" y="120"/>
                    </a:cubicBezTo>
                    <a:cubicBezTo>
                      <a:pt x="150" y="120"/>
                      <a:pt x="152" y="118"/>
                      <a:pt x="152" y="116"/>
                    </a:cubicBezTo>
                    <a:cubicBezTo>
                      <a:pt x="152" y="114"/>
                      <a:pt x="150" y="112"/>
                      <a:pt x="148" y="112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0" y="112"/>
                      <a:pt x="48" y="114"/>
                      <a:pt x="48" y="116"/>
                    </a:cubicBezTo>
                    <a:cubicBezTo>
                      <a:pt x="48" y="118"/>
                      <a:pt x="50" y="120"/>
                      <a:pt x="52" y="120"/>
                    </a:cubicBezTo>
                    <a:moveTo>
                      <a:pt x="168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4" y="4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4" y="24"/>
                      <a:pt x="0" y="28"/>
                      <a:pt x="0" y="32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33"/>
                      <a:pt x="11" y="144"/>
                      <a:pt x="24" y="144"/>
                    </a:cubicBezTo>
                    <a:cubicBezTo>
                      <a:pt x="168" y="144"/>
                      <a:pt x="168" y="144"/>
                      <a:pt x="168" y="144"/>
                    </a:cubicBezTo>
                    <a:cubicBezTo>
                      <a:pt x="172" y="144"/>
                      <a:pt x="176" y="140"/>
                      <a:pt x="176" y="136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6" y="4"/>
                      <a:pt x="172" y="0"/>
                      <a:pt x="168" y="0"/>
                    </a:cubicBezTo>
                    <a:moveTo>
                      <a:pt x="168" y="136"/>
                    </a:moveTo>
                    <a:cubicBezTo>
                      <a:pt x="24" y="136"/>
                      <a:pt x="24" y="136"/>
                      <a:pt x="24" y="136"/>
                    </a:cubicBezTo>
                    <a:cubicBezTo>
                      <a:pt x="15" y="136"/>
                      <a:pt x="8" y="129"/>
                      <a:pt x="8" y="120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116"/>
                      <a:pt x="24" y="116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cubicBezTo>
                      <a:pt x="30" y="120"/>
                      <a:pt x="32" y="118"/>
                      <a:pt x="32" y="116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168" y="8"/>
                      <a:pt x="168" y="8"/>
                      <a:pt x="168" y="8"/>
                    </a:cubicBezTo>
                    <a:lnTo>
                      <a:pt x="168" y="136"/>
                    </a:lnTo>
                    <a:close/>
                    <a:moveTo>
                      <a:pt x="52" y="32"/>
                    </a:moveTo>
                    <a:cubicBezTo>
                      <a:pt x="54" y="32"/>
                      <a:pt x="56" y="30"/>
                      <a:pt x="56" y="28"/>
                    </a:cubicBezTo>
                    <a:cubicBezTo>
                      <a:pt x="56" y="26"/>
                      <a:pt x="54" y="24"/>
                      <a:pt x="52" y="24"/>
                    </a:cubicBezTo>
                    <a:cubicBezTo>
                      <a:pt x="50" y="24"/>
                      <a:pt x="48" y="26"/>
                      <a:pt x="48" y="28"/>
                    </a:cubicBezTo>
                    <a:cubicBezTo>
                      <a:pt x="48" y="30"/>
                      <a:pt x="50" y="32"/>
                      <a:pt x="52" y="32"/>
                    </a:cubicBezTo>
                    <a:moveTo>
                      <a:pt x="52" y="88"/>
                    </a:moveTo>
                    <a:cubicBezTo>
                      <a:pt x="92" y="88"/>
                      <a:pt x="92" y="88"/>
                      <a:pt x="92" y="88"/>
                    </a:cubicBezTo>
                    <a:cubicBezTo>
                      <a:pt x="94" y="88"/>
                      <a:pt x="96" y="86"/>
                      <a:pt x="96" y="84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0"/>
                      <a:pt x="94" y="48"/>
                      <a:pt x="92" y="48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0" y="48"/>
                      <a:pt x="48" y="50"/>
                      <a:pt x="48" y="52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8" y="86"/>
                      <a:pt x="50" y="88"/>
                      <a:pt x="52" y="88"/>
                    </a:cubicBezTo>
                    <a:moveTo>
                      <a:pt x="56" y="56"/>
                    </a:moveTo>
                    <a:cubicBezTo>
                      <a:pt x="88" y="56"/>
                      <a:pt x="88" y="56"/>
                      <a:pt x="88" y="56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56" y="80"/>
                      <a:pt x="56" y="80"/>
                      <a:pt x="56" y="80"/>
                    </a:cubicBezTo>
                    <a:lnTo>
                      <a:pt x="56" y="5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1143000" y="3714726"/>
            <a:ext cx="4343400" cy="1066800"/>
            <a:chOff x="1714500" y="5572089"/>
            <a:chExt cx="6515100" cy="1600200"/>
          </a:xfrm>
        </p:grpSpPr>
        <p:sp>
          <p:nvSpPr>
            <p:cNvPr id="25" name="Rectangle 24"/>
            <p:cNvSpPr/>
            <p:nvPr/>
          </p:nvSpPr>
          <p:spPr>
            <a:xfrm>
              <a:off x="3429000" y="5572089"/>
              <a:ext cx="4800600" cy="1246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solidFill>
                    <a:schemeClr val="accent6"/>
                  </a:solidFill>
                  <a:latin typeface="+mj-lt"/>
                </a:rPr>
                <a:t>Oprávnený</a:t>
              </a:r>
              <a:r>
                <a:rPr lang="en-US" sz="2400" dirty="0">
                  <a:solidFill>
                    <a:schemeClr val="accent6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6"/>
                  </a:solidFill>
                  <a:latin typeface="+mj-lt"/>
                </a:rPr>
                <a:t>verejný</a:t>
              </a:r>
              <a:r>
                <a:rPr lang="en-US" sz="2400" dirty="0">
                  <a:solidFill>
                    <a:schemeClr val="accent6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6"/>
                  </a:solidFill>
                  <a:latin typeface="+mj-lt"/>
                </a:rPr>
                <a:t>záujem</a:t>
              </a:r>
              <a:endParaRPr lang="en-US" sz="2400" dirty="0">
                <a:solidFill>
                  <a:schemeClr val="accent6"/>
                </a:solidFill>
                <a:latin typeface="+mj-lt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714500" y="5572089"/>
              <a:ext cx="1600200" cy="1600200"/>
              <a:chOff x="1714500" y="5572089"/>
              <a:chExt cx="1600200" cy="1600200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1714500" y="5572089"/>
                <a:ext cx="1600200" cy="16002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Freeform 106"/>
              <p:cNvSpPr>
                <a:spLocks noEditPoints="1"/>
              </p:cNvSpPr>
              <p:nvPr/>
            </p:nvSpPr>
            <p:spPr bwMode="auto">
              <a:xfrm>
                <a:off x="2122662" y="6041221"/>
                <a:ext cx="783876" cy="661935"/>
              </a:xfrm>
              <a:custGeom>
                <a:avLst/>
                <a:gdLst>
                  <a:gd name="T0" fmla="*/ 34 w 176"/>
                  <a:gd name="T1" fmla="*/ 86 h 144"/>
                  <a:gd name="T2" fmla="*/ 28 w 176"/>
                  <a:gd name="T3" fmla="*/ 65 h 144"/>
                  <a:gd name="T4" fmla="*/ 28 w 176"/>
                  <a:gd name="T5" fmla="*/ 58 h 144"/>
                  <a:gd name="T6" fmla="*/ 25 w 176"/>
                  <a:gd name="T7" fmla="*/ 38 h 144"/>
                  <a:gd name="T8" fmla="*/ 35 w 176"/>
                  <a:gd name="T9" fmla="*/ 26 h 144"/>
                  <a:gd name="T10" fmla="*/ 49 w 176"/>
                  <a:gd name="T11" fmla="*/ 25 h 144"/>
                  <a:gd name="T12" fmla="*/ 52 w 176"/>
                  <a:gd name="T13" fmla="*/ 18 h 144"/>
                  <a:gd name="T14" fmla="*/ 30 w 176"/>
                  <a:gd name="T15" fmla="*/ 19 h 144"/>
                  <a:gd name="T16" fmla="*/ 20 w 176"/>
                  <a:gd name="T17" fmla="*/ 56 h 144"/>
                  <a:gd name="T18" fmla="*/ 26 w 176"/>
                  <a:gd name="T19" fmla="*/ 86 h 144"/>
                  <a:gd name="T20" fmla="*/ 0 w 176"/>
                  <a:gd name="T21" fmla="*/ 124 h 144"/>
                  <a:gd name="T22" fmla="*/ 22 w 176"/>
                  <a:gd name="T23" fmla="*/ 128 h 144"/>
                  <a:gd name="T24" fmla="*/ 8 w 176"/>
                  <a:gd name="T25" fmla="*/ 120 h 144"/>
                  <a:gd name="T26" fmla="*/ 159 w 176"/>
                  <a:gd name="T27" fmla="*/ 100 h 144"/>
                  <a:gd name="T28" fmla="*/ 155 w 176"/>
                  <a:gd name="T29" fmla="*/ 70 h 144"/>
                  <a:gd name="T30" fmla="*/ 159 w 176"/>
                  <a:gd name="T31" fmla="*/ 35 h 144"/>
                  <a:gd name="T32" fmla="*/ 132 w 176"/>
                  <a:gd name="T33" fmla="*/ 16 h 144"/>
                  <a:gd name="T34" fmla="*/ 126 w 176"/>
                  <a:gd name="T35" fmla="*/ 25 h 144"/>
                  <a:gd name="T36" fmla="*/ 132 w 176"/>
                  <a:gd name="T37" fmla="*/ 24 h 144"/>
                  <a:gd name="T38" fmla="*/ 142 w 176"/>
                  <a:gd name="T39" fmla="*/ 27 h 144"/>
                  <a:gd name="T40" fmla="*/ 149 w 176"/>
                  <a:gd name="T41" fmla="*/ 53 h 144"/>
                  <a:gd name="T42" fmla="*/ 149 w 176"/>
                  <a:gd name="T43" fmla="*/ 65 h 144"/>
                  <a:gd name="T44" fmla="*/ 148 w 176"/>
                  <a:gd name="T45" fmla="*/ 66 h 144"/>
                  <a:gd name="T46" fmla="*/ 157 w 176"/>
                  <a:gd name="T47" fmla="*/ 108 h 144"/>
                  <a:gd name="T48" fmla="*/ 150 w 176"/>
                  <a:gd name="T49" fmla="*/ 120 h 144"/>
                  <a:gd name="T50" fmla="*/ 172 w 176"/>
                  <a:gd name="T51" fmla="*/ 128 h 144"/>
                  <a:gd name="T52" fmla="*/ 159 w 176"/>
                  <a:gd name="T53" fmla="*/ 100 h 144"/>
                  <a:gd name="T54" fmla="*/ 106 w 176"/>
                  <a:gd name="T55" fmla="*/ 90 h 144"/>
                  <a:gd name="T56" fmla="*/ 115 w 176"/>
                  <a:gd name="T57" fmla="*/ 52 h 144"/>
                  <a:gd name="T58" fmla="*/ 104 w 176"/>
                  <a:gd name="T59" fmla="*/ 3 h 144"/>
                  <a:gd name="T60" fmla="*/ 76 w 176"/>
                  <a:gd name="T61" fmla="*/ 4 h 144"/>
                  <a:gd name="T62" fmla="*/ 61 w 176"/>
                  <a:gd name="T63" fmla="*/ 52 h 144"/>
                  <a:gd name="T64" fmla="*/ 70 w 176"/>
                  <a:gd name="T65" fmla="*/ 90 h 144"/>
                  <a:gd name="T66" fmla="*/ 28 w 176"/>
                  <a:gd name="T67" fmla="*/ 140 h 144"/>
                  <a:gd name="T68" fmla="*/ 144 w 176"/>
                  <a:gd name="T69" fmla="*/ 144 h 144"/>
                  <a:gd name="T70" fmla="*/ 120 w 176"/>
                  <a:gd name="T71" fmla="*/ 109 h 144"/>
                  <a:gd name="T72" fmla="*/ 58 w 176"/>
                  <a:gd name="T73" fmla="*/ 117 h 144"/>
                  <a:gd name="T74" fmla="*/ 78 w 176"/>
                  <a:gd name="T75" fmla="*/ 90 h 144"/>
                  <a:gd name="T76" fmla="*/ 69 w 176"/>
                  <a:gd name="T77" fmla="*/ 65 h 144"/>
                  <a:gd name="T78" fmla="*/ 68 w 176"/>
                  <a:gd name="T79" fmla="*/ 48 h 144"/>
                  <a:gd name="T80" fmla="*/ 79 w 176"/>
                  <a:gd name="T81" fmla="*/ 12 h 144"/>
                  <a:gd name="T82" fmla="*/ 93 w 176"/>
                  <a:gd name="T83" fmla="*/ 8 h 144"/>
                  <a:gd name="T84" fmla="*/ 108 w 176"/>
                  <a:gd name="T85" fmla="*/ 22 h 144"/>
                  <a:gd name="T86" fmla="*/ 107 w 176"/>
                  <a:gd name="T87" fmla="*/ 54 h 144"/>
                  <a:gd name="T88" fmla="*/ 106 w 176"/>
                  <a:gd name="T89" fmla="*/ 66 h 144"/>
                  <a:gd name="T90" fmla="*/ 118 w 176"/>
                  <a:gd name="T91" fmla="*/ 117 h 144"/>
                  <a:gd name="T92" fmla="*/ 140 w 176"/>
                  <a:gd name="T93" fmla="*/ 13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76" h="144">
                    <a:moveTo>
                      <a:pt x="19" y="108"/>
                    </a:moveTo>
                    <a:cubicBezTo>
                      <a:pt x="25" y="106"/>
                      <a:pt x="34" y="100"/>
                      <a:pt x="34" y="86"/>
                    </a:cubicBezTo>
                    <a:cubicBezTo>
                      <a:pt x="34" y="74"/>
                      <a:pt x="30" y="69"/>
                      <a:pt x="28" y="66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65"/>
                      <a:pt x="27" y="63"/>
                      <a:pt x="28" y="58"/>
                    </a:cubicBezTo>
                    <a:cubicBezTo>
                      <a:pt x="28" y="56"/>
                      <a:pt x="28" y="54"/>
                      <a:pt x="27" y="53"/>
                    </a:cubicBezTo>
                    <a:cubicBezTo>
                      <a:pt x="26" y="49"/>
                      <a:pt x="23" y="43"/>
                      <a:pt x="25" y="38"/>
                    </a:cubicBezTo>
                    <a:cubicBezTo>
                      <a:pt x="28" y="29"/>
                      <a:pt x="30" y="28"/>
                      <a:pt x="34" y="27"/>
                    </a:cubicBezTo>
                    <a:cubicBezTo>
                      <a:pt x="34" y="27"/>
                      <a:pt x="34" y="26"/>
                      <a:pt x="35" y="26"/>
                    </a:cubicBezTo>
                    <a:cubicBezTo>
                      <a:pt x="36" y="25"/>
                      <a:pt x="40" y="24"/>
                      <a:pt x="44" y="24"/>
                    </a:cubicBezTo>
                    <a:cubicBezTo>
                      <a:pt x="46" y="24"/>
                      <a:pt x="48" y="24"/>
                      <a:pt x="49" y="25"/>
                    </a:cubicBezTo>
                    <a:cubicBezTo>
                      <a:pt x="49" y="24"/>
                      <a:pt x="50" y="22"/>
                      <a:pt x="50" y="21"/>
                    </a:cubicBezTo>
                    <a:cubicBezTo>
                      <a:pt x="51" y="20"/>
                      <a:pt x="51" y="19"/>
                      <a:pt x="52" y="18"/>
                    </a:cubicBezTo>
                    <a:cubicBezTo>
                      <a:pt x="49" y="16"/>
                      <a:pt x="47" y="16"/>
                      <a:pt x="44" y="16"/>
                    </a:cubicBezTo>
                    <a:cubicBezTo>
                      <a:pt x="38" y="16"/>
                      <a:pt x="33" y="18"/>
                      <a:pt x="30" y="19"/>
                    </a:cubicBezTo>
                    <a:cubicBezTo>
                      <a:pt x="24" y="22"/>
                      <a:pt x="21" y="25"/>
                      <a:pt x="17" y="35"/>
                    </a:cubicBezTo>
                    <a:cubicBezTo>
                      <a:pt x="14" y="43"/>
                      <a:pt x="18" y="52"/>
                      <a:pt x="20" y="56"/>
                    </a:cubicBezTo>
                    <a:cubicBezTo>
                      <a:pt x="18" y="66"/>
                      <a:pt x="21" y="70"/>
                      <a:pt x="21" y="70"/>
                    </a:cubicBezTo>
                    <a:cubicBezTo>
                      <a:pt x="23" y="73"/>
                      <a:pt x="26" y="76"/>
                      <a:pt x="26" y="86"/>
                    </a:cubicBezTo>
                    <a:cubicBezTo>
                      <a:pt x="26" y="98"/>
                      <a:pt x="17" y="100"/>
                      <a:pt x="17" y="100"/>
                    </a:cubicBezTo>
                    <a:cubicBezTo>
                      <a:pt x="10" y="103"/>
                      <a:pt x="0" y="108"/>
                      <a:pt x="0" y="124"/>
                    </a:cubicBezTo>
                    <a:cubicBezTo>
                      <a:pt x="0" y="124"/>
                      <a:pt x="0" y="128"/>
                      <a:pt x="4" y="128"/>
                    </a:cubicBezTo>
                    <a:cubicBezTo>
                      <a:pt x="22" y="128"/>
                      <a:pt x="22" y="128"/>
                      <a:pt x="22" y="128"/>
                    </a:cubicBezTo>
                    <a:cubicBezTo>
                      <a:pt x="23" y="125"/>
                      <a:pt x="24" y="122"/>
                      <a:pt x="26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9" y="112"/>
                      <a:pt x="14" y="110"/>
                      <a:pt x="19" y="108"/>
                    </a:cubicBezTo>
                    <a:moveTo>
                      <a:pt x="159" y="100"/>
                    </a:moveTo>
                    <a:cubicBezTo>
                      <a:pt x="159" y="100"/>
                      <a:pt x="150" y="98"/>
                      <a:pt x="150" y="86"/>
                    </a:cubicBezTo>
                    <a:cubicBezTo>
                      <a:pt x="150" y="76"/>
                      <a:pt x="153" y="73"/>
                      <a:pt x="155" y="70"/>
                    </a:cubicBezTo>
                    <a:cubicBezTo>
                      <a:pt x="155" y="70"/>
                      <a:pt x="158" y="66"/>
                      <a:pt x="156" y="56"/>
                    </a:cubicBezTo>
                    <a:cubicBezTo>
                      <a:pt x="158" y="52"/>
                      <a:pt x="162" y="43"/>
                      <a:pt x="159" y="35"/>
                    </a:cubicBezTo>
                    <a:cubicBezTo>
                      <a:pt x="155" y="25"/>
                      <a:pt x="152" y="22"/>
                      <a:pt x="146" y="19"/>
                    </a:cubicBezTo>
                    <a:cubicBezTo>
                      <a:pt x="143" y="18"/>
                      <a:pt x="138" y="16"/>
                      <a:pt x="132" y="16"/>
                    </a:cubicBezTo>
                    <a:cubicBezTo>
                      <a:pt x="129" y="16"/>
                      <a:pt x="127" y="16"/>
                      <a:pt x="124" y="18"/>
                    </a:cubicBezTo>
                    <a:cubicBezTo>
                      <a:pt x="125" y="20"/>
                      <a:pt x="126" y="23"/>
                      <a:pt x="126" y="25"/>
                    </a:cubicBezTo>
                    <a:cubicBezTo>
                      <a:pt x="127" y="25"/>
                      <a:pt x="127" y="25"/>
                      <a:pt x="127" y="25"/>
                    </a:cubicBezTo>
                    <a:cubicBezTo>
                      <a:pt x="128" y="24"/>
                      <a:pt x="130" y="24"/>
                      <a:pt x="132" y="24"/>
                    </a:cubicBezTo>
                    <a:cubicBezTo>
                      <a:pt x="136" y="24"/>
                      <a:pt x="140" y="25"/>
                      <a:pt x="141" y="26"/>
                    </a:cubicBezTo>
                    <a:cubicBezTo>
                      <a:pt x="142" y="26"/>
                      <a:pt x="142" y="27"/>
                      <a:pt x="142" y="27"/>
                    </a:cubicBezTo>
                    <a:cubicBezTo>
                      <a:pt x="146" y="28"/>
                      <a:pt x="148" y="29"/>
                      <a:pt x="151" y="38"/>
                    </a:cubicBezTo>
                    <a:cubicBezTo>
                      <a:pt x="153" y="43"/>
                      <a:pt x="150" y="49"/>
                      <a:pt x="149" y="53"/>
                    </a:cubicBezTo>
                    <a:cubicBezTo>
                      <a:pt x="148" y="54"/>
                      <a:pt x="148" y="56"/>
                      <a:pt x="148" y="58"/>
                    </a:cubicBezTo>
                    <a:cubicBezTo>
                      <a:pt x="149" y="63"/>
                      <a:pt x="149" y="65"/>
                      <a:pt x="149" y="65"/>
                    </a:cubicBezTo>
                    <a:cubicBezTo>
                      <a:pt x="149" y="65"/>
                      <a:pt x="149" y="65"/>
                      <a:pt x="148" y="65"/>
                    </a:cubicBezTo>
                    <a:cubicBezTo>
                      <a:pt x="148" y="66"/>
                      <a:pt x="148" y="66"/>
                      <a:pt x="148" y="66"/>
                    </a:cubicBezTo>
                    <a:cubicBezTo>
                      <a:pt x="146" y="69"/>
                      <a:pt x="142" y="74"/>
                      <a:pt x="142" y="86"/>
                    </a:cubicBezTo>
                    <a:cubicBezTo>
                      <a:pt x="142" y="100"/>
                      <a:pt x="151" y="106"/>
                      <a:pt x="157" y="108"/>
                    </a:cubicBezTo>
                    <a:cubicBezTo>
                      <a:pt x="162" y="110"/>
                      <a:pt x="167" y="112"/>
                      <a:pt x="168" y="120"/>
                    </a:cubicBezTo>
                    <a:cubicBezTo>
                      <a:pt x="150" y="120"/>
                      <a:pt x="150" y="120"/>
                      <a:pt x="150" y="120"/>
                    </a:cubicBezTo>
                    <a:cubicBezTo>
                      <a:pt x="152" y="122"/>
                      <a:pt x="153" y="125"/>
                      <a:pt x="154" y="128"/>
                    </a:cubicBezTo>
                    <a:cubicBezTo>
                      <a:pt x="172" y="128"/>
                      <a:pt x="172" y="128"/>
                      <a:pt x="172" y="128"/>
                    </a:cubicBezTo>
                    <a:cubicBezTo>
                      <a:pt x="176" y="128"/>
                      <a:pt x="176" y="124"/>
                      <a:pt x="176" y="124"/>
                    </a:cubicBezTo>
                    <a:cubicBezTo>
                      <a:pt x="176" y="108"/>
                      <a:pt x="166" y="103"/>
                      <a:pt x="159" y="100"/>
                    </a:cubicBezTo>
                    <a:moveTo>
                      <a:pt x="120" y="109"/>
                    </a:moveTo>
                    <a:cubicBezTo>
                      <a:pt x="120" y="109"/>
                      <a:pt x="106" y="105"/>
                      <a:pt x="106" y="90"/>
                    </a:cubicBezTo>
                    <a:cubicBezTo>
                      <a:pt x="106" y="77"/>
                      <a:pt x="111" y="73"/>
                      <a:pt x="114" y="69"/>
                    </a:cubicBezTo>
                    <a:cubicBezTo>
                      <a:pt x="114" y="69"/>
                      <a:pt x="118" y="65"/>
                      <a:pt x="115" y="52"/>
                    </a:cubicBezTo>
                    <a:cubicBezTo>
                      <a:pt x="120" y="45"/>
                      <a:pt x="122" y="33"/>
                      <a:pt x="116" y="19"/>
                    </a:cubicBezTo>
                    <a:cubicBezTo>
                      <a:pt x="112" y="10"/>
                      <a:pt x="109" y="5"/>
                      <a:pt x="104" y="3"/>
                    </a:cubicBezTo>
                    <a:cubicBezTo>
                      <a:pt x="101" y="1"/>
                      <a:pt x="97" y="0"/>
                      <a:pt x="93" y="0"/>
                    </a:cubicBezTo>
                    <a:cubicBezTo>
                      <a:pt x="86" y="0"/>
                      <a:pt x="79" y="3"/>
                      <a:pt x="76" y="4"/>
                    </a:cubicBezTo>
                    <a:cubicBezTo>
                      <a:pt x="68" y="8"/>
                      <a:pt x="63" y="11"/>
                      <a:pt x="58" y="24"/>
                    </a:cubicBezTo>
                    <a:cubicBezTo>
                      <a:pt x="53" y="34"/>
                      <a:pt x="58" y="46"/>
                      <a:pt x="61" y="52"/>
                    </a:cubicBezTo>
                    <a:cubicBezTo>
                      <a:pt x="58" y="65"/>
                      <a:pt x="62" y="69"/>
                      <a:pt x="62" y="69"/>
                    </a:cubicBezTo>
                    <a:cubicBezTo>
                      <a:pt x="65" y="73"/>
                      <a:pt x="70" y="77"/>
                      <a:pt x="70" y="90"/>
                    </a:cubicBezTo>
                    <a:cubicBezTo>
                      <a:pt x="70" y="105"/>
                      <a:pt x="56" y="109"/>
                      <a:pt x="56" y="109"/>
                    </a:cubicBezTo>
                    <a:cubicBezTo>
                      <a:pt x="47" y="112"/>
                      <a:pt x="28" y="118"/>
                      <a:pt x="28" y="140"/>
                    </a:cubicBezTo>
                    <a:cubicBezTo>
                      <a:pt x="28" y="140"/>
                      <a:pt x="28" y="144"/>
                      <a:pt x="32" y="144"/>
                    </a:cubicBezTo>
                    <a:cubicBezTo>
                      <a:pt x="144" y="144"/>
                      <a:pt x="144" y="144"/>
                      <a:pt x="144" y="144"/>
                    </a:cubicBezTo>
                    <a:cubicBezTo>
                      <a:pt x="148" y="144"/>
                      <a:pt x="148" y="140"/>
                      <a:pt x="148" y="140"/>
                    </a:cubicBezTo>
                    <a:cubicBezTo>
                      <a:pt x="148" y="118"/>
                      <a:pt x="129" y="112"/>
                      <a:pt x="120" y="109"/>
                    </a:cubicBezTo>
                    <a:moveTo>
                      <a:pt x="36" y="136"/>
                    </a:moveTo>
                    <a:cubicBezTo>
                      <a:pt x="38" y="125"/>
                      <a:pt x="48" y="120"/>
                      <a:pt x="58" y="117"/>
                    </a:cubicBezTo>
                    <a:cubicBezTo>
                      <a:pt x="58" y="117"/>
                      <a:pt x="58" y="117"/>
                      <a:pt x="58" y="117"/>
                    </a:cubicBezTo>
                    <a:cubicBezTo>
                      <a:pt x="66" y="115"/>
                      <a:pt x="78" y="107"/>
                      <a:pt x="78" y="90"/>
                    </a:cubicBezTo>
                    <a:cubicBezTo>
                      <a:pt x="78" y="76"/>
                      <a:pt x="73" y="70"/>
                      <a:pt x="70" y="66"/>
                    </a:cubicBezTo>
                    <a:cubicBezTo>
                      <a:pt x="69" y="65"/>
                      <a:pt x="68" y="64"/>
                      <a:pt x="69" y="65"/>
                    </a:cubicBezTo>
                    <a:cubicBezTo>
                      <a:pt x="68" y="64"/>
                      <a:pt x="67" y="61"/>
                      <a:pt x="69" y="54"/>
                    </a:cubicBezTo>
                    <a:cubicBezTo>
                      <a:pt x="70" y="50"/>
                      <a:pt x="68" y="48"/>
                      <a:pt x="68" y="48"/>
                    </a:cubicBezTo>
                    <a:cubicBezTo>
                      <a:pt x="66" y="43"/>
                      <a:pt x="62" y="34"/>
                      <a:pt x="65" y="27"/>
                    </a:cubicBezTo>
                    <a:cubicBezTo>
                      <a:pt x="69" y="17"/>
                      <a:pt x="73" y="15"/>
                      <a:pt x="79" y="12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2" y="10"/>
                      <a:pt x="87" y="8"/>
                      <a:pt x="93" y="8"/>
                    </a:cubicBezTo>
                    <a:cubicBezTo>
                      <a:pt x="96" y="8"/>
                      <a:pt x="98" y="9"/>
                      <a:pt x="100" y="10"/>
                    </a:cubicBezTo>
                    <a:cubicBezTo>
                      <a:pt x="103" y="11"/>
                      <a:pt x="105" y="14"/>
                      <a:pt x="108" y="22"/>
                    </a:cubicBezTo>
                    <a:cubicBezTo>
                      <a:pt x="115" y="36"/>
                      <a:pt x="111" y="45"/>
                      <a:pt x="109" y="47"/>
                    </a:cubicBezTo>
                    <a:cubicBezTo>
                      <a:pt x="107" y="49"/>
                      <a:pt x="107" y="52"/>
                      <a:pt x="107" y="54"/>
                    </a:cubicBezTo>
                    <a:cubicBezTo>
                      <a:pt x="109" y="61"/>
                      <a:pt x="108" y="64"/>
                      <a:pt x="108" y="64"/>
                    </a:cubicBezTo>
                    <a:cubicBezTo>
                      <a:pt x="108" y="64"/>
                      <a:pt x="107" y="65"/>
                      <a:pt x="106" y="66"/>
                    </a:cubicBezTo>
                    <a:cubicBezTo>
                      <a:pt x="103" y="70"/>
                      <a:pt x="98" y="76"/>
                      <a:pt x="98" y="90"/>
                    </a:cubicBezTo>
                    <a:cubicBezTo>
                      <a:pt x="98" y="107"/>
                      <a:pt x="110" y="115"/>
                      <a:pt x="118" y="117"/>
                    </a:cubicBezTo>
                    <a:cubicBezTo>
                      <a:pt x="118" y="117"/>
                      <a:pt x="118" y="117"/>
                      <a:pt x="118" y="117"/>
                    </a:cubicBezTo>
                    <a:cubicBezTo>
                      <a:pt x="128" y="120"/>
                      <a:pt x="138" y="125"/>
                      <a:pt x="140" y="136"/>
                    </a:cubicBezTo>
                    <a:lnTo>
                      <a:pt x="36" y="1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426200" y="2038326"/>
            <a:ext cx="4343400" cy="1066800"/>
            <a:chOff x="9639300" y="3057489"/>
            <a:chExt cx="6515100" cy="1600200"/>
          </a:xfrm>
        </p:grpSpPr>
        <p:sp>
          <p:nvSpPr>
            <p:cNvPr id="31" name="Rectangle 30"/>
            <p:cNvSpPr/>
            <p:nvPr/>
          </p:nvSpPr>
          <p:spPr>
            <a:xfrm>
              <a:off x="11353800" y="3116939"/>
              <a:ext cx="4800600" cy="1246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latin typeface="+mj-lt"/>
                </a:rPr>
                <a:t>Zmluva</a:t>
              </a:r>
              <a:r>
                <a:rPr lang="en-US" sz="2400" dirty="0">
                  <a:latin typeface="+mj-lt"/>
                </a:rPr>
                <a:t> s </a:t>
              </a:r>
              <a:r>
                <a:rPr lang="en-US" sz="2400" dirty="0" err="1">
                  <a:latin typeface="+mj-lt"/>
                </a:rPr>
                <a:t>dotknutou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osobou</a:t>
              </a:r>
              <a:endParaRPr lang="en-US" sz="2400" dirty="0">
                <a:latin typeface="+mj-lt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9639300" y="3057489"/>
              <a:ext cx="1600200" cy="1600200"/>
              <a:chOff x="9639300" y="3057489"/>
              <a:chExt cx="1600200" cy="1600200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9639300" y="3057489"/>
                <a:ext cx="1600200" cy="16002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Freeform 239"/>
              <p:cNvSpPr>
                <a:spLocks noEditPoints="1"/>
              </p:cNvSpPr>
              <p:nvPr/>
            </p:nvSpPr>
            <p:spPr bwMode="auto">
              <a:xfrm>
                <a:off x="10123636" y="3534810"/>
                <a:ext cx="631528" cy="645557"/>
              </a:xfrm>
              <a:custGeom>
                <a:avLst/>
                <a:gdLst>
                  <a:gd name="T0" fmla="*/ 16 w 176"/>
                  <a:gd name="T1" fmla="*/ 32 h 176"/>
                  <a:gd name="T2" fmla="*/ 0 w 176"/>
                  <a:gd name="T3" fmla="*/ 160 h 176"/>
                  <a:gd name="T4" fmla="*/ 128 w 176"/>
                  <a:gd name="T5" fmla="*/ 176 h 176"/>
                  <a:gd name="T6" fmla="*/ 144 w 176"/>
                  <a:gd name="T7" fmla="*/ 48 h 176"/>
                  <a:gd name="T8" fmla="*/ 136 w 176"/>
                  <a:gd name="T9" fmla="*/ 160 h 176"/>
                  <a:gd name="T10" fmla="*/ 16 w 176"/>
                  <a:gd name="T11" fmla="*/ 168 h 176"/>
                  <a:gd name="T12" fmla="*/ 8 w 176"/>
                  <a:gd name="T13" fmla="*/ 72 h 176"/>
                  <a:gd name="T14" fmla="*/ 136 w 176"/>
                  <a:gd name="T15" fmla="*/ 160 h 176"/>
                  <a:gd name="T16" fmla="*/ 8 w 176"/>
                  <a:gd name="T17" fmla="*/ 64 h 176"/>
                  <a:gd name="T18" fmla="*/ 16 w 176"/>
                  <a:gd name="T19" fmla="*/ 40 h 176"/>
                  <a:gd name="T20" fmla="*/ 136 w 176"/>
                  <a:gd name="T21" fmla="*/ 48 h 176"/>
                  <a:gd name="T22" fmla="*/ 36 w 176"/>
                  <a:gd name="T23" fmla="*/ 48 h 176"/>
                  <a:gd name="T24" fmla="*/ 36 w 176"/>
                  <a:gd name="T25" fmla="*/ 56 h 176"/>
                  <a:gd name="T26" fmla="*/ 36 w 176"/>
                  <a:gd name="T27" fmla="*/ 48 h 176"/>
                  <a:gd name="T28" fmla="*/ 16 w 176"/>
                  <a:gd name="T29" fmla="*/ 52 h 176"/>
                  <a:gd name="T30" fmla="*/ 24 w 176"/>
                  <a:gd name="T31" fmla="*/ 52 h 176"/>
                  <a:gd name="T32" fmla="*/ 160 w 176"/>
                  <a:gd name="T33" fmla="*/ 0 h 176"/>
                  <a:gd name="T34" fmla="*/ 32 w 176"/>
                  <a:gd name="T35" fmla="*/ 16 h 176"/>
                  <a:gd name="T36" fmla="*/ 36 w 176"/>
                  <a:gd name="T37" fmla="*/ 24 h 176"/>
                  <a:gd name="T38" fmla="*/ 40 w 176"/>
                  <a:gd name="T39" fmla="*/ 16 h 176"/>
                  <a:gd name="T40" fmla="*/ 160 w 176"/>
                  <a:gd name="T41" fmla="*/ 8 h 176"/>
                  <a:gd name="T42" fmla="*/ 168 w 176"/>
                  <a:gd name="T43" fmla="*/ 128 h 176"/>
                  <a:gd name="T44" fmla="*/ 156 w 176"/>
                  <a:gd name="T45" fmla="*/ 136 h 176"/>
                  <a:gd name="T46" fmla="*/ 156 w 176"/>
                  <a:gd name="T47" fmla="*/ 144 h 176"/>
                  <a:gd name="T48" fmla="*/ 176 w 176"/>
                  <a:gd name="T49" fmla="*/ 128 h 176"/>
                  <a:gd name="T50" fmla="*/ 160 w 176"/>
                  <a:gd name="T51" fmla="*/ 0 h 176"/>
                  <a:gd name="T52" fmla="*/ 48 w 176"/>
                  <a:gd name="T53" fmla="*/ 52 h 176"/>
                  <a:gd name="T54" fmla="*/ 56 w 176"/>
                  <a:gd name="T55" fmla="*/ 52 h 176"/>
                  <a:gd name="T56" fmla="*/ 124 w 176"/>
                  <a:gd name="T57" fmla="*/ 48 h 176"/>
                  <a:gd name="T58" fmla="*/ 64 w 176"/>
                  <a:gd name="T59" fmla="*/ 52 h 176"/>
                  <a:gd name="T60" fmla="*/ 124 w 176"/>
                  <a:gd name="T61" fmla="*/ 56 h 176"/>
                  <a:gd name="T62" fmla="*/ 124 w 176"/>
                  <a:gd name="T63" fmla="*/ 4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6" h="176">
                    <a:moveTo>
                      <a:pt x="128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7" y="32"/>
                      <a:pt x="0" y="39"/>
                      <a:pt x="0" y="48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9"/>
                      <a:pt x="7" y="176"/>
                      <a:pt x="16" y="176"/>
                    </a:cubicBezTo>
                    <a:cubicBezTo>
                      <a:pt x="128" y="176"/>
                      <a:pt x="128" y="176"/>
                      <a:pt x="128" y="176"/>
                    </a:cubicBezTo>
                    <a:cubicBezTo>
                      <a:pt x="137" y="176"/>
                      <a:pt x="144" y="169"/>
                      <a:pt x="144" y="160"/>
                    </a:cubicBezTo>
                    <a:cubicBezTo>
                      <a:pt x="144" y="48"/>
                      <a:pt x="144" y="48"/>
                      <a:pt x="144" y="48"/>
                    </a:cubicBezTo>
                    <a:cubicBezTo>
                      <a:pt x="144" y="39"/>
                      <a:pt x="137" y="32"/>
                      <a:pt x="128" y="32"/>
                    </a:cubicBezTo>
                    <a:moveTo>
                      <a:pt x="136" y="160"/>
                    </a:moveTo>
                    <a:cubicBezTo>
                      <a:pt x="136" y="164"/>
                      <a:pt x="132" y="168"/>
                      <a:pt x="128" y="168"/>
                    </a:cubicBezTo>
                    <a:cubicBezTo>
                      <a:pt x="16" y="168"/>
                      <a:pt x="16" y="168"/>
                      <a:pt x="16" y="168"/>
                    </a:cubicBezTo>
                    <a:cubicBezTo>
                      <a:pt x="12" y="168"/>
                      <a:pt x="8" y="164"/>
                      <a:pt x="8" y="160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136" y="72"/>
                      <a:pt x="136" y="72"/>
                      <a:pt x="136" y="72"/>
                    </a:cubicBezTo>
                    <a:lnTo>
                      <a:pt x="136" y="160"/>
                    </a:lnTo>
                    <a:close/>
                    <a:moveTo>
                      <a:pt x="136" y="64"/>
                    </a:moveTo>
                    <a:cubicBezTo>
                      <a:pt x="8" y="64"/>
                      <a:pt x="8" y="64"/>
                      <a:pt x="8" y="64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4"/>
                      <a:pt x="12" y="40"/>
                      <a:pt x="16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32" y="40"/>
                      <a:pt x="136" y="44"/>
                      <a:pt x="136" y="48"/>
                    </a:cubicBezTo>
                    <a:lnTo>
                      <a:pt x="136" y="64"/>
                    </a:lnTo>
                    <a:close/>
                    <a:moveTo>
                      <a:pt x="36" y="48"/>
                    </a:moveTo>
                    <a:cubicBezTo>
                      <a:pt x="34" y="48"/>
                      <a:pt x="32" y="50"/>
                      <a:pt x="32" y="52"/>
                    </a:cubicBezTo>
                    <a:cubicBezTo>
                      <a:pt x="32" y="54"/>
                      <a:pt x="34" y="56"/>
                      <a:pt x="36" y="56"/>
                    </a:cubicBezTo>
                    <a:cubicBezTo>
                      <a:pt x="38" y="56"/>
                      <a:pt x="40" y="54"/>
                      <a:pt x="40" y="52"/>
                    </a:cubicBezTo>
                    <a:cubicBezTo>
                      <a:pt x="40" y="50"/>
                      <a:pt x="38" y="48"/>
                      <a:pt x="36" y="48"/>
                    </a:cubicBezTo>
                    <a:moveTo>
                      <a:pt x="20" y="48"/>
                    </a:moveTo>
                    <a:cubicBezTo>
                      <a:pt x="18" y="48"/>
                      <a:pt x="16" y="50"/>
                      <a:pt x="16" y="52"/>
                    </a:cubicBezTo>
                    <a:cubicBezTo>
                      <a:pt x="16" y="54"/>
                      <a:pt x="18" y="56"/>
                      <a:pt x="20" y="56"/>
                    </a:cubicBezTo>
                    <a:cubicBezTo>
                      <a:pt x="22" y="56"/>
                      <a:pt x="24" y="54"/>
                      <a:pt x="24" y="52"/>
                    </a:cubicBezTo>
                    <a:cubicBezTo>
                      <a:pt x="24" y="50"/>
                      <a:pt x="22" y="48"/>
                      <a:pt x="20" y="48"/>
                    </a:cubicBezTo>
                    <a:moveTo>
                      <a:pt x="160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39" y="0"/>
                      <a:pt x="32" y="7"/>
                      <a:pt x="32" y="16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2"/>
                      <a:pt x="34" y="24"/>
                      <a:pt x="36" y="24"/>
                    </a:cubicBezTo>
                    <a:cubicBezTo>
                      <a:pt x="38" y="24"/>
                      <a:pt x="40" y="22"/>
                      <a:pt x="40" y="2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4" y="8"/>
                      <a:pt x="48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4" y="8"/>
                      <a:pt x="168" y="12"/>
                      <a:pt x="168" y="16"/>
                    </a:cubicBezTo>
                    <a:cubicBezTo>
                      <a:pt x="168" y="128"/>
                      <a:pt x="168" y="128"/>
                      <a:pt x="168" y="128"/>
                    </a:cubicBezTo>
                    <a:cubicBezTo>
                      <a:pt x="168" y="132"/>
                      <a:pt x="164" y="136"/>
                      <a:pt x="160" y="136"/>
                    </a:cubicBezTo>
                    <a:cubicBezTo>
                      <a:pt x="156" y="136"/>
                      <a:pt x="156" y="136"/>
                      <a:pt x="156" y="136"/>
                    </a:cubicBezTo>
                    <a:cubicBezTo>
                      <a:pt x="154" y="136"/>
                      <a:pt x="152" y="138"/>
                      <a:pt x="152" y="140"/>
                    </a:cubicBezTo>
                    <a:cubicBezTo>
                      <a:pt x="152" y="142"/>
                      <a:pt x="154" y="144"/>
                      <a:pt x="156" y="144"/>
                    </a:cubicBezTo>
                    <a:cubicBezTo>
                      <a:pt x="160" y="144"/>
                      <a:pt x="160" y="144"/>
                      <a:pt x="160" y="144"/>
                    </a:cubicBezTo>
                    <a:cubicBezTo>
                      <a:pt x="169" y="144"/>
                      <a:pt x="176" y="137"/>
                      <a:pt x="176" y="128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7"/>
                      <a:pt x="169" y="0"/>
                      <a:pt x="160" y="0"/>
                    </a:cubicBezTo>
                    <a:moveTo>
                      <a:pt x="52" y="48"/>
                    </a:moveTo>
                    <a:cubicBezTo>
                      <a:pt x="50" y="48"/>
                      <a:pt x="48" y="50"/>
                      <a:pt x="48" y="52"/>
                    </a:cubicBezTo>
                    <a:cubicBezTo>
                      <a:pt x="48" y="54"/>
                      <a:pt x="50" y="56"/>
                      <a:pt x="52" y="56"/>
                    </a:cubicBezTo>
                    <a:cubicBezTo>
                      <a:pt x="54" y="56"/>
                      <a:pt x="56" y="54"/>
                      <a:pt x="56" y="52"/>
                    </a:cubicBezTo>
                    <a:cubicBezTo>
                      <a:pt x="56" y="50"/>
                      <a:pt x="54" y="48"/>
                      <a:pt x="52" y="48"/>
                    </a:cubicBezTo>
                    <a:moveTo>
                      <a:pt x="124" y="48"/>
                    </a:moveTo>
                    <a:cubicBezTo>
                      <a:pt x="68" y="48"/>
                      <a:pt x="68" y="48"/>
                      <a:pt x="68" y="48"/>
                    </a:cubicBezTo>
                    <a:cubicBezTo>
                      <a:pt x="66" y="48"/>
                      <a:pt x="64" y="50"/>
                      <a:pt x="64" y="52"/>
                    </a:cubicBezTo>
                    <a:cubicBezTo>
                      <a:pt x="64" y="54"/>
                      <a:pt x="66" y="56"/>
                      <a:pt x="68" y="56"/>
                    </a:cubicBezTo>
                    <a:cubicBezTo>
                      <a:pt x="124" y="56"/>
                      <a:pt x="124" y="56"/>
                      <a:pt x="124" y="56"/>
                    </a:cubicBezTo>
                    <a:cubicBezTo>
                      <a:pt x="126" y="56"/>
                      <a:pt x="128" y="54"/>
                      <a:pt x="128" y="52"/>
                    </a:cubicBezTo>
                    <a:cubicBezTo>
                      <a:pt x="128" y="50"/>
                      <a:pt x="126" y="48"/>
                      <a:pt x="124" y="4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426200" y="3714725"/>
            <a:ext cx="3901510" cy="1200329"/>
            <a:chOff x="9639300" y="5572089"/>
            <a:chExt cx="5852265" cy="1800494"/>
          </a:xfrm>
        </p:grpSpPr>
        <p:sp>
          <p:nvSpPr>
            <p:cNvPr id="37" name="Rectangle 36"/>
            <p:cNvSpPr/>
            <p:nvPr/>
          </p:nvSpPr>
          <p:spPr>
            <a:xfrm>
              <a:off x="11353800" y="5572089"/>
              <a:ext cx="4137765" cy="1800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err="1">
                  <a:latin typeface="+mj-lt"/>
                </a:rPr>
                <a:t>Splnenie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zákonnej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povinnosti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prevádzkovateľa</a:t>
              </a:r>
              <a:endParaRPr lang="en-US" sz="2400" dirty="0">
                <a:latin typeface="+mj-lt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9639300" y="5572089"/>
              <a:ext cx="1600200" cy="1600200"/>
              <a:chOff x="9639300" y="5572089"/>
              <a:chExt cx="1600200" cy="1600200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9639300" y="5572089"/>
                <a:ext cx="1600200" cy="16002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Freeform 79"/>
              <p:cNvSpPr>
                <a:spLocks noEditPoints="1"/>
              </p:cNvSpPr>
              <p:nvPr/>
            </p:nvSpPr>
            <p:spPr bwMode="auto">
              <a:xfrm>
                <a:off x="10119861" y="6045552"/>
                <a:ext cx="639078" cy="653275"/>
              </a:xfrm>
              <a:custGeom>
                <a:avLst/>
                <a:gdLst>
                  <a:gd name="T0" fmla="*/ 95 w 176"/>
                  <a:gd name="T1" fmla="*/ 128 h 176"/>
                  <a:gd name="T2" fmla="*/ 65 w 176"/>
                  <a:gd name="T3" fmla="*/ 128 h 176"/>
                  <a:gd name="T4" fmla="*/ 24 w 176"/>
                  <a:gd name="T5" fmla="*/ 132 h 176"/>
                  <a:gd name="T6" fmla="*/ 65 w 176"/>
                  <a:gd name="T7" fmla="*/ 136 h 176"/>
                  <a:gd name="T8" fmla="*/ 95 w 176"/>
                  <a:gd name="T9" fmla="*/ 136 h 176"/>
                  <a:gd name="T10" fmla="*/ 152 w 176"/>
                  <a:gd name="T11" fmla="*/ 132 h 176"/>
                  <a:gd name="T12" fmla="*/ 80 w 176"/>
                  <a:gd name="T13" fmla="*/ 140 h 176"/>
                  <a:gd name="T14" fmla="*/ 80 w 176"/>
                  <a:gd name="T15" fmla="*/ 124 h 176"/>
                  <a:gd name="T16" fmla="*/ 80 w 176"/>
                  <a:gd name="T17" fmla="*/ 140 h 176"/>
                  <a:gd name="T18" fmla="*/ 135 w 176"/>
                  <a:gd name="T19" fmla="*/ 84 h 176"/>
                  <a:gd name="T20" fmla="*/ 105 w 176"/>
                  <a:gd name="T21" fmla="*/ 84 h 176"/>
                  <a:gd name="T22" fmla="*/ 24 w 176"/>
                  <a:gd name="T23" fmla="*/ 88 h 176"/>
                  <a:gd name="T24" fmla="*/ 105 w 176"/>
                  <a:gd name="T25" fmla="*/ 92 h 176"/>
                  <a:gd name="T26" fmla="*/ 135 w 176"/>
                  <a:gd name="T27" fmla="*/ 92 h 176"/>
                  <a:gd name="T28" fmla="*/ 152 w 176"/>
                  <a:gd name="T29" fmla="*/ 88 h 176"/>
                  <a:gd name="T30" fmla="*/ 120 w 176"/>
                  <a:gd name="T31" fmla="*/ 96 h 176"/>
                  <a:gd name="T32" fmla="*/ 120 w 176"/>
                  <a:gd name="T33" fmla="*/ 80 h 176"/>
                  <a:gd name="T34" fmla="*/ 120 w 176"/>
                  <a:gd name="T35" fmla="*/ 96 h 176"/>
                  <a:gd name="T36" fmla="*/ 79 w 176"/>
                  <a:gd name="T37" fmla="*/ 40 h 176"/>
                  <a:gd name="T38" fmla="*/ 49 w 176"/>
                  <a:gd name="T39" fmla="*/ 40 h 176"/>
                  <a:gd name="T40" fmla="*/ 24 w 176"/>
                  <a:gd name="T41" fmla="*/ 44 h 176"/>
                  <a:gd name="T42" fmla="*/ 49 w 176"/>
                  <a:gd name="T43" fmla="*/ 48 h 176"/>
                  <a:gd name="T44" fmla="*/ 79 w 176"/>
                  <a:gd name="T45" fmla="*/ 48 h 176"/>
                  <a:gd name="T46" fmla="*/ 152 w 176"/>
                  <a:gd name="T47" fmla="*/ 44 h 176"/>
                  <a:gd name="T48" fmla="*/ 64 w 176"/>
                  <a:gd name="T49" fmla="*/ 52 h 176"/>
                  <a:gd name="T50" fmla="*/ 64 w 176"/>
                  <a:gd name="T51" fmla="*/ 36 h 176"/>
                  <a:gd name="T52" fmla="*/ 64 w 176"/>
                  <a:gd name="T53" fmla="*/ 52 h 176"/>
                  <a:gd name="T54" fmla="*/ 16 w 176"/>
                  <a:gd name="T55" fmla="*/ 0 h 176"/>
                  <a:gd name="T56" fmla="*/ 0 w 176"/>
                  <a:gd name="T57" fmla="*/ 160 h 176"/>
                  <a:gd name="T58" fmla="*/ 160 w 176"/>
                  <a:gd name="T59" fmla="*/ 176 h 176"/>
                  <a:gd name="T60" fmla="*/ 176 w 176"/>
                  <a:gd name="T61" fmla="*/ 16 h 176"/>
                  <a:gd name="T62" fmla="*/ 168 w 176"/>
                  <a:gd name="T63" fmla="*/ 160 h 176"/>
                  <a:gd name="T64" fmla="*/ 16 w 176"/>
                  <a:gd name="T65" fmla="*/ 168 h 176"/>
                  <a:gd name="T66" fmla="*/ 8 w 176"/>
                  <a:gd name="T67" fmla="*/ 16 h 176"/>
                  <a:gd name="T68" fmla="*/ 160 w 176"/>
                  <a:gd name="T69" fmla="*/ 8 h 176"/>
                  <a:gd name="T70" fmla="*/ 168 w 176"/>
                  <a:gd name="T71" fmla="*/ 16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6" h="176">
                    <a:moveTo>
                      <a:pt x="148" y="128"/>
                    </a:moveTo>
                    <a:cubicBezTo>
                      <a:pt x="95" y="128"/>
                      <a:pt x="95" y="128"/>
                      <a:pt x="95" y="128"/>
                    </a:cubicBezTo>
                    <a:cubicBezTo>
                      <a:pt x="94" y="121"/>
                      <a:pt x="87" y="116"/>
                      <a:pt x="80" y="116"/>
                    </a:cubicBezTo>
                    <a:cubicBezTo>
                      <a:pt x="73" y="116"/>
                      <a:pt x="66" y="121"/>
                      <a:pt x="65" y="128"/>
                    </a:cubicBezTo>
                    <a:cubicBezTo>
                      <a:pt x="28" y="128"/>
                      <a:pt x="28" y="128"/>
                      <a:pt x="28" y="128"/>
                    </a:cubicBezTo>
                    <a:cubicBezTo>
                      <a:pt x="26" y="128"/>
                      <a:pt x="24" y="130"/>
                      <a:pt x="24" y="132"/>
                    </a:cubicBezTo>
                    <a:cubicBezTo>
                      <a:pt x="24" y="134"/>
                      <a:pt x="26" y="136"/>
                      <a:pt x="28" y="136"/>
                    </a:cubicBezTo>
                    <a:cubicBezTo>
                      <a:pt x="65" y="136"/>
                      <a:pt x="65" y="136"/>
                      <a:pt x="65" y="136"/>
                    </a:cubicBezTo>
                    <a:cubicBezTo>
                      <a:pt x="66" y="143"/>
                      <a:pt x="73" y="148"/>
                      <a:pt x="80" y="148"/>
                    </a:cubicBezTo>
                    <a:cubicBezTo>
                      <a:pt x="87" y="148"/>
                      <a:pt x="94" y="143"/>
                      <a:pt x="95" y="136"/>
                    </a:cubicBezTo>
                    <a:cubicBezTo>
                      <a:pt x="148" y="136"/>
                      <a:pt x="148" y="136"/>
                      <a:pt x="148" y="136"/>
                    </a:cubicBezTo>
                    <a:cubicBezTo>
                      <a:pt x="150" y="136"/>
                      <a:pt x="152" y="134"/>
                      <a:pt x="152" y="132"/>
                    </a:cubicBezTo>
                    <a:cubicBezTo>
                      <a:pt x="152" y="130"/>
                      <a:pt x="150" y="128"/>
                      <a:pt x="148" y="128"/>
                    </a:cubicBezTo>
                    <a:moveTo>
                      <a:pt x="80" y="140"/>
                    </a:moveTo>
                    <a:cubicBezTo>
                      <a:pt x="76" y="140"/>
                      <a:pt x="72" y="136"/>
                      <a:pt x="72" y="132"/>
                    </a:cubicBezTo>
                    <a:cubicBezTo>
                      <a:pt x="72" y="128"/>
                      <a:pt x="76" y="124"/>
                      <a:pt x="80" y="124"/>
                    </a:cubicBezTo>
                    <a:cubicBezTo>
                      <a:pt x="84" y="124"/>
                      <a:pt x="88" y="128"/>
                      <a:pt x="88" y="132"/>
                    </a:cubicBezTo>
                    <a:cubicBezTo>
                      <a:pt x="88" y="136"/>
                      <a:pt x="84" y="140"/>
                      <a:pt x="80" y="140"/>
                    </a:cubicBezTo>
                    <a:moveTo>
                      <a:pt x="148" y="84"/>
                    </a:moveTo>
                    <a:cubicBezTo>
                      <a:pt x="135" y="84"/>
                      <a:pt x="135" y="84"/>
                      <a:pt x="135" y="84"/>
                    </a:cubicBezTo>
                    <a:cubicBezTo>
                      <a:pt x="134" y="77"/>
                      <a:pt x="127" y="72"/>
                      <a:pt x="120" y="72"/>
                    </a:cubicBezTo>
                    <a:cubicBezTo>
                      <a:pt x="113" y="72"/>
                      <a:pt x="106" y="77"/>
                      <a:pt x="105" y="84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6" y="84"/>
                      <a:pt x="24" y="86"/>
                      <a:pt x="24" y="88"/>
                    </a:cubicBezTo>
                    <a:cubicBezTo>
                      <a:pt x="24" y="90"/>
                      <a:pt x="26" y="92"/>
                      <a:pt x="28" y="92"/>
                    </a:cubicBezTo>
                    <a:cubicBezTo>
                      <a:pt x="105" y="92"/>
                      <a:pt x="105" y="92"/>
                      <a:pt x="105" y="92"/>
                    </a:cubicBezTo>
                    <a:cubicBezTo>
                      <a:pt x="106" y="99"/>
                      <a:pt x="113" y="104"/>
                      <a:pt x="120" y="104"/>
                    </a:cubicBezTo>
                    <a:cubicBezTo>
                      <a:pt x="127" y="104"/>
                      <a:pt x="134" y="99"/>
                      <a:pt x="135" y="92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50" y="92"/>
                      <a:pt x="152" y="90"/>
                      <a:pt x="152" y="88"/>
                    </a:cubicBezTo>
                    <a:cubicBezTo>
                      <a:pt x="152" y="86"/>
                      <a:pt x="150" y="84"/>
                      <a:pt x="148" y="84"/>
                    </a:cubicBezTo>
                    <a:moveTo>
                      <a:pt x="120" y="96"/>
                    </a:moveTo>
                    <a:cubicBezTo>
                      <a:pt x="116" y="96"/>
                      <a:pt x="112" y="92"/>
                      <a:pt x="112" y="88"/>
                    </a:cubicBezTo>
                    <a:cubicBezTo>
                      <a:pt x="112" y="84"/>
                      <a:pt x="116" y="80"/>
                      <a:pt x="120" y="80"/>
                    </a:cubicBezTo>
                    <a:cubicBezTo>
                      <a:pt x="124" y="80"/>
                      <a:pt x="128" y="84"/>
                      <a:pt x="128" y="88"/>
                    </a:cubicBezTo>
                    <a:cubicBezTo>
                      <a:pt x="128" y="92"/>
                      <a:pt x="124" y="96"/>
                      <a:pt x="120" y="96"/>
                    </a:cubicBezTo>
                    <a:moveTo>
                      <a:pt x="148" y="40"/>
                    </a:moveTo>
                    <a:cubicBezTo>
                      <a:pt x="79" y="40"/>
                      <a:pt x="79" y="40"/>
                      <a:pt x="79" y="40"/>
                    </a:cubicBezTo>
                    <a:cubicBezTo>
                      <a:pt x="78" y="33"/>
                      <a:pt x="71" y="28"/>
                      <a:pt x="64" y="28"/>
                    </a:cubicBezTo>
                    <a:cubicBezTo>
                      <a:pt x="57" y="28"/>
                      <a:pt x="50" y="33"/>
                      <a:pt x="49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6" y="40"/>
                      <a:pt x="24" y="42"/>
                      <a:pt x="24" y="44"/>
                    </a:cubicBezTo>
                    <a:cubicBezTo>
                      <a:pt x="24" y="46"/>
                      <a:pt x="26" y="48"/>
                      <a:pt x="28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0" y="55"/>
                      <a:pt x="57" y="60"/>
                      <a:pt x="64" y="60"/>
                    </a:cubicBezTo>
                    <a:cubicBezTo>
                      <a:pt x="71" y="60"/>
                      <a:pt x="78" y="55"/>
                      <a:pt x="79" y="48"/>
                    </a:cubicBezTo>
                    <a:cubicBezTo>
                      <a:pt x="148" y="48"/>
                      <a:pt x="148" y="48"/>
                      <a:pt x="148" y="48"/>
                    </a:cubicBezTo>
                    <a:cubicBezTo>
                      <a:pt x="150" y="48"/>
                      <a:pt x="152" y="46"/>
                      <a:pt x="152" y="44"/>
                    </a:cubicBezTo>
                    <a:cubicBezTo>
                      <a:pt x="152" y="42"/>
                      <a:pt x="150" y="40"/>
                      <a:pt x="148" y="40"/>
                    </a:cubicBezTo>
                    <a:moveTo>
                      <a:pt x="64" y="52"/>
                    </a:moveTo>
                    <a:cubicBezTo>
                      <a:pt x="60" y="52"/>
                      <a:pt x="56" y="48"/>
                      <a:pt x="56" y="44"/>
                    </a:cubicBezTo>
                    <a:cubicBezTo>
                      <a:pt x="56" y="40"/>
                      <a:pt x="60" y="36"/>
                      <a:pt x="64" y="36"/>
                    </a:cubicBezTo>
                    <a:cubicBezTo>
                      <a:pt x="68" y="36"/>
                      <a:pt x="72" y="40"/>
                      <a:pt x="72" y="44"/>
                    </a:cubicBezTo>
                    <a:cubicBezTo>
                      <a:pt x="72" y="48"/>
                      <a:pt x="68" y="52"/>
                      <a:pt x="64" y="52"/>
                    </a:cubicBezTo>
                    <a:moveTo>
                      <a:pt x="160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9"/>
                      <a:pt x="7" y="176"/>
                      <a:pt x="16" y="176"/>
                    </a:cubicBezTo>
                    <a:cubicBezTo>
                      <a:pt x="160" y="176"/>
                      <a:pt x="160" y="176"/>
                      <a:pt x="160" y="176"/>
                    </a:cubicBezTo>
                    <a:cubicBezTo>
                      <a:pt x="169" y="176"/>
                      <a:pt x="176" y="169"/>
                      <a:pt x="176" y="160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7"/>
                      <a:pt x="169" y="0"/>
                      <a:pt x="160" y="0"/>
                    </a:cubicBezTo>
                    <a:moveTo>
                      <a:pt x="168" y="160"/>
                    </a:moveTo>
                    <a:cubicBezTo>
                      <a:pt x="168" y="164"/>
                      <a:pt x="164" y="168"/>
                      <a:pt x="160" y="168"/>
                    </a:cubicBezTo>
                    <a:cubicBezTo>
                      <a:pt x="16" y="168"/>
                      <a:pt x="16" y="168"/>
                      <a:pt x="16" y="168"/>
                    </a:cubicBezTo>
                    <a:cubicBezTo>
                      <a:pt x="12" y="168"/>
                      <a:pt x="8" y="164"/>
                      <a:pt x="8" y="16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4" y="8"/>
                      <a:pt x="168" y="12"/>
                      <a:pt x="168" y="16"/>
                    </a:cubicBezTo>
                    <a:lnTo>
                      <a:pt x="168" y="1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279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>
            <a:off x="0" y="1600200"/>
            <a:ext cx="12192000" cy="3657600"/>
          </a:xfrm>
          <a:prstGeom prst="rect">
            <a:avLst/>
          </a:prstGeom>
          <a:solidFill>
            <a:schemeClr val="tx1">
              <a:alpha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bg1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923330"/>
          </a:xfrm>
        </p:spPr>
        <p:txBody>
          <a:bodyPr/>
          <a:lstStyle/>
          <a:p>
            <a:r>
              <a:rPr lang="en-US" dirty="0" err="1"/>
              <a:t>Čo</a:t>
            </a:r>
            <a:r>
              <a:rPr lang="en-US" dirty="0"/>
              <a:t> </a:t>
            </a:r>
            <a:r>
              <a:rPr lang="en-US" dirty="0" err="1"/>
              <a:t>môže</a:t>
            </a:r>
            <a:r>
              <a:rPr lang="en-US" dirty="0"/>
              <a:t> GDPR </a:t>
            </a:r>
            <a:r>
              <a:rPr lang="en-US" dirty="0" err="1"/>
              <a:t>limitovať</a:t>
            </a:r>
            <a:r>
              <a:rPr lang="en-US" dirty="0"/>
              <a:t>?</a:t>
            </a:r>
            <a:endParaRPr lang="uk-UA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>
          <a:xfrm>
            <a:off x="11277600" y="6048457"/>
            <a:ext cx="1155700" cy="666977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6</a:t>
            </a:fld>
            <a:endParaRPr/>
          </a:p>
        </p:txBody>
      </p:sp>
      <p:sp>
        <p:nvSpPr>
          <p:cNvPr id="66" name="Freeform 65"/>
          <p:cNvSpPr/>
          <p:nvPr/>
        </p:nvSpPr>
        <p:spPr>
          <a:xfrm>
            <a:off x="3048000" y="3432048"/>
            <a:ext cx="3048000" cy="1828800"/>
          </a:xfrm>
          <a:custGeom>
            <a:avLst/>
            <a:gdLst>
              <a:gd name="connsiteX0" fmla="*/ 0 w 4572000"/>
              <a:gd name="connsiteY0" fmla="*/ 0 h 2743200"/>
              <a:gd name="connsiteX1" fmla="*/ 4572000 w 4572000"/>
              <a:gd name="connsiteY1" fmla="*/ 0 h 2743200"/>
              <a:gd name="connsiteX2" fmla="*/ 4572000 w 4572000"/>
              <a:gd name="connsiteY2" fmla="*/ 2743200 h 2743200"/>
              <a:gd name="connsiteX3" fmla="*/ 0 w 4572000"/>
              <a:gd name="connsiteY3" fmla="*/ 2743200 h 2743200"/>
              <a:gd name="connsiteX4" fmla="*/ 0 w 4572000"/>
              <a:gd name="connsiteY4" fmla="*/ 1748790 h 2743200"/>
              <a:gd name="connsiteX5" fmla="*/ 269328 w 4572000"/>
              <a:gd name="connsiteY5" fmla="*/ 1371600 h 2743200"/>
              <a:gd name="connsiteX6" fmla="*/ 0 w 4572000"/>
              <a:gd name="connsiteY6" fmla="*/ 99441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2743200">
                <a:moveTo>
                  <a:pt x="0" y="0"/>
                </a:moveTo>
                <a:lnTo>
                  <a:pt x="4572000" y="0"/>
                </a:lnTo>
                <a:lnTo>
                  <a:pt x="4572000" y="2743200"/>
                </a:lnTo>
                <a:lnTo>
                  <a:pt x="0" y="2743200"/>
                </a:lnTo>
                <a:lnTo>
                  <a:pt x="0" y="1748790"/>
                </a:lnTo>
                <a:lnTo>
                  <a:pt x="269328" y="1371600"/>
                </a:lnTo>
                <a:lnTo>
                  <a:pt x="0" y="994410"/>
                </a:lnTo>
                <a:close/>
              </a:path>
            </a:pathLst>
          </a:cu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35" name="Freeform 43"/>
          <p:cNvSpPr>
            <a:spLocks noEditPoints="1"/>
          </p:cNvSpPr>
          <p:nvPr/>
        </p:nvSpPr>
        <p:spPr bwMode="auto">
          <a:xfrm>
            <a:off x="965200" y="3827568"/>
            <a:ext cx="1117600" cy="996129"/>
          </a:xfrm>
          <a:custGeom>
            <a:avLst/>
            <a:gdLst>
              <a:gd name="T0" fmla="*/ 176 w 176"/>
              <a:gd name="T1" fmla="*/ 54 h 160"/>
              <a:gd name="T2" fmla="*/ 112 w 176"/>
              <a:gd name="T3" fmla="*/ 0 h 160"/>
              <a:gd name="T4" fmla="*/ 53 w 176"/>
              <a:gd name="T5" fmla="*/ 33 h 160"/>
              <a:gd name="T6" fmla="*/ 63 w 176"/>
              <a:gd name="T7" fmla="*/ 32 h 160"/>
              <a:gd name="T8" fmla="*/ 112 w 176"/>
              <a:gd name="T9" fmla="*/ 8 h 160"/>
              <a:gd name="T10" fmla="*/ 168 w 176"/>
              <a:gd name="T11" fmla="*/ 54 h 160"/>
              <a:gd name="T12" fmla="*/ 151 w 176"/>
              <a:gd name="T13" fmla="*/ 87 h 160"/>
              <a:gd name="T14" fmla="*/ 149 w 176"/>
              <a:gd name="T15" fmla="*/ 95 h 160"/>
              <a:gd name="T16" fmla="*/ 152 w 176"/>
              <a:gd name="T17" fmla="*/ 107 h 160"/>
              <a:gd name="T18" fmla="*/ 135 w 176"/>
              <a:gd name="T19" fmla="*/ 100 h 160"/>
              <a:gd name="T20" fmla="*/ 134 w 176"/>
              <a:gd name="T21" fmla="*/ 108 h 160"/>
              <a:gd name="T22" fmla="*/ 164 w 176"/>
              <a:gd name="T23" fmla="*/ 120 h 160"/>
              <a:gd name="T24" fmla="*/ 156 w 176"/>
              <a:gd name="T25" fmla="*/ 93 h 160"/>
              <a:gd name="T26" fmla="*/ 176 w 176"/>
              <a:gd name="T27" fmla="*/ 54 h 160"/>
              <a:gd name="T28" fmla="*/ 64 w 176"/>
              <a:gd name="T29" fmla="*/ 40 h 160"/>
              <a:gd name="T30" fmla="*/ 0 w 176"/>
              <a:gd name="T31" fmla="*/ 94 h 160"/>
              <a:gd name="T32" fmla="*/ 20 w 176"/>
              <a:gd name="T33" fmla="*/ 133 h 160"/>
              <a:gd name="T34" fmla="*/ 12 w 176"/>
              <a:gd name="T35" fmla="*/ 160 h 160"/>
              <a:gd name="T36" fmla="*/ 48 w 176"/>
              <a:gd name="T37" fmla="*/ 146 h 160"/>
              <a:gd name="T38" fmla="*/ 64 w 176"/>
              <a:gd name="T39" fmla="*/ 148 h 160"/>
              <a:gd name="T40" fmla="*/ 128 w 176"/>
              <a:gd name="T41" fmla="*/ 94 h 160"/>
              <a:gd name="T42" fmla="*/ 64 w 176"/>
              <a:gd name="T43" fmla="*/ 40 h 160"/>
              <a:gd name="T44" fmla="*/ 64 w 176"/>
              <a:gd name="T45" fmla="*/ 140 h 160"/>
              <a:gd name="T46" fmla="*/ 50 w 176"/>
              <a:gd name="T47" fmla="*/ 138 h 160"/>
              <a:gd name="T48" fmla="*/ 48 w 176"/>
              <a:gd name="T49" fmla="*/ 138 h 160"/>
              <a:gd name="T50" fmla="*/ 45 w 176"/>
              <a:gd name="T51" fmla="*/ 139 h 160"/>
              <a:gd name="T52" fmla="*/ 24 w 176"/>
              <a:gd name="T53" fmla="*/ 147 h 160"/>
              <a:gd name="T54" fmla="*/ 27 w 176"/>
              <a:gd name="T55" fmla="*/ 135 h 160"/>
              <a:gd name="T56" fmla="*/ 25 w 176"/>
              <a:gd name="T57" fmla="*/ 127 h 160"/>
              <a:gd name="T58" fmla="*/ 8 w 176"/>
              <a:gd name="T59" fmla="*/ 94 h 160"/>
              <a:gd name="T60" fmla="*/ 64 w 176"/>
              <a:gd name="T61" fmla="*/ 48 h 160"/>
              <a:gd name="T62" fmla="*/ 120 w 176"/>
              <a:gd name="T63" fmla="*/ 94 h 160"/>
              <a:gd name="T64" fmla="*/ 64 w 176"/>
              <a:gd name="T65" fmla="*/ 1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0">
                <a:moveTo>
                  <a:pt x="176" y="54"/>
                </a:moveTo>
                <a:cubicBezTo>
                  <a:pt x="176" y="24"/>
                  <a:pt x="147" y="0"/>
                  <a:pt x="112" y="0"/>
                </a:cubicBezTo>
                <a:cubicBezTo>
                  <a:pt x="86" y="0"/>
                  <a:pt x="63" y="13"/>
                  <a:pt x="53" y="33"/>
                </a:cubicBezTo>
                <a:cubicBezTo>
                  <a:pt x="56" y="32"/>
                  <a:pt x="60" y="32"/>
                  <a:pt x="63" y="32"/>
                </a:cubicBezTo>
                <a:cubicBezTo>
                  <a:pt x="72" y="18"/>
                  <a:pt x="91" y="8"/>
                  <a:pt x="112" y="8"/>
                </a:cubicBezTo>
                <a:cubicBezTo>
                  <a:pt x="143" y="8"/>
                  <a:pt x="168" y="29"/>
                  <a:pt x="168" y="54"/>
                </a:cubicBezTo>
                <a:cubicBezTo>
                  <a:pt x="168" y="66"/>
                  <a:pt x="162" y="78"/>
                  <a:pt x="151" y="87"/>
                </a:cubicBezTo>
                <a:cubicBezTo>
                  <a:pt x="149" y="89"/>
                  <a:pt x="148" y="92"/>
                  <a:pt x="149" y="95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3"/>
                  <a:pt x="134" y="106"/>
                  <a:pt x="134" y="108"/>
                </a:cubicBezTo>
                <a:cubicBezTo>
                  <a:pt x="164" y="120"/>
                  <a:pt x="164" y="120"/>
                  <a:pt x="164" y="120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68" y="83"/>
                  <a:pt x="176" y="69"/>
                  <a:pt x="176" y="54"/>
                </a:cubicBezTo>
                <a:moveTo>
                  <a:pt x="64" y="40"/>
                </a:moveTo>
                <a:cubicBezTo>
                  <a:pt x="29" y="40"/>
                  <a:pt x="0" y="64"/>
                  <a:pt x="0" y="94"/>
                </a:cubicBezTo>
                <a:cubicBezTo>
                  <a:pt x="0" y="109"/>
                  <a:pt x="8" y="123"/>
                  <a:pt x="20" y="133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53" y="147"/>
                  <a:pt x="58" y="148"/>
                  <a:pt x="64" y="148"/>
                </a:cubicBezTo>
                <a:cubicBezTo>
                  <a:pt x="99" y="148"/>
                  <a:pt x="128" y="124"/>
                  <a:pt x="128" y="94"/>
                </a:cubicBezTo>
                <a:cubicBezTo>
                  <a:pt x="128" y="64"/>
                  <a:pt x="99" y="40"/>
                  <a:pt x="64" y="40"/>
                </a:cubicBezTo>
                <a:moveTo>
                  <a:pt x="64" y="140"/>
                </a:moveTo>
                <a:cubicBezTo>
                  <a:pt x="59" y="140"/>
                  <a:pt x="54" y="139"/>
                  <a:pt x="50" y="138"/>
                </a:cubicBezTo>
                <a:cubicBezTo>
                  <a:pt x="49" y="138"/>
                  <a:pt x="48" y="138"/>
                  <a:pt x="48" y="138"/>
                </a:cubicBezTo>
                <a:cubicBezTo>
                  <a:pt x="47" y="138"/>
                  <a:pt x="46" y="138"/>
                  <a:pt x="45" y="139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27" y="135"/>
                  <a:pt x="27" y="135"/>
                  <a:pt x="27" y="135"/>
                </a:cubicBezTo>
                <a:cubicBezTo>
                  <a:pt x="28" y="132"/>
                  <a:pt x="27" y="129"/>
                  <a:pt x="25" y="127"/>
                </a:cubicBezTo>
                <a:cubicBezTo>
                  <a:pt x="14" y="118"/>
                  <a:pt x="8" y="106"/>
                  <a:pt x="8" y="94"/>
                </a:cubicBezTo>
                <a:cubicBezTo>
                  <a:pt x="8" y="69"/>
                  <a:pt x="33" y="48"/>
                  <a:pt x="64" y="48"/>
                </a:cubicBezTo>
                <a:cubicBezTo>
                  <a:pt x="95" y="48"/>
                  <a:pt x="120" y="69"/>
                  <a:pt x="120" y="94"/>
                </a:cubicBezTo>
                <a:cubicBezTo>
                  <a:pt x="120" y="119"/>
                  <a:pt x="95" y="140"/>
                  <a:pt x="64" y="140"/>
                </a:cubicBezTo>
              </a:path>
            </a:pathLst>
          </a:custGeom>
          <a:solidFill>
            <a:schemeClr val="bg1"/>
          </a:solidFill>
          <a:ln w="28575">
            <a:solidFill>
              <a:schemeClr val="tx1">
                <a:alpha val="75000"/>
              </a:schemeClr>
            </a:solidFill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38" name="Rectangle 37"/>
          <p:cNvSpPr/>
          <p:nvPr/>
        </p:nvSpPr>
        <p:spPr>
          <a:xfrm>
            <a:off x="3339142" y="3691941"/>
            <a:ext cx="24792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  <a:latin typeface="+mj-lt"/>
              </a:rPr>
              <a:t>Právo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na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vysvetlenie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obmedzí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niektoré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druhy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algoritmov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8" name="Freeform 67"/>
          <p:cNvSpPr/>
          <p:nvPr/>
        </p:nvSpPr>
        <p:spPr>
          <a:xfrm rot="10800000">
            <a:off x="0" y="1601724"/>
            <a:ext cx="3048000" cy="1828800"/>
          </a:xfrm>
          <a:custGeom>
            <a:avLst/>
            <a:gdLst>
              <a:gd name="connsiteX0" fmla="*/ 0 w 4572000"/>
              <a:gd name="connsiteY0" fmla="*/ 0 h 2743200"/>
              <a:gd name="connsiteX1" fmla="*/ 4572000 w 4572000"/>
              <a:gd name="connsiteY1" fmla="*/ 0 h 2743200"/>
              <a:gd name="connsiteX2" fmla="*/ 4572000 w 4572000"/>
              <a:gd name="connsiteY2" fmla="*/ 2743200 h 2743200"/>
              <a:gd name="connsiteX3" fmla="*/ 0 w 4572000"/>
              <a:gd name="connsiteY3" fmla="*/ 2743200 h 2743200"/>
              <a:gd name="connsiteX4" fmla="*/ 0 w 4572000"/>
              <a:gd name="connsiteY4" fmla="*/ 1748790 h 2743200"/>
              <a:gd name="connsiteX5" fmla="*/ 269328 w 4572000"/>
              <a:gd name="connsiteY5" fmla="*/ 1371600 h 2743200"/>
              <a:gd name="connsiteX6" fmla="*/ 0 w 4572000"/>
              <a:gd name="connsiteY6" fmla="*/ 99441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2743200">
                <a:moveTo>
                  <a:pt x="0" y="0"/>
                </a:moveTo>
                <a:lnTo>
                  <a:pt x="4572000" y="0"/>
                </a:lnTo>
                <a:lnTo>
                  <a:pt x="4572000" y="2743200"/>
                </a:lnTo>
                <a:lnTo>
                  <a:pt x="0" y="2743200"/>
                </a:lnTo>
                <a:lnTo>
                  <a:pt x="0" y="1748790"/>
                </a:lnTo>
                <a:lnTo>
                  <a:pt x="269328" y="1371600"/>
                </a:lnTo>
                <a:lnTo>
                  <a:pt x="0" y="994410"/>
                </a:lnTo>
                <a:close/>
              </a:path>
            </a:pathLst>
          </a:cu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91142" y="1860093"/>
            <a:ext cx="24792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err="1">
                <a:solidFill>
                  <a:schemeClr val="bg1"/>
                </a:solidFill>
                <a:latin typeface="+mj-lt"/>
              </a:rPr>
              <a:t>Právo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na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zabudnutie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môže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ovplyvniť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konzistentnosť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63" name="Freeform 87"/>
          <p:cNvSpPr>
            <a:spLocks noEditPoints="1"/>
          </p:cNvSpPr>
          <p:nvPr/>
        </p:nvSpPr>
        <p:spPr bwMode="auto">
          <a:xfrm>
            <a:off x="4116211" y="2129714"/>
            <a:ext cx="911579" cy="769772"/>
          </a:xfrm>
          <a:custGeom>
            <a:avLst/>
            <a:gdLst>
              <a:gd name="T0" fmla="*/ 116 w 176"/>
              <a:gd name="T1" fmla="*/ 32 h 144"/>
              <a:gd name="T2" fmla="*/ 116 w 176"/>
              <a:gd name="T3" fmla="*/ 24 h 144"/>
              <a:gd name="T4" fmla="*/ 80 w 176"/>
              <a:gd name="T5" fmla="*/ 28 h 144"/>
              <a:gd name="T6" fmla="*/ 132 w 176"/>
              <a:gd name="T7" fmla="*/ 32 h 144"/>
              <a:gd name="T8" fmla="*/ 132 w 176"/>
              <a:gd name="T9" fmla="*/ 24 h 144"/>
              <a:gd name="T10" fmla="*/ 132 w 176"/>
              <a:gd name="T11" fmla="*/ 32 h 144"/>
              <a:gd name="T12" fmla="*/ 152 w 176"/>
              <a:gd name="T13" fmla="*/ 28 h 144"/>
              <a:gd name="T14" fmla="*/ 144 w 176"/>
              <a:gd name="T15" fmla="*/ 28 h 144"/>
              <a:gd name="T16" fmla="*/ 148 w 176"/>
              <a:gd name="T17" fmla="*/ 64 h 144"/>
              <a:gd name="T18" fmla="*/ 112 w 176"/>
              <a:gd name="T19" fmla="*/ 68 h 144"/>
              <a:gd name="T20" fmla="*/ 148 w 176"/>
              <a:gd name="T21" fmla="*/ 72 h 144"/>
              <a:gd name="T22" fmla="*/ 148 w 176"/>
              <a:gd name="T23" fmla="*/ 64 h 144"/>
              <a:gd name="T24" fmla="*/ 116 w 176"/>
              <a:gd name="T25" fmla="*/ 80 h 144"/>
              <a:gd name="T26" fmla="*/ 116 w 176"/>
              <a:gd name="T27" fmla="*/ 88 h 144"/>
              <a:gd name="T28" fmla="*/ 152 w 176"/>
              <a:gd name="T29" fmla="*/ 84 h 144"/>
              <a:gd name="T30" fmla="*/ 148 w 176"/>
              <a:gd name="T31" fmla="*/ 48 h 144"/>
              <a:gd name="T32" fmla="*/ 112 w 176"/>
              <a:gd name="T33" fmla="*/ 52 h 144"/>
              <a:gd name="T34" fmla="*/ 148 w 176"/>
              <a:gd name="T35" fmla="*/ 56 h 144"/>
              <a:gd name="T36" fmla="*/ 148 w 176"/>
              <a:gd name="T37" fmla="*/ 48 h 144"/>
              <a:gd name="T38" fmla="*/ 72 w 176"/>
              <a:gd name="T39" fmla="*/ 28 h 144"/>
              <a:gd name="T40" fmla="*/ 64 w 176"/>
              <a:gd name="T41" fmla="*/ 28 h 144"/>
              <a:gd name="T42" fmla="*/ 52 w 176"/>
              <a:gd name="T43" fmla="*/ 104 h 144"/>
              <a:gd name="T44" fmla="*/ 152 w 176"/>
              <a:gd name="T45" fmla="*/ 100 h 144"/>
              <a:gd name="T46" fmla="*/ 52 w 176"/>
              <a:gd name="T47" fmla="*/ 96 h 144"/>
              <a:gd name="T48" fmla="*/ 52 w 176"/>
              <a:gd name="T49" fmla="*/ 104 h 144"/>
              <a:gd name="T50" fmla="*/ 148 w 176"/>
              <a:gd name="T51" fmla="*/ 120 h 144"/>
              <a:gd name="T52" fmla="*/ 148 w 176"/>
              <a:gd name="T53" fmla="*/ 112 h 144"/>
              <a:gd name="T54" fmla="*/ 48 w 176"/>
              <a:gd name="T55" fmla="*/ 116 h 144"/>
              <a:gd name="T56" fmla="*/ 168 w 176"/>
              <a:gd name="T57" fmla="*/ 0 h 144"/>
              <a:gd name="T58" fmla="*/ 24 w 176"/>
              <a:gd name="T59" fmla="*/ 8 h 144"/>
              <a:gd name="T60" fmla="*/ 8 w 176"/>
              <a:gd name="T61" fmla="*/ 24 h 144"/>
              <a:gd name="T62" fmla="*/ 0 w 176"/>
              <a:gd name="T63" fmla="*/ 120 h 144"/>
              <a:gd name="T64" fmla="*/ 168 w 176"/>
              <a:gd name="T65" fmla="*/ 144 h 144"/>
              <a:gd name="T66" fmla="*/ 176 w 176"/>
              <a:gd name="T67" fmla="*/ 8 h 144"/>
              <a:gd name="T68" fmla="*/ 168 w 176"/>
              <a:gd name="T69" fmla="*/ 136 h 144"/>
              <a:gd name="T70" fmla="*/ 8 w 176"/>
              <a:gd name="T71" fmla="*/ 120 h 144"/>
              <a:gd name="T72" fmla="*/ 24 w 176"/>
              <a:gd name="T73" fmla="*/ 32 h 144"/>
              <a:gd name="T74" fmla="*/ 28 w 176"/>
              <a:gd name="T75" fmla="*/ 120 h 144"/>
              <a:gd name="T76" fmla="*/ 32 w 176"/>
              <a:gd name="T77" fmla="*/ 8 h 144"/>
              <a:gd name="T78" fmla="*/ 168 w 176"/>
              <a:gd name="T79" fmla="*/ 136 h 144"/>
              <a:gd name="T80" fmla="*/ 56 w 176"/>
              <a:gd name="T81" fmla="*/ 28 h 144"/>
              <a:gd name="T82" fmla="*/ 48 w 176"/>
              <a:gd name="T83" fmla="*/ 28 h 144"/>
              <a:gd name="T84" fmla="*/ 52 w 176"/>
              <a:gd name="T85" fmla="*/ 88 h 144"/>
              <a:gd name="T86" fmla="*/ 96 w 176"/>
              <a:gd name="T87" fmla="*/ 84 h 144"/>
              <a:gd name="T88" fmla="*/ 92 w 176"/>
              <a:gd name="T89" fmla="*/ 48 h 144"/>
              <a:gd name="T90" fmla="*/ 48 w 176"/>
              <a:gd name="T91" fmla="*/ 52 h 144"/>
              <a:gd name="T92" fmla="*/ 52 w 176"/>
              <a:gd name="T93" fmla="*/ 88 h 144"/>
              <a:gd name="T94" fmla="*/ 88 w 176"/>
              <a:gd name="T95" fmla="*/ 56 h 144"/>
              <a:gd name="T96" fmla="*/ 56 w 176"/>
              <a:gd name="T97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44">
                <a:moveTo>
                  <a:pt x="84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118" y="32"/>
                  <a:pt x="120" y="30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2" y="24"/>
                  <a:pt x="80" y="26"/>
                  <a:pt x="80" y="28"/>
                </a:cubicBezTo>
                <a:cubicBezTo>
                  <a:pt x="80" y="30"/>
                  <a:pt x="82" y="32"/>
                  <a:pt x="84" y="32"/>
                </a:cubicBezTo>
                <a:moveTo>
                  <a:pt x="132" y="32"/>
                </a:moveTo>
                <a:cubicBezTo>
                  <a:pt x="134" y="32"/>
                  <a:pt x="136" y="30"/>
                  <a:pt x="136" y="28"/>
                </a:cubicBezTo>
                <a:cubicBezTo>
                  <a:pt x="136" y="26"/>
                  <a:pt x="134" y="24"/>
                  <a:pt x="132" y="24"/>
                </a:cubicBezTo>
                <a:cubicBezTo>
                  <a:pt x="130" y="24"/>
                  <a:pt x="128" y="26"/>
                  <a:pt x="128" y="28"/>
                </a:cubicBezTo>
                <a:cubicBezTo>
                  <a:pt x="128" y="30"/>
                  <a:pt x="130" y="32"/>
                  <a:pt x="132" y="32"/>
                </a:cubicBezTo>
                <a:moveTo>
                  <a:pt x="148" y="32"/>
                </a:moveTo>
                <a:cubicBezTo>
                  <a:pt x="150" y="32"/>
                  <a:pt x="152" y="30"/>
                  <a:pt x="152" y="28"/>
                </a:cubicBezTo>
                <a:cubicBezTo>
                  <a:pt x="152" y="26"/>
                  <a:pt x="150" y="24"/>
                  <a:pt x="148" y="24"/>
                </a:cubicBezTo>
                <a:cubicBezTo>
                  <a:pt x="146" y="24"/>
                  <a:pt x="144" y="26"/>
                  <a:pt x="144" y="28"/>
                </a:cubicBezTo>
                <a:cubicBezTo>
                  <a:pt x="144" y="30"/>
                  <a:pt x="146" y="32"/>
                  <a:pt x="148" y="32"/>
                </a:cubicBezTo>
                <a:moveTo>
                  <a:pt x="148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4" y="64"/>
                  <a:pt x="112" y="66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4" y="48"/>
                  <a:pt x="112" y="50"/>
                  <a:pt x="112" y="52"/>
                </a:cubicBezTo>
                <a:cubicBezTo>
                  <a:pt x="112" y="54"/>
                  <a:pt x="114" y="56"/>
                  <a:pt x="116" y="56"/>
                </a:cubicBezTo>
                <a:cubicBezTo>
                  <a:pt x="148" y="56"/>
                  <a:pt x="148" y="56"/>
                  <a:pt x="148" y="56"/>
                </a:cubicBezTo>
                <a:cubicBezTo>
                  <a:pt x="150" y="56"/>
                  <a:pt x="152" y="54"/>
                  <a:pt x="152" y="52"/>
                </a:cubicBezTo>
                <a:cubicBezTo>
                  <a:pt x="152" y="50"/>
                  <a:pt x="150" y="48"/>
                  <a:pt x="148" y="48"/>
                </a:cubicBezTo>
                <a:moveTo>
                  <a:pt x="68" y="32"/>
                </a:moveTo>
                <a:cubicBezTo>
                  <a:pt x="70" y="32"/>
                  <a:pt x="72" y="30"/>
                  <a:pt x="72" y="28"/>
                </a:cubicBezTo>
                <a:cubicBezTo>
                  <a:pt x="72" y="26"/>
                  <a:pt x="70" y="24"/>
                  <a:pt x="68" y="24"/>
                </a:cubicBezTo>
                <a:cubicBezTo>
                  <a:pt x="66" y="24"/>
                  <a:pt x="64" y="26"/>
                  <a:pt x="64" y="28"/>
                </a:cubicBezTo>
                <a:cubicBezTo>
                  <a:pt x="64" y="30"/>
                  <a:pt x="66" y="32"/>
                  <a:pt x="68" y="32"/>
                </a:cubicBezTo>
                <a:moveTo>
                  <a:pt x="52" y="104"/>
                </a:move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0" y="96"/>
                  <a:pt x="48" y="98"/>
                  <a:pt x="48" y="100"/>
                </a:cubicBezTo>
                <a:cubicBezTo>
                  <a:pt x="48" y="102"/>
                  <a:pt x="50" y="104"/>
                  <a:pt x="52" y="104"/>
                </a:cubicBezTo>
                <a:moveTo>
                  <a:pt x="52" y="120"/>
                </a:move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0" y="112"/>
                  <a:pt x="48" y="114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168" y="0"/>
                </a:move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4"/>
                  <a:pt x="24" y="24"/>
                  <a:pt x="2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15" y="136"/>
                  <a:pt x="8" y="129"/>
                  <a:pt x="8" y="120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30" y="120"/>
                  <a:pt x="32" y="118"/>
                  <a:pt x="32" y="116"/>
                </a:cubicBezTo>
                <a:cubicBezTo>
                  <a:pt x="32" y="8"/>
                  <a:pt x="32" y="8"/>
                  <a:pt x="32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36"/>
                </a:lnTo>
                <a:close/>
                <a:moveTo>
                  <a:pt x="52" y="32"/>
                </a:move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50" y="24"/>
                  <a:pt x="48" y="26"/>
                  <a:pt x="48" y="28"/>
                </a:cubicBezTo>
                <a:cubicBezTo>
                  <a:pt x="48" y="30"/>
                  <a:pt x="50" y="32"/>
                  <a:pt x="52" y="32"/>
                </a:cubicBezTo>
                <a:moveTo>
                  <a:pt x="52" y="88"/>
                </a:moveTo>
                <a:cubicBezTo>
                  <a:pt x="92" y="88"/>
                  <a:pt x="92" y="88"/>
                  <a:pt x="92" y="88"/>
                </a:cubicBezTo>
                <a:cubicBezTo>
                  <a:pt x="94" y="88"/>
                  <a:pt x="96" y="86"/>
                  <a:pt x="96" y="84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0"/>
                  <a:pt x="94" y="48"/>
                  <a:pt x="9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0" y="48"/>
                  <a:pt x="48" y="50"/>
                  <a:pt x="48" y="52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moveTo>
                  <a:pt x="56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80"/>
                  <a:pt x="88" y="80"/>
                  <a:pt x="88" y="80"/>
                </a:cubicBezTo>
                <a:cubicBezTo>
                  <a:pt x="56" y="80"/>
                  <a:pt x="56" y="80"/>
                  <a:pt x="56" y="80"/>
                </a:cubicBezTo>
                <a:lnTo>
                  <a:pt x="56" y="5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>
                <a:alpha val="75000"/>
              </a:schemeClr>
            </a:solidFill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70" name="Freeform 69"/>
          <p:cNvSpPr/>
          <p:nvPr/>
        </p:nvSpPr>
        <p:spPr>
          <a:xfrm rot="10800000">
            <a:off x="6096000" y="1601724"/>
            <a:ext cx="3048000" cy="1828800"/>
          </a:xfrm>
          <a:custGeom>
            <a:avLst/>
            <a:gdLst>
              <a:gd name="connsiteX0" fmla="*/ 0 w 4572000"/>
              <a:gd name="connsiteY0" fmla="*/ 0 h 2743200"/>
              <a:gd name="connsiteX1" fmla="*/ 4572000 w 4572000"/>
              <a:gd name="connsiteY1" fmla="*/ 0 h 2743200"/>
              <a:gd name="connsiteX2" fmla="*/ 4572000 w 4572000"/>
              <a:gd name="connsiteY2" fmla="*/ 2743200 h 2743200"/>
              <a:gd name="connsiteX3" fmla="*/ 0 w 4572000"/>
              <a:gd name="connsiteY3" fmla="*/ 2743200 h 2743200"/>
              <a:gd name="connsiteX4" fmla="*/ 0 w 4572000"/>
              <a:gd name="connsiteY4" fmla="*/ 1748790 h 2743200"/>
              <a:gd name="connsiteX5" fmla="*/ 269328 w 4572000"/>
              <a:gd name="connsiteY5" fmla="*/ 1371600 h 2743200"/>
              <a:gd name="connsiteX6" fmla="*/ 0 w 4572000"/>
              <a:gd name="connsiteY6" fmla="*/ 99441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2743200">
                <a:moveTo>
                  <a:pt x="0" y="0"/>
                </a:moveTo>
                <a:lnTo>
                  <a:pt x="4572000" y="0"/>
                </a:lnTo>
                <a:lnTo>
                  <a:pt x="4572000" y="2743200"/>
                </a:lnTo>
                <a:lnTo>
                  <a:pt x="0" y="2743200"/>
                </a:lnTo>
                <a:lnTo>
                  <a:pt x="0" y="1748790"/>
                </a:lnTo>
                <a:lnTo>
                  <a:pt x="269328" y="1371600"/>
                </a:lnTo>
                <a:lnTo>
                  <a:pt x="0" y="994410"/>
                </a:lnTo>
                <a:close/>
              </a:path>
            </a:pathLst>
          </a:cu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387142" y="1860093"/>
            <a:ext cx="24792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err="1">
                <a:solidFill>
                  <a:schemeClr val="bg1"/>
                </a:solidFill>
                <a:latin typeface="+mj-lt"/>
              </a:rPr>
              <a:t>Obmedzenie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prepoužívania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dát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4" name="Freeform 239"/>
          <p:cNvSpPr>
            <a:spLocks noEditPoints="1"/>
          </p:cNvSpPr>
          <p:nvPr/>
        </p:nvSpPr>
        <p:spPr bwMode="auto">
          <a:xfrm>
            <a:off x="10294803" y="2129714"/>
            <a:ext cx="746395" cy="762975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160 h 176"/>
              <a:gd name="T4" fmla="*/ 128 w 176"/>
              <a:gd name="T5" fmla="*/ 176 h 176"/>
              <a:gd name="T6" fmla="*/ 144 w 176"/>
              <a:gd name="T7" fmla="*/ 48 h 176"/>
              <a:gd name="T8" fmla="*/ 136 w 176"/>
              <a:gd name="T9" fmla="*/ 160 h 176"/>
              <a:gd name="T10" fmla="*/ 16 w 176"/>
              <a:gd name="T11" fmla="*/ 168 h 176"/>
              <a:gd name="T12" fmla="*/ 8 w 176"/>
              <a:gd name="T13" fmla="*/ 72 h 176"/>
              <a:gd name="T14" fmla="*/ 136 w 176"/>
              <a:gd name="T15" fmla="*/ 160 h 176"/>
              <a:gd name="T16" fmla="*/ 8 w 176"/>
              <a:gd name="T17" fmla="*/ 64 h 176"/>
              <a:gd name="T18" fmla="*/ 16 w 176"/>
              <a:gd name="T19" fmla="*/ 40 h 176"/>
              <a:gd name="T20" fmla="*/ 136 w 176"/>
              <a:gd name="T21" fmla="*/ 48 h 176"/>
              <a:gd name="T22" fmla="*/ 36 w 176"/>
              <a:gd name="T23" fmla="*/ 48 h 176"/>
              <a:gd name="T24" fmla="*/ 36 w 176"/>
              <a:gd name="T25" fmla="*/ 56 h 176"/>
              <a:gd name="T26" fmla="*/ 36 w 176"/>
              <a:gd name="T27" fmla="*/ 48 h 176"/>
              <a:gd name="T28" fmla="*/ 16 w 176"/>
              <a:gd name="T29" fmla="*/ 52 h 176"/>
              <a:gd name="T30" fmla="*/ 24 w 176"/>
              <a:gd name="T31" fmla="*/ 52 h 176"/>
              <a:gd name="T32" fmla="*/ 160 w 176"/>
              <a:gd name="T33" fmla="*/ 0 h 176"/>
              <a:gd name="T34" fmla="*/ 32 w 176"/>
              <a:gd name="T35" fmla="*/ 16 h 176"/>
              <a:gd name="T36" fmla="*/ 36 w 176"/>
              <a:gd name="T37" fmla="*/ 24 h 176"/>
              <a:gd name="T38" fmla="*/ 40 w 176"/>
              <a:gd name="T39" fmla="*/ 16 h 176"/>
              <a:gd name="T40" fmla="*/ 160 w 176"/>
              <a:gd name="T41" fmla="*/ 8 h 176"/>
              <a:gd name="T42" fmla="*/ 168 w 176"/>
              <a:gd name="T43" fmla="*/ 128 h 176"/>
              <a:gd name="T44" fmla="*/ 156 w 176"/>
              <a:gd name="T45" fmla="*/ 136 h 176"/>
              <a:gd name="T46" fmla="*/ 156 w 176"/>
              <a:gd name="T47" fmla="*/ 144 h 176"/>
              <a:gd name="T48" fmla="*/ 176 w 176"/>
              <a:gd name="T49" fmla="*/ 128 h 176"/>
              <a:gd name="T50" fmla="*/ 160 w 176"/>
              <a:gd name="T51" fmla="*/ 0 h 176"/>
              <a:gd name="T52" fmla="*/ 48 w 176"/>
              <a:gd name="T53" fmla="*/ 52 h 176"/>
              <a:gd name="T54" fmla="*/ 56 w 176"/>
              <a:gd name="T55" fmla="*/ 52 h 176"/>
              <a:gd name="T56" fmla="*/ 124 w 176"/>
              <a:gd name="T57" fmla="*/ 48 h 176"/>
              <a:gd name="T58" fmla="*/ 64 w 176"/>
              <a:gd name="T59" fmla="*/ 52 h 176"/>
              <a:gd name="T60" fmla="*/ 124 w 176"/>
              <a:gd name="T61" fmla="*/ 56 h 176"/>
              <a:gd name="T62" fmla="*/ 124 w 176"/>
              <a:gd name="T6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72"/>
                  <a:pt x="8" y="72"/>
                  <a:pt x="8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160"/>
                </a:lnTo>
                <a:close/>
                <a:moveTo>
                  <a:pt x="136" y="64"/>
                </a:move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lnTo>
                  <a:pt x="136" y="64"/>
                </a:lnTo>
                <a:close/>
                <a:moveTo>
                  <a:pt x="36" y="48"/>
                </a:move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cubicBezTo>
                  <a:pt x="38" y="56"/>
                  <a:pt x="40" y="54"/>
                  <a:pt x="40" y="52"/>
                </a:cubicBezTo>
                <a:cubicBezTo>
                  <a:pt x="40" y="50"/>
                  <a:pt x="38" y="48"/>
                  <a:pt x="36" y="48"/>
                </a:cubicBezTo>
                <a:moveTo>
                  <a:pt x="20" y="48"/>
                </a:moveTo>
                <a:cubicBezTo>
                  <a:pt x="18" y="48"/>
                  <a:pt x="16" y="50"/>
                  <a:pt x="16" y="52"/>
                </a:cubicBezTo>
                <a:cubicBezTo>
                  <a:pt x="16" y="54"/>
                  <a:pt x="18" y="56"/>
                  <a:pt x="20" y="56"/>
                </a:cubicBezTo>
                <a:cubicBezTo>
                  <a:pt x="22" y="56"/>
                  <a:pt x="24" y="54"/>
                  <a:pt x="24" y="52"/>
                </a:cubicBezTo>
                <a:cubicBezTo>
                  <a:pt x="24" y="50"/>
                  <a:pt x="22" y="48"/>
                  <a:pt x="20" y="48"/>
                </a:cubicBezTo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52" y="48"/>
                </a:moveTo>
                <a:cubicBezTo>
                  <a:pt x="50" y="48"/>
                  <a:pt x="48" y="50"/>
                  <a:pt x="48" y="52"/>
                </a:cubicBezTo>
                <a:cubicBezTo>
                  <a:pt x="48" y="54"/>
                  <a:pt x="50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moveTo>
                  <a:pt x="124" y="48"/>
                </a:moveTo>
                <a:cubicBezTo>
                  <a:pt x="68" y="48"/>
                  <a:pt x="68" y="48"/>
                  <a:pt x="68" y="48"/>
                </a:cubicBezTo>
                <a:cubicBezTo>
                  <a:pt x="66" y="48"/>
                  <a:pt x="64" y="50"/>
                  <a:pt x="64" y="52"/>
                </a:cubicBezTo>
                <a:cubicBezTo>
                  <a:pt x="64" y="54"/>
                  <a:pt x="66" y="56"/>
                  <a:pt x="68" y="56"/>
                </a:cubicBezTo>
                <a:cubicBezTo>
                  <a:pt x="124" y="56"/>
                  <a:pt x="124" y="56"/>
                  <a:pt x="124" y="56"/>
                </a:cubicBezTo>
                <a:cubicBezTo>
                  <a:pt x="126" y="56"/>
                  <a:pt x="128" y="54"/>
                  <a:pt x="128" y="52"/>
                </a:cubicBezTo>
                <a:cubicBezTo>
                  <a:pt x="128" y="50"/>
                  <a:pt x="126" y="48"/>
                  <a:pt x="124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69" name="Freeform 68"/>
          <p:cNvSpPr/>
          <p:nvPr/>
        </p:nvSpPr>
        <p:spPr>
          <a:xfrm>
            <a:off x="9144000" y="3432048"/>
            <a:ext cx="3048000" cy="1828800"/>
          </a:xfrm>
          <a:custGeom>
            <a:avLst/>
            <a:gdLst>
              <a:gd name="connsiteX0" fmla="*/ 0 w 4572000"/>
              <a:gd name="connsiteY0" fmla="*/ 0 h 2743200"/>
              <a:gd name="connsiteX1" fmla="*/ 4572000 w 4572000"/>
              <a:gd name="connsiteY1" fmla="*/ 0 h 2743200"/>
              <a:gd name="connsiteX2" fmla="*/ 4572000 w 4572000"/>
              <a:gd name="connsiteY2" fmla="*/ 2743200 h 2743200"/>
              <a:gd name="connsiteX3" fmla="*/ 0 w 4572000"/>
              <a:gd name="connsiteY3" fmla="*/ 2743200 h 2743200"/>
              <a:gd name="connsiteX4" fmla="*/ 0 w 4572000"/>
              <a:gd name="connsiteY4" fmla="*/ 1748790 h 2743200"/>
              <a:gd name="connsiteX5" fmla="*/ 269328 w 4572000"/>
              <a:gd name="connsiteY5" fmla="*/ 1371600 h 2743200"/>
              <a:gd name="connsiteX6" fmla="*/ 0 w 4572000"/>
              <a:gd name="connsiteY6" fmla="*/ 99441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2743200">
                <a:moveTo>
                  <a:pt x="0" y="0"/>
                </a:moveTo>
                <a:lnTo>
                  <a:pt x="4572000" y="0"/>
                </a:lnTo>
                <a:lnTo>
                  <a:pt x="4572000" y="2743200"/>
                </a:lnTo>
                <a:lnTo>
                  <a:pt x="0" y="2743200"/>
                </a:lnTo>
                <a:lnTo>
                  <a:pt x="0" y="1748790"/>
                </a:lnTo>
                <a:lnTo>
                  <a:pt x="269328" y="1371600"/>
                </a:lnTo>
                <a:lnTo>
                  <a:pt x="0" y="994410"/>
                </a:lnTo>
                <a:close/>
              </a:path>
            </a:pathLst>
          </a:cu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435142" y="3691941"/>
            <a:ext cx="2756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  <a:latin typeface="+mj-lt"/>
              </a:rPr>
              <a:t>Anonymizácia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a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pseudoanynimizácia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5" name="Freeform 217"/>
          <p:cNvSpPr>
            <a:spLocks noEditPoints="1"/>
          </p:cNvSpPr>
          <p:nvPr/>
        </p:nvSpPr>
        <p:spPr bwMode="auto">
          <a:xfrm>
            <a:off x="7139694" y="3888019"/>
            <a:ext cx="960613" cy="875226"/>
          </a:xfrm>
          <a:custGeom>
            <a:avLst/>
            <a:gdLst>
              <a:gd name="T0" fmla="*/ 104 w 176"/>
              <a:gd name="T1" fmla="*/ 28 h 160"/>
              <a:gd name="T2" fmla="*/ 108 w 176"/>
              <a:gd name="T3" fmla="*/ 48 h 160"/>
              <a:gd name="T4" fmla="*/ 112 w 176"/>
              <a:gd name="T5" fmla="*/ 28 h 160"/>
              <a:gd name="T6" fmla="*/ 132 w 176"/>
              <a:gd name="T7" fmla="*/ 24 h 160"/>
              <a:gd name="T8" fmla="*/ 112 w 176"/>
              <a:gd name="T9" fmla="*/ 20 h 160"/>
              <a:gd name="T10" fmla="*/ 108 w 176"/>
              <a:gd name="T11" fmla="*/ 0 h 160"/>
              <a:gd name="T12" fmla="*/ 104 w 176"/>
              <a:gd name="T13" fmla="*/ 20 h 160"/>
              <a:gd name="T14" fmla="*/ 84 w 176"/>
              <a:gd name="T15" fmla="*/ 24 h 160"/>
              <a:gd name="T16" fmla="*/ 160 w 176"/>
              <a:gd name="T17" fmla="*/ 133 h 160"/>
              <a:gd name="T18" fmla="*/ 176 w 176"/>
              <a:gd name="T19" fmla="*/ 61 h 160"/>
              <a:gd name="T20" fmla="*/ 176 w 176"/>
              <a:gd name="T21" fmla="*/ 60 h 160"/>
              <a:gd name="T22" fmla="*/ 44 w 176"/>
              <a:gd name="T23" fmla="*/ 56 h 160"/>
              <a:gd name="T24" fmla="*/ 38 w 176"/>
              <a:gd name="T25" fmla="*/ 35 h 160"/>
              <a:gd name="T26" fmla="*/ 4 w 176"/>
              <a:gd name="T27" fmla="*/ 32 h 160"/>
              <a:gd name="T28" fmla="*/ 4 w 176"/>
              <a:gd name="T29" fmla="*/ 40 h 160"/>
              <a:gd name="T30" fmla="*/ 56 w 176"/>
              <a:gd name="T31" fmla="*/ 133 h 160"/>
              <a:gd name="T32" fmla="*/ 58 w 176"/>
              <a:gd name="T33" fmla="*/ 136 h 160"/>
              <a:gd name="T34" fmla="*/ 72 w 176"/>
              <a:gd name="T35" fmla="*/ 160 h 160"/>
              <a:gd name="T36" fmla="*/ 86 w 176"/>
              <a:gd name="T37" fmla="*/ 136 h 160"/>
              <a:gd name="T38" fmla="*/ 128 w 176"/>
              <a:gd name="T39" fmla="*/ 144 h 160"/>
              <a:gd name="T40" fmla="*/ 160 w 176"/>
              <a:gd name="T41" fmla="*/ 144 h 160"/>
              <a:gd name="T42" fmla="*/ 160 w 176"/>
              <a:gd name="T43" fmla="*/ 133 h 160"/>
              <a:gd name="T44" fmla="*/ 167 w 176"/>
              <a:gd name="T45" fmla="*/ 64 h 160"/>
              <a:gd name="T46" fmla="*/ 142 w 176"/>
              <a:gd name="T47" fmla="*/ 80 h 160"/>
              <a:gd name="T48" fmla="*/ 46 w 176"/>
              <a:gd name="T49" fmla="*/ 64 h 160"/>
              <a:gd name="T50" fmla="*/ 74 w 176"/>
              <a:gd name="T51" fmla="*/ 80 h 160"/>
              <a:gd name="T52" fmla="*/ 46 w 176"/>
              <a:gd name="T53" fmla="*/ 64 h 160"/>
              <a:gd name="T54" fmla="*/ 52 w 176"/>
              <a:gd name="T55" fmla="*/ 88 h 160"/>
              <a:gd name="T56" fmla="*/ 77 w 176"/>
              <a:gd name="T57" fmla="*/ 104 h 160"/>
              <a:gd name="T58" fmla="*/ 59 w 176"/>
              <a:gd name="T59" fmla="*/ 112 h 160"/>
              <a:gd name="T60" fmla="*/ 80 w 176"/>
              <a:gd name="T61" fmla="*/ 128 h 160"/>
              <a:gd name="T62" fmla="*/ 59 w 176"/>
              <a:gd name="T63" fmla="*/ 112 h 160"/>
              <a:gd name="T64" fmla="*/ 64 w 176"/>
              <a:gd name="T65" fmla="*/ 144 h 160"/>
              <a:gd name="T66" fmla="*/ 80 w 176"/>
              <a:gd name="T67" fmla="*/ 144 h 160"/>
              <a:gd name="T68" fmla="*/ 104 w 176"/>
              <a:gd name="T69" fmla="*/ 128 h 160"/>
              <a:gd name="T70" fmla="*/ 86 w 176"/>
              <a:gd name="T71" fmla="*/ 112 h 160"/>
              <a:gd name="T72" fmla="*/ 104 w 176"/>
              <a:gd name="T73" fmla="*/ 128 h 160"/>
              <a:gd name="T74" fmla="*/ 85 w 176"/>
              <a:gd name="T75" fmla="*/ 104 h 160"/>
              <a:gd name="T76" fmla="*/ 104 w 176"/>
              <a:gd name="T77" fmla="*/ 88 h 160"/>
              <a:gd name="T78" fmla="*/ 104 w 176"/>
              <a:gd name="T79" fmla="*/ 80 h 160"/>
              <a:gd name="T80" fmla="*/ 80 w 176"/>
              <a:gd name="T81" fmla="*/ 64 h 160"/>
              <a:gd name="T82" fmla="*/ 104 w 176"/>
              <a:gd name="T83" fmla="*/ 80 h 160"/>
              <a:gd name="T84" fmla="*/ 112 w 176"/>
              <a:gd name="T85" fmla="*/ 128 h 160"/>
              <a:gd name="T86" fmla="*/ 130 w 176"/>
              <a:gd name="T87" fmla="*/ 112 h 160"/>
              <a:gd name="T88" fmla="*/ 131 w 176"/>
              <a:gd name="T89" fmla="*/ 104 h 160"/>
              <a:gd name="T90" fmla="*/ 112 w 176"/>
              <a:gd name="T91" fmla="*/ 88 h 160"/>
              <a:gd name="T92" fmla="*/ 131 w 176"/>
              <a:gd name="T93" fmla="*/ 104 h 160"/>
              <a:gd name="T94" fmla="*/ 112 w 176"/>
              <a:gd name="T95" fmla="*/ 80 h 160"/>
              <a:gd name="T96" fmla="*/ 136 w 176"/>
              <a:gd name="T97" fmla="*/ 64 h 160"/>
              <a:gd name="T98" fmla="*/ 144 w 176"/>
              <a:gd name="T99" fmla="*/ 152 h 160"/>
              <a:gd name="T100" fmla="*/ 144 w 176"/>
              <a:gd name="T101" fmla="*/ 136 h 160"/>
              <a:gd name="T102" fmla="*/ 144 w 176"/>
              <a:gd name="T103" fmla="*/ 152 h 160"/>
              <a:gd name="T104" fmla="*/ 136 w 176"/>
              <a:gd name="T105" fmla="*/ 128 h 160"/>
              <a:gd name="T106" fmla="*/ 156 w 176"/>
              <a:gd name="T107" fmla="*/ 112 h 160"/>
              <a:gd name="T108" fmla="*/ 139 w 176"/>
              <a:gd name="T109" fmla="*/ 104 h 160"/>
              <a:gd name="T110" fmla="*/ 162 w 176"/>
              <a:gd name="T111" fmla="*/ 88 h 160"/>
              <a:gd name="T112" fmla="*/ 139 w 176"/>
              <a:gd name="T11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88" y="28"/>
                </a:moveTo>
                <a:cubicBezTo>
                  <a:pt x="104" y="28"/>
                  <a:pt x="104" y="28"/>
                  <a:pt x="104" y="28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46"/>
                  <a:pt x="106" y="48"/>
                  <a:pt x="108" y="48"/>
                </a:cubicBezTo>
                <a:cubicBezTo>
                  <a:pt x="110" y="48"/>
                  <a:pt x="112" y="46"/>
                  <a:pt x="112" y="44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30" y="28"/>
                  <a:pt x="132" y="26"/>
                  <a:pt x="132" y="24"/>
                </a:cubicBezTo>
                <a:cubicBezTo>
                  <a:pt x="132" y="22"/>
                  <a:pt x="130" y="20"/>
                  <a:pt x="128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2"/>
                  <a:pt x="110" y="0"/>
                  <a:pt x="108" y="0"/>
                </a:cubicBezTo>
                <a:cubicBezTo>
                  <a:pt x="106" y="0"/>
                  <a:pt x="104" y="2"/>
                  <a:pt x="104" y="4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6" y="20"/>
                  <a:pt x="84" y="22"/>
                  <a:pt x="84" y="24"/>
                </a:cubicBezTo>
                <a:cubicBezTo>
                  <a:pt x="84" y="26"/>
                  <a:pt x="86" y="28"/>
                  <a:pt x="88" y="28"/>
                </a:cubicBezTo>
                <a:moveTo>
                  <a:pt x="160" y="133"/>
                </a:moveTo>
                <a:cubicBezTo>
                  <a:pt x="160" y="133"/>
                  <a:pt x="160" y="133"/>
                  <a:pt x="160" y="133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0"/>
                  <a:pt x="176" y="60"/>
                </a:cubicBezTo>
                <a:cubicBezTo>
                  <a:pt x="176" y="58"/>
                  <a:pt x="174" y="56"/>
                  <a:pt x="172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3"/>
                  <a:pt x="36" y="32"/>
                  <a:pt x="3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7" y="134"/>
                  <a:pt x="57" y="135"/>
                  <a:pt x="58" y="136"/>
                </a:cubicBezTo>
                <a:cubicBezTo>
                  <a:pt x="57" y="138"/>
                  <a:pt x="56" y="141"/>
                  <a:pt x="56" y="144"/>
                </a:cubicBezTo>
                <a:cubicBezTo>
                  <a:pt x="56" y="153"/>
                  <a:pt x="63" y="160"/>
                  <a:pt x="72" y="160"/>
                </a:cubicBezTo>
                <a:cubicBezTo>
                  <a:pt x="81" y="160"/>
                  <a:pt x="88" y="153"/>
                  <a:pt x="88" y="144"/>
                </a:cubicBezTo>
                <a:cubicBezTo>
                  <a:pt x="88" y="141"/>
                  <a:pt x="87" y="138"/>
                  <a:pt x="86" y="136"/>
                </a:cubicBezTo>
                <a:cubicBezTo>
                  <a:pt x="130" y="136"/>
                  <a:pt x="130" y="136"/>
                  <a:pt x="130" y="136"/>
                </a:cubicBezTo>
                <a:cubicBezTo>
                  <a:pt x="129" y="138"/>
                  <a:pt x="128" y="141"/>
                  <a:pt x="128" y="144"/>
                </a:cubicBezTo>
                <a:cubicBezTo>
                  <a:pt x="128" y="153"/>
                  <a:pt x="135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41"/>
                  <a:pt x="159" y="138"/>
                  <a:pt x="158" y="136"/>
                </a:cubicBezTo>
                <a:cubicBezTo>
                  <a:pt x="159" y="135"/>
                  <a:pt x="160" y="134"/>
                  <a:pt x="160" y="133"/>
                </a:cubicBezTo>
                <a:moveTo>
                  <a:pt x="144" y="64"/>
                </a:moveTo>
                <a:cubicBezTo>
                  <a:pt x="167" y="64"/>
                  <a:pt x="167" y="64"/>
                  <a:pt x="167" y="64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42" y="80"/>
                  <a:pt x="142" y="80"/>
                  <a:pt x="142" y="80"/>
                </a:cubicBezTo>
                <a:lnTo>
                  <a:pt x="144" y="64"/>
                </a:lnTo>
                <a:close/>
                <a:moveTo>
                  <a:pt x="46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4" y="80"/>
                  <a:pt x="74" y="80"/>
                  <a:pt x="74" y="80"/>
                </a:cubicBezTo>
                <a:cubicBezTo>
                  <a:pt x="50" y="80"/>
                  <a:pt x="50" y="80"/>
                  <a:pt x="50" y="80"/>
                </a:cubicBezTo>
                <a:lnTo>
                  <a:pt x="46" y="64"/>
                </a:lnTo>
                <a:close/>
                <a:moveTo>
                  <a:pt x="57" y="104"/>
                </a:moveTo>
                <a:cubicBezTo>
                  <a:pt x="52" y="88"/>
                  <a:pt x="52" y="88"/>
                  <a:pt x="52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7" y="104"/>
                  <a:pt x="77" y="104"/>
                  <a:pt x="77" y="104"/>
                </a:cubicBezTo>
                <a:lnTo>
                  <a:pt x="57" y="104"/>
                </a:lnTo>
                <a:close/>
                <a:moveTo>
                  <a:pt x="59" y="112"/>
                </a:moveTo>
                <a:cubicBezTo>
                  <a:pt x="78" y="112"/>
                  <a:pt x="78" y="112"/>
                  <a:pt x="78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3" y="128"/>
                  <a:pt x="63" y="128"/>
                  <a:pt x="63" y="128"/>
                </a:cubicBezTo>
                <a:lnTo>
                  <a:pt x="59" y="112"/>
                </a:lnTo>
                <a:close/>
                <a:moveTo>
                  <a:pt x="72" y="152"/>
                </a:moveTo>
                <a:cubicBezTo>
                  <a:pt x="68" y="152"/>
                  <a:pt x="64" y="148"/>
                  <a:pt x="64" y="144"/>
                </a:cubicBezTo>
                <a:cubicBezTo>
                  <a:pt x="64" y="140"/>
                  <a:pt x="68" y="136"/>
                  <a:pt x="72" y="136"/>
                </a:cubicBezTo>
                <a:cubicBezTo>
                  <a:pt x="76" y="136"/>
                  <a:pt x="80" y="140"/>
                  <a:pt x="80" y="144"/>
                </a:cubicBezTo>
                <a:cubicBezTo>
                  <a:pt x="80" y="148"/>
                  <a:pt x="76" y="152"/>
                  <a:pt x="72" y="152"/>
                </a:cubicBezTo>
                <a:moveTo>
                  <a:pt x="104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104" y="112"/>
                  <a:pt x="104" y="112"/>
                  <a:pt x="104" y="112"/>
                </a:cubicBezTo>
                <a:lnTo>
                  <a:pt x="104" y="128"/>
                </a:lnTo>
                <a:close/>
                <a:moveTo>
                  <a:pt x="104" y="104"/>
                </a:moveTo>
                <a:cubicBezTo>
                  <a:pt x="85" y="104"/>
                  <a:pt x="85" y="104"/>
                  <a:pt x="85" y="104"/>
                </a:cubicBezTo>
                <a:cubicBezTo>
                  <a:pt x="83" y="88"/>
                  <a:pt x="83" y="88"/>
                  <a:pt x="83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04"/>
                </a:lnTo>
                <a:close/>
                <a:moveTo>
                  <a:pt x="104" y="80"/>
                </a:moveTo>
                <a:cubicBezTo>
                  <a:pt x="82" y="80"/>
                  <a:pt x="82" y="80"/>
                  <a:pt x="82" y="80"/>
                </a:cubicBezTo>
                <a:cubicBezTo>
                  <a:pt x="80" y="64"/>
                  <a:pt x="80" y="64"/>
                  <a:pt x="80" y="64"/>
                </a:cubicBezTo>
                <a:cubicBezTo>
                  <a:pt x="104" y="64"/>
                  <a:pt x="104" y="64"/>
                  <a:pt x="104" y="64"/>
                </a:cubicBezTo>
                <a:lnTo>
                  <a:pt x="104" y="80"/>
                </a:lnTo>
                <a:close/>
                <a:moveTo>
                  <a:pt x="128" y="128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30" y="112"/>
                  <a:pt x="130" y="112"/>
                  <a:pt x="130" y="112"/>
                </a:cubicBezTo>
                <a:lnTo>
                  <a:pt x="128" y="128"/>
                </a:lnTo>
                <a:close/>
                <a:moveTo>
                  <a:pt x="131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33" y="88"/>
                  <a:pt x="133" y="88"/>
                  <a:pt x="133" y="88"/>
                </a:cubicBezTo>
                <a:lnTo>
                  <a:pt x="131" y="104"/>
                </a:lnTo>
                <a:close/>
                <a:moveTo>
                  <a:pt x="134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lnTo>
                  <a:pt x="134" y="80"/>
                </a:lnTo>
                <a:close/>
                <a:moveTo>
                  <a:pt x="144" y="152"/>
                </a:moveTo>
                <a:cubicBezTo>
                  <a:pt x="140" y="152"/>
                  <a:pt x="136" y="148"/>
                  <a:pt x="136" y="144"/>
                </a:cubicBez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moveTo>
                  <a:pt x="153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8" y="112"/>
                  <a:pt x="138" y="112"/>
                  <a:pt x="138" y="112"/>
                </a:cubicBezTo>
                <a:cubicBezTo>
                  <a:pt x="156" y="112"/>
                  <a:pt x="156" y="112"/>
                  <a:pt x="156" y="112"/>
                </a:cubicBezTo>
                <a:lnTo>
                  <a:pt x="153" y="128"/>
                </a:lnTo>
                <a:close/>
                <a:moveTo>
                  <a:pt x="139" y="104"/>
                </a:moveTo>
                <a:cubicBezTo>
                  <a:pt x="141" y="88"/>
                  <a:pt x="141" y="88"/>
                  <a:pt x="141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8" y="104"/>
                  <a:pt x="158" y="104"/>
                  <a:pt x="158" y="104"/>
                </a:cubicBezTo>
                <a:lnTo>
                  <a:pt x="139" y="104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>
                <a:alpha val="75000"/>
              </a:schemeClr>
            </a:solidFill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</p:spTree>
    <p:extLst>
      <p:ext uri="{BB962C8B-B14F-4D97-AF65-F5344CB8AC3E}">
        <p14:creationId xmlns:p14="http://schemas.microsoft.com/office/powerpoint/2010/main" val="192126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20EB187-900F-4AF5-813B-101456D9FD3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VÃ½sledok vyhÄ¾adÃ¡vania obrÃ¡zkov pre dopyt china digital dictatorship">
            <a:extLst>
              <a:ext uri="{FF2B5EF4-FFF2-40B4-BE49-F238E27FC236}">
                <a16:creationId xmlns:a16="http://schemas.microsoft.com/office/drawing/2014/main" id="{EBD23BF5-78E6-47D6-868A-24937A8386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" b="6679"/>
          <a:stretch/>
        </p:blipFill>
        <p:spPr bwMode="auto">
          <a:xfrm>
            <a:off x="-1432054" y="1"/>
            <a:ext cx="13624054" cy="766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24D17C8-E9C2-48A4-AA36-D7048A6CCC4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286000"/>
            <a:ext cx="0" cy="22860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387349" y="1200152"/>
            <a:ext cx="6897171" cy="4457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ČOMU SA ZATIAĽ VENUJÚ V ČÍNE?</a:t>
            </a:r>
            <a:endParaRPr lang="en-US" sz="80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61216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14:flip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8160A1-CA50-4FAB-8C27-C27DE34A3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99" y="380941"/>
            <a:ext cx="7680325" cy="1754326"/>
          </a:xfrm>
        </p:spPr>
        <p:txBody>
          <a:bodyPr/>
          <a:lstStyle/>
          <a:p>
            <a:r>
              <a:rPr lang="en-US" dirty="0" err="1"/>
              <a:t>Čína</a:t>
            </a:r>
            <a:r>
              <a:rPr lang="en-US" dirty="0"/>
              <a:t> </a:t>
            </a:r>
            <a:r>
              <a:rPr lang="en-US" dirty="0" err="1"/>
              <a:t>systematicky</a:t>
            </a:r>
            <a:r>
              <a:rPr lang="en-US" dirty="0"/>
              <a:t> </a:t>
            </a:r>
            <a:r>
              <a:rPr lang="en-US" dirty="0" err="1"/>
              <a:t>buduje</a:t>
            </a:r>
            <a:r>
              <a:rPr lang="en-US" dirty="0"/>
              <a:t> </a:t>
            </a:r>
            <a:r>
              <a:rPr lang="en-US" dirty="0" err="1"/>
              <a:t>národných</a:t>
            </a:r>
            <a:r>
              <a:rPr lang="en-US" dirty="0"/>
              <a:t> </a:t>
            </a:r>
            <a:r>
              <a:rPr lang="en-US" dirty="0" err="1"/>
              <a:t>digitálnych</a:t>
            </a:r>
            <a:r>
              <a:rPr lang="en-US" dirty="0"/>
              <a:t> </a:t>
            </a:r>
            <a:r>
              <a:rPr lang="en-US" dirty="0" err="1"/>
              <a:t>šampiónov</a:t>
            </a:r>
            <a:endParaRPr lang="en-US" dirty="0"/>
          </a:p>
        </p:txBody>
      </p:sp>
      <p:sp>
        <p:nvSpPr>
          <p:cNvPr id="3" name="Zástupný objekt pre číslo snímky 2">
            <a:extLst>
              <a:ext uri="{FF2B5EF4-FFF2-40B4-BE49-F238E27FC236}">
                <a16:creationId xmlns:a16="http://schemas.microsoft.com/office/drawing/2014/main" id="{6E7EAD0B-E12D-4377-AACA-DAEB550AA9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8</a:t>
            </a:fld>
            <a:endParaRPr/>
          </a:p>
        </p:txBody>
      </p:sp>
      <p:pic>
        <p:nvPicPr>
          <p:cNvPr id="3078" name="Picture 6" descr="VÃ½sledok vyhÄ¾adÃ¡vania obrÃ¡zkov pre dopyt baidu">
            <a:extLst>
              <a:ext uri="{FF2B5EF4-FFF2-40B4-BE49-F238E27FC236}">
                <a16:creationId xmlns:a16="http://schemas.microsoft.com/office/drawing/2014/main" id="{CFE0D320-61C1-441C-93AF-DBFAF1CB2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971" y="3386236"/>
            <a:ext cx="2441829" cy="83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VÃ½sledok vyhÄ¾adÃ¡vania obrÃ¡zkov pre dopyt tencent logo transparent">
            <a:extLst>
              <a:ext uri="{FF2B5EF4-FFF2-40B4-BE49-F238E27FC236}">
                <a16:creationId xmlns:a16="http://schemas.microsoft.com/office/drawing/2014/main" id="{8FA279D9-06DA-4D58-932A-BDCBE71DD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525" y="4911172"/>
            <a:ext cx="3343275" cy="44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VÃ½sledok vyhÄ¾adÃ¡vania obrÃ¡zkov pre dopyt alibaba logo transparent">
            <a:extLst>
              <a:ext uri="{FF2B5EF4-FFF2-40B4-BE49-F238E27FC236}">
                <a16:creationId xmlns:a16="http://schemas.microsoft.com/office/drawing/2014/main" id="{940D3996-D3A5-4A5D-A37A-C0794C36A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784" y="1678653"/>
            <a:ext cx="2784016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2C6B2D9D-750F-45D4-B114-63369E3C2BDE}"/>
              </a:ext>
            </a:extLst>
          </p:cNvPr>
          <p:cNvSpPr>
            <a:spLocks noEditPoints="1"/>
          </p:cNvSpPr>
          <p:nvPr/>
        </p:nvSpPr>
        <p:spPr bwMode="auto">
          <a:xfrm>
            <a:off x="81248" y="1733602"/>
            <a:ext cx="5622355" cy="4139559"/>
          </a:xfrm>
          <a:custGeom>
            <a:avLst/>
            <a:gdLst>
              <a:gd name="T0" fmla="*/ 4394 w 5498"/>
              <a:gd name="T1" fmla="*/ 1879 h 4048"/>
              <a:gd name="T2" fmla="*/ 4348 w 5498"/>
              <a:gd name="T3" fmla="*/ 2906 h 4048"/>
              <a:gd name="T4" fmla="*/ 3563 w 5498"/>
              <a:gd name="T5" fmla="*/ 3684 h 4048"/>
              <a:gd name="T6" fmla="*/ 4102 w 5498"/>
              <a:gd name="T7" fmla="*/ 3287 h 4048"/>
              <a:gd name="T8" fmla="*/ 4340 w 5498"/>
              <a:gd name="T9" fmla="*/ 2979 h 4048"/>
              <a:gd name="T10" fmla="*/ 4239 w 5498"/>
              <a:gd name="T11" fmla="*/ 2032 h 4048"/>
              <a:gd name="T12" fmla="*/ 4391 w 5498"/>
              <a:gd name="T13" fmla="*/ 2812 h 4048"/>
              <a:gd name="T14" fmla="*/ 4279 w 5498"/>
              <a:gd name="T15" fmla="*/ 3083 h 4048"/>
              <a:gd name="T16" fmla="*/ 4365 w 5498"/>
              <a:gd name="T17" fmla="*/ 2874 h 4048"/>
              <a:gd name="T18" fmla="*/ 5241 w 5498"/>
              <a:gd name="T19" fmla="*/ 836 h 4048"/>
              <a:gd name="T20" fmla="*/ 4833 w 5498"/>
              <a:gd name="T21" fmla="*/ 464 h 4048"/>
              <a:gd name="T22" fmla="*/ 4549 w 5498"/>
              <a:gd name="T23" fmla="*/ 26 h 4048"/>
              <a:gd name="T24" fmla="*/ 4156 w 5498"/>
              <a:gd name="T25" fmla="*/ 338 h 4048"/>
              <a:gd name="T26" fmla="*/ 4105 w 5498"/>
              <a:gd name="T27" fmla="*/ 858 h 4048"/>
              <a:gd name="T28" fmla="*/ 3411 w 5498"/>
              <a:gd name="T29" fmla="*/ 1225 h 4048"/>
              <a:gd name="T30" fmla="*/ 1599 w 5498"/>
              <a:gd name="T31" fmla="*/ 1163 h 4048"/>
              <a:gd name="T32" fmla="*/ 1278 w 5498"/>
              <a:gd name="T33" fmla="*/ 635 h 4048"/>
              <a:gd name="T34" fmla="*/ 571 w 5498"/>
              <a:gd name="T35" fmla="*/ 1190 h 4048"/>
              <a:gd name="T36" fmla="*/ 209 w 5498"/>
              <a:gd name="T37" fmla="*/ 1753 h 4048"/>
              <a:gd name="T38" fmla="*/ 131 w 5498"/>
              <a:gd name="T39" fmla="*/ 2078 h 4048"/>
              <a:gd name="T40" fmla="*/ 466 w 5498"/>
              <a:gd name="T41" fmla="*/ 2485 h 4048"/>
              <a:gd name="T42" fmla="*/ 595 w 5498"/>
              <a:gd name="T43" fmla="*/ 2820 h 4048"/>
              <a:gd name="T44" fmla="*/ 924 w 5498"/>
              <a:gd name="T45" fmla="*/ 2960 h 4048"/>
              <a:gd name="T46" fmla="*/ 1179 w 5498"/>
              <a:gd name="T47" fmla="*/ 3080 h 4048"/>
              <a:gd name="T48" fmla="*/ 1674 w 5498"/>
              <a:gd name="T49" fmla="*/ 3107 h 4048"/>
              <a:gd name="T50" fmla="*/ 2025 w 5498"/>
              <a:gd name="T51" fmla="*/ 2984 h 4048"/>
              <a:gd name="T52" fmla="*/ 2253 w 5498"/>
              <a:gd name="T53" fmla="*/ 3268 h 4048"/>
              <a:gd name="T54" fmla="*/ 2272 w 5498"/>
              <a:gd name="T55" fmla="*/ 3552 h 4048"/>
              <a:gd name="T56" fmla="*/ 2516 w 5498"/>
              <a:gd name="T57" fmla="*/ 3756 h 4048"/>
              <a:gd name="T58" fmla="*/ 2719 w 5498"/>
              <a:gd name="T59" fmla="*/ 3625 h 4048"/>
              <a:gd name="T60" fmla="*/ 2971 w 5498"/>
              <a:gd name="T61" fmla="*/ 3684 h 4048"/>
              <a:gd name="T62" fmla="*/ 3140 w 5498"/>
              <a:gd name="T63" fmla="*/ 3719 h 4048"/>
              <a:gd name="T64" fmla="*/ 3170 w 5498"/>
              <a:gd name="T65" fmla="*/ 3705 h 4048"/>
              <a:gd name="T66" fmla="*/ 3266 w 5498"/>
              <a:gd name="T67" fmla="*/ 3735 h 4048"/>
              <a:gd name="T68" fmla="*/ 3304 w 5498"/>
              <a:gd name="T69" fmla="*/ 3812 h 4048"/>
              <a:gd name="T70" fmla="*/ 3354 w 5498"/>
              <a:gd name="T71" fmla="*/ 3740 h 4048"/>
              <a:gd name="T72" fmla="*/ 3488 w 5498"/>
              <a:gd name="T73" fmla="*/ 3692 h 4048"/>
              <a:gd name="T74" fmla="*/ 3596 w 5498"/>
              <a:gd name="T75" fmla="*/ 3587 h 4048"/>
              <a:gd name="T76" fmla="*/ 3711 w 5498"/>
              <a:gd name="T77" fmla="*/ 3614 h 4048"/>
              <a:gd name="T78" fmla="*/ 3861 w 5498"/>
              <a:gd name="T79" fmla="*/ 3566 h 4048"/>
              <a:gd name="T80" fmla="*/ 4003 w 5498"/>
              <a:gd name="T81" fmla="*/ 3461 h 4048"/>
              <a:gd name="T82" fmla="*/ 4083 w 5498"/>
              <a:gd name="T83" fmla="*/ 3394 h 4048"/>
              <a:gd name="T84" fmla="*/ 4139 w 5498"/>
              <a:gd name="T85" fmla="*/ 3351 h 4048"/>
              <a:gd name="T86" fmla="*/ 4153 w 5498"/>
              <a:gd name="T87" fmla="*/ 3249 h 4048"/>
              <a:gd name="T88" fmla="*/ 4193 w 5498"/>
              <a:gd name="T89" fmla="*/ 3196 h 4048"/>
              <a:gd name="T90" fmla="*/ 4228 w 5498"/>
              <a:gd name="T91" fmla="*/ 3086 h 4048"/>
              <a:gd name="T92" fmla="*/ 4314 w 5498"/>
              <a:gd name="T93" fmla="*/ 2992 h 4048"/>
              <a:gd name="T94" fmla="*/ 4330 w 5498"/>
              <a:gd name="T95" fmla="*/ 2941 h 4048"/>
              <a:gd name="T96" fmla="*/ 4263 w 5498"/>
              <a:gd name="T97" fmla="*/ 2826 h 4048"/>
              <a:gd name="T98" fmla="*/ 4279 w 5498"/>
              <a:gd name="T99" fmla="*/ 2627 h 4048"/>
              <a:gd name="T100" fmla="*/ 4164 w 5498"/>
              <a:gd name="T101" fmla="*/ 2271 h 4048"/>
              <a:gd name="T102" fmla="*/ 4308 w 5498"/>
              <a:gd name="T103" fmla="*/ 2153 h 4048"/>
              <a:gd name="T104" fmla="*/ 4346 w 5498"/>
              <a:gd name="T105" fmla="*/ 2083 h 4048"/>
              <a:gd name="T106" fmla="*/ 3965 w 5498"/>
              <a:gd name="T107" fmla="*/ 1906 h 4048"/>
              <a:gd name="T108" fmla="*/ 4273 w 5498"/>
              <a:gd name="T109" fmla="*/ 1683 h 4048"/>
              <a:gd name="T110" fmla="*/ 4292 w 5498"/>
              <a:gd name="T111" fmla="*/ 1901 h 4048"/>
              <a:gd name="T112" fmla="*/ 4477 w 5498"/>
              <a:gd name="T113" fmla="*/ 1820 h 4048"/>
              <a:gd name="T114" fmla="*/ 4772 w 5498"/>
              <a:gd name="T115" fmla="*/ 1587 h 4048"/>
              <a:gd name="T116" fmla="*/ 5029 w 5498"/>
              <a:gd name="T117" fmla="*/ 1504 h 4048"/>
              <a:gd name="T118" fmla="*/ 5238 w 5498"/>
              <a:gd name="T119" fmla="*/ 1139 h 4048"/>
              <a:gd name="T120" fmla="*/ 3322 w 5498"/>
              <a:gd name="T121" fmla="*/ 3866 h 4048"/>
              <a:gd name="T122" fmla="*/ 3207 w 5498"/>
              <a:gd name="T123" fmla="*/ 3901 h 4048"/>
              <a:gd name="T124" fmla="*/ 3274 w 5498"/>
              <a:gd name="T125" fmla="*/ 4022 h 4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98" h="4048">
                <a:moveTo>
                  <a:pt x="4166" y="3223"/>
                </a:moveTo>
                <a:lnTo>
                  <a:pt x="4166" y="3223"/>
                </a:lnTo>
                <a:lnTo>
                  <a:pt x="4166" y="3223"/>
                </a:lnTo>
                <a:lnTo>
                  <a:pt x="4166" y="3223"/>
                </a:lnTo>
                <a:lnTo>
                  <a:pt x="4164" y="3223"/>
                </a:lnTo>
                <a:lnTo>
                  <a:pt x="4164" y="3223"/>
                </a:lnTo>
                <a:lnTo>
                  <a:pt x="4164" y="3223"/>
                </a:lnTo>
                <a:lnTo>
                  <a:pt x="4161" y="3223"/>
                </a:lnTo>
                <a:lnTo>
                  <a:pt x="4164" y="3223"/>
                </a:lnTo>
                <a:lnTo>
                  <a:pt x="4164" y="3223"/>
                </a:lnTo>
                <a:lnTo>
                  <a:pt x="4164" y="3225"/>
                </a:lnTo>
                <a:lnTo>
                  <a:pt x="4164" y="3225"/>
                </a:lnTo>
                <a:lnTo>
                  <a:pt x="4164" y="3225"/>
                </a:lnTo>
                <a:lnTo>
                  <a:pt x="4166" y="3225"/>
                </a:lnTo>
                <a:lnTo>
                  <a:pt x="4166" y="3225"/>
                </a:lnTo>
                <a:lnTo>
                  <a:pt x="4166" y="3223"/>
                </a:lnTo>
                <a:lnTo>
                  <a:pt x="4166" y="3223"/>
                </a:lnTo>
                <a:lnTo>
                  <a:pt x="4166" y="3223"/>
                </a:lnTo>
                <a:close/>
                <a:moveTo>
                  <a:pt x="4153" y="3231"/>
                </a:moveTo>
                <a:lnTo>
                  <a:pt x="4153" y="3228"/>
                </a:lnTo>
                <a:lnTo>
                  <a:pt x="4153" y="3228"/>
                </a:lnTo>
                <a:lnTo>
                  <a:pt x="4153" y="3228"/>
                </a:lnTo>
                <a:lnTo>
                  <a:pt x="4153" y="3228"/>
                </a:lnTo>
                <a:lnTo>
                  <a:pt x="4153" y="3228"/>
                </a:lnTo>
                <a:lnTo>
                  <a:pt x="4153" y="3228"/>
                </a:lnTo>
                <a:lnTo>
                  <a:pt x="4150" y="3228"/>
                </a:lnTo>
                <a:lnTo>
                  <a:pt x="4150" y="3228"/>
                </a:lnTo>
                <a:lnTo>
                  <a:pt x="4150" y="3228"/>
                </a:lnTo>
                <a:lnTo>
                  <a:pt x="4150" y="3231"/>
                </a:lnTo>
                <a:lnTo>
                  <a:pt x="4150" y="3231"/>
                </a:lnTo>
                <a:lnTo>
                  <a:pt x="4150" y="3231"/>
                </a:lnTo>
                <a:lnTo>
                  <a:pt x="4150" y="3231"/>
                </a:lnTo>
                <a:lnTo>
                  <a:pt x="4153" y="3231"/>
                </a:lnTo>
                <a:lnTo>
                  <a:pt x="4153" y="3231"/>
                </a:lnTo>
                <a:lnTo>
                  <a:pt x="4153" y="3231"/>
                </a:lnTo>
                <a:lnTo>
                  <a:pt x="4153" y="3231"/>
                </a:lnTo>
                <a:lnTo>
                  <a:pt x="4153" y="3231"/>
                </a:lnTo>
                <a:lnTo>
                  <a:pt x="4153" y="3231"/>
                </a:lnTo>
                <a:close/>
                <a:moveTo>
                  <a:pt x="4134" y="3324"/>
                </a:moveTo>
                <a:lnTo>
                  <a:pt x="4134" y="3324"/>
                </a:lnTo>
                <a:lnTo>
                  <a:pt x="4134" y="3324"/>
                </a:lnTo>
                <a:lnTo>
                  <a:pt x="4134" y="3327"/>
                </a:lnTo>
                <a:lnTo>
                  <a:pt x="4131" y="3327"/>
                </a:lnTo>
                <a:lnTo>
                  <a:pt x="4131" y="3327"/>
                </a:lnTo>
                <a:lnTo>
                  <a:pt x="4131" y="3327"/>
                </a:lnTo>
                <a:lnTo>
                  <a:pt x="4131" y="3327"/>
                </a:lnTo>
                <a:lnTo>
                  <a:pt x="4131" y="3327"/>
                </a:lnTo>
                <a:lnTo>
                  <a:pt x="4131" y="3327"/>
                </a:lnTo>
                <a:lnTo>
                  <a:pt x="4131" y="3327"/>
                </a:lnTo>
                <a:lnTo>
                  <a:pt x="4131" y="3327"/>
                </a:lnTo>
                <a:lnTo>
                  <a:pt x="4131" y="3327"/>
                </a:lnTo>
                <a:lnTo>
                  <a:pt x="4131" y="3327"/>
                </a:lnTo>
                <a:lnTo>
                  <a:pt x="4134" y="3327"/>
                </a:lnTo>
                <a:lnTo>
                  <a:pt x="4134" y="3327"/>
                </a:lnTo>
                <a:lnTo>
                  <a:pt x="4134" y="3327"/>
                </a:lnTo>
                <a:lnTo>
                  <a:pt x="4134" y="3327"/>
                </a:lnTo>
                <a:lnTo>
                  <a:pt x="4137" y="3324"/>
                </a:lnTo>
                <a:lnTo>
                  <a:pt x="4137" y="3324"/>
                </a:lnTo>
                <a:lnTo>
                  <a:pt x="4134" y="3324"/>
                </a:lnTo>
                <a:lnTo>
                  <a:pt x="4134" y="3324"/>
                </a:lnTo>
                <a:lnTo>
                  <a:pt x="4134" y="3324"/>
                </a:lnTo>
                <a:close/>
                <a:moveTo>
                  <a:pt x="4413" y="2796"/>
                </a:moveTo>
                <a:lnTo>
                  <a:pt x="4410" y="2796"/>
                </a:lnTo>
                <a:lnTo>
                  <a:pt x="4410" y="2796"/>
                </a:lnTo>
                <a:lnTo>
                  <a:pt x="4410" y="2796"/>
                </a:lnTo>
                <a:lnTo>
                  <a:pt x="4410" y="2799"/>
                </a:lnTo>
                <a:lnTo>
                  <a:pt x="4410" y="2799"/>
                </a:lnTo>
                <a:lnTo>
                  <a:pt x="4413" y="2799"/>
                </a:lnTo>
                <a:lnTo>
                  <a:pt x="4413" y="2799"/>
                </a:lnTo>
                <a:lnTo>
                  <a:pt x="4413" y="2799"/>
                </a:lnTo>
                <a:lnTo>
                  <a:pt x="4413" y="2796"/>
                </a:lnTo>
                <a:lnTo>
                  <a:pt x="4413" y="2796"/>
                </a:lnTo>
                <a:lnTo>
                  <a:pt x="4413" y="2796"/>
                </a:lnTo>
                <a:close/>
                <a:moveTo>
                  <a:pt x="4421" y="2810"/>
                </a:moveTo>
                <a:lnTo>
                  <a:pt x="4421" y="2810"/>
                </a:lnTo>
                <a:lnTo>
                  <a:pt x="4421" y="2810"/>
                </a:lnTo>
                <a:lnTo>
                  <a:pt x="4421" y="2810"/>
                </a:lnTo>
                <a:lnTo>
                  <a:pt x="4418" y="2810"/>
                </a:lnTo>
                <a:lnTo>
                  <a:pt x="4418" y="2810"/>
                </a:lnTo>
                <a:lnTo>
                  <a:pt x="4418" y="2812"/>
                </a:lnTo>
                <a:lnTo>
                  <a:pt x="4418" y="2812"/>
                </a:lnTo>
                <a:lnTo>
                  <a:pt x="4418" y="2812"/>
                </a:lnTo>
                <a:lnTo>
                  <a:pt x="4418" y="2812"/>
                </a:lnTo>
                <a:lnTo>
                  <a:pt x="4418" y="2812"/>
                </a:lnTo>
                <a:lnTo>
                  <a:pt x="4418" y="2812"/>
                </a:lnTo>
                <a:lnTo>
                  <a:pt x="4421" y="2812"/>
                </a:lnTo>
                <a:lnTo>
                  <a:pt x="4421" y="2812"/>
                </a:lnTo>
                <a:lnTo>
                  <a:pt x="4421" y="2812"/>
                </a:lnTo>
                <a:lnTo>
                  <a:pt x="4421" y="2812"/>
                </a:lnTo>
                <a:lnTo>
                  <a:pt x="4421" y="2812"/>
                </a:lnTo>
                <a:lnTo>
                  <a:pt x="4421" y="2812"/>
                </a:lnTo>
                <a:lnTo>
                  <a:pt x="4421" y="2812"/>
                </a:lnTo>
                <a:lnTo>
                  <a:pt x="4421" y="2812"/>
                </a:lnTo>
                <a:lnTo>
                  <a:pt x="4421" y="2812"/>
                </a:lnTo>
                <a:lnTo>
                  <a:pt x="4421" y="2810"/>
                </a:lnTo>
                <a:lnTo>
                  <a:pt x="4421" y="2810"/>
                </a:lnTo>
                <a:lnTo>
                  <a:pt x="4421" y="2810"/>
                </a:lnTo>
                <a:lnTo>
                  <a:pt x="4421" y="2810"/>
                </a:lnTo>
                <a:lnTo>
                  <a:pt x="4421" y="2810"/>
                </a:lnTo>
                <a:close/>
                <a:moveTo>
                  <a:pt x="4402" y="2818"/>
                </a:moveTo>
                <a:lnTo>
                  <a:pt x="4402" y="2818"/>
                </a:lnTo>
                <a:lnTo>
                  <a:pt x="4402" y="2815"/>
                </a:lnTo>
                <a:lnTo>
                  <a:pt x="4402" y="2815"/>
                </a:lnTo>
                <a:lnTo>
                  <a:pt x="4402" y="2815"/>
                </a:lnTo>
                <a:lnTo>
                  <a:pt x="4399" y="2815"/>
                </a:lnTo>
                <a:lnTo>
                  <a:pt x="4399" y="2815"/>
                </a:lnTo>
                <a:lnTo>
                  <a:pt x="4399" y="2815"/>
                </a:lnTo>
                <a:lnTo>
                  <a:pt x="4399" y="2815"/>
                </a:lnTo>
                <a:lnTo>
                  <a:pt x="4399" y="2818"/>
                </a:lnTo>
                <a:lnTo>
                  <a:pt x="4399" y="2818"/>
                </a:lnTo>
                <a:lnTo>
                  <a:pt x="4399" y="2818"/>
                </a:lnTo>
                <a:lnTo>
                  <a:pt x="4399" y="2818"/>
                </a:lnTo>
                <a:lnTo>
                  <a:pt x="4399" y="2818"/>
                </a:lnTo>
                <a:lnTo>
                  <a:pt x="4399" y="2818"/>
                </a:lnTo>
                <a:lnTo>
                  <a:pt x="4399" y="2818"/>
                </a:lnTo>
                <a:lnTo>
                  <a:pt x="4399" y="2818"/>
                </a:lnTo>
                <a:lnTo>
                  <a:pt x="4402" y="2818"/>
                </a:lnTo>
                <a:lnTo>
                  <a:pt x="4402" y="2818"/>
                </a:lnTo>
                <a:lnTo>
                  <a:pt x="4402" y="2818"/>
                </a:lnTo>
                <a:lnTo>
                  <a:pt x="4402" y="2818"/>
                </a:lnTo>
                <a:lnTo>
                  <a:pt x="4402" y="2818"/>
                </a:lnTo>
                <a:lnTo>
                  <a:pt x="4402" y="2818"/>
                </a:lnTo>
                <a:lnTo>
                  <a:pt x="4402" y="2818"/>
                </a:lnTo>
                <a:lnTo>
                  <a:pt x="4402" y="2818"/>
                </a:lnTo>
                <a:lnTo>
                  <a:pt x="4402" y="2818"/>
                </a:lnTo>
                <a:lnTo>
                  <a:pt x="4402" y="2818"/>
                </a:lnTo>
                <a:lnTo>
                  <a:pt x="4402" y="2818"/>
                </a:lnTo>
                <a:close/>
                <a:moveTo>
                  <a:pt x="4357" y="2823"/>
                </a:moveTo>
                <a:lnTo>
                  <a:pt x="4357" y="2823"/>
                </a:lnTo>
                <a:lnTo>
                  <a:pt x="4357" y="2823"/>
                </a:lnTo>
                <a:lnTo>
                  <a:pt x="4354" y="2826"/>
                </a:lnTo>
                <a:lnTo>
                  <a:pt x="4357" y="2826"/>
                </a:lnTo>
                <a:lnTo>
                  <a:pt x="4357" y="2826"/>
                </a:lnTo>
                <a:lnTo>
                  <a:pt x="4357" y="2826"/>
                </a:lnTo>
                <a:lnTo>
                  <a:pt x="4357" y="2826"/>
                </a:lnTo>
                <a:lnTo>
                  <a:pt x="4359" y="2826"/>
                </a:lnTo>
                <a:lnTo>
                  <a:pt x="4357" y="2826"/>
                </a:lnTo>
                <a:lnTo>
                  <a:pt x="4359" y="2823"/>
                </a:lnTo>
                <a:lnTo>
                  <a:pt x="4359" y="2823"/>
                </a:lnTo>
                <a:lnTo>
                  <a:pt x="4359" y="2823"/>
                </a:lnTo>
                <a:lnTo>
                  <a:pt x="4357" y="2823"/>
                </a:lnTo>
                <a:close/>
                <a:moveTo>
                  <a:pt x="4375" y="2831"/>
                </a:moveTo>
                <a:lnTo>
                  <a:pt x="4375" y="2831"/>
                </a:lnTo>
                <a:lnTo>
                  <a:pt x="4375" y="2831"/>
                </a:lnTo>
                <a:lnTo>
                  <a:pt x="4375" y="2831"/>
                </a:lnTo>
                <a:lnTo>
                  <a:pt x="4373" y="2831"/>
                </a:lnTo>
                <a:lnTo>
                  <a:pt x="4373" y="2831"/>
                </a:lnTo>
                <a:lnTo>
                  <a:pt x="4375" y="2834"/>
                </a:lnTo>
                <a:lnTo>
                  <a:pt x="4375" y="2831"/>
                </a:lnTo>
                <a:close/>
                <a:moveTo>
                  <a:pt x="4346" y="2855"/>
                </a:moveTo>
                <a:lnTo>
                  <a:pt x="4348" y="2855"/>
                </a:lnTo>
                <a:lnTo>
                  <a:pt x="4348" y="2855"/>
                </a:lnTo>
                <a:lnTo>
                  <a:pt x="4348" y="2855"/>
                </a:lnTo>
                <a:lnTo>
                  <a:pt x="4348" y="2853"/>
                </a:lnTo>
                <a:lnTo>
                  <a:pt x="4348" y="2853"/>
                </a:lnTo>
                <a:lnTo>
                  <a:pt x="4348" y="2853"/>
                </a:lnTo>
                <a:lnTo>
                  <a:pt x="4348" y="2853"/>
                </a:lnTo>
                <a:lnTo>
                  <a:pt x="4348" y="2850"/>
                </a:lnTo>
                <a:lnTo>
                  <a:pt x="4348" y="2850"/>
                </a:lnTo>
                <a:lnTo>
                  <a:pt x="4348" y="2850"/>
                </a:lnTo>
                <a:lnTo>
                  <a:pt x="4348" y="2850"/>
                </a:lnTo>
                <a:lnTo>
                  <a:pt x="4348" y="2850"/>
                </a:lnTo>
                <a:lnTo>
                  <a:pt x="4348" y="2850"/>
                </a:lnTo>
                <a:lnTo>
                  <a:pt x="4346" y="2853"/>
                </a:lnTo>
                <a:lnTo>
                  <a:pt x="4346" y="2853"/>
                </a:lnTo>
                <a:lnTo>
                  <a:pt x="4346" y="2853"/>
                </a:lnTo>
                <a:lnTo>
                  <a:pt x="4346" y="2853"/>
                </a:lnTo>
                <a:lnTo>
                  <a:pt x="4346" y="2855"/>
                </a:lnTo>
                <a:lnTo>
                  <a:pt x="4346" y="2855"/>
                </a:lnTo>
                <a:close/>
                <a:moveTo>
                  <a:pt x="4407" y="2863"/>
                </a:moveTo>
                <a:lnTo>
                  <a:pt x="4407" y="2863"/>
                </a:lnTo>
                <a:lnTo>
                  <a:pt x="4407" y="2863"/>
                </a:lnTo>
                <a:lnTo>
                  <a:pt x="4407" y="2866"/>
                </a:lnTo>
                <a:lnTo>
                  <a:pt x="4410" y="2866"/>
                </a:lnTo>
                <a:lnTo>
                  <a:pt x="4410" y="2866"/>
                </a:lnTo>
                <a:lnTo>
                  <a:pt x="4407" y="2863"/>
                </a:lnTo>
                <a:lnTo>
                  <a:pt x="4407" y="2863"/>
                </a:lnTo>
                <a:close/>
                <a:moveTo>
                  <a:pt x="4410" y="2863"/>
                </a:moveTo>
                <a:lnTo>
                  <a:pt x="4410" y="2866"/>
                </a:lnTo>
                <a:lnTo>
                  <a:pt x="4410" y="2866"/>
                </a:lnTo>
                <a:lnTo>
                  <a:pt x="4413" y="2866"/>
                </a:lnTo>
                <a:lnTo>
                  <a:pt x="4413" y="2866"/>
                </a:lnTo>
                <a:lnTo>
                  <a:pt x="4413" y="2866"/>
                </a:lnTo>
                <a:lnTo>
                  <a:pt x="4413" y="2866"/>
                </a:lnTo>
                <a:lnTo>
                  <a:pt x="4410" y="2863"/>
                </a:lnTo>
                <a:close/>
                <a:moveTo>
                  <a:pt x="4418" y="2871"/>
                </a:moveTo>
                <a:lnTo>
                  <a:pt x="4418" y="2871"/>
                </a:lnTo>
                <a:lnTo>
                  <a:pt x="4418" y="2871"/>
                </a:lnTo>
                <a:lnTo>
                  <a:pt x="4421" y="2871"/>
                </a:lnTo>
                <a:lnTo>
                  <a:pt x="4421" y="2871"/>
                </a:lnTo>
                <a:lnTo>
                  <a:pt x="4421" y="2871"/>
                </a:lnTo>
                <a:lnTo>
                  <a:pt x="4418" y="2871"/>
                </a:lnTo>
                <a:close/>
                <a:moveTo>
                  <a:pt x="4365" y="2887"/>
                </a:moveTo>
                <a:lnTo>
                  <a:pt x="4362" y="2887"/>
                </a:lnTo>
                <a:lnTo>
                  <a:pt x="4365" y="2887"/>
                </a:lnTo>
                <a:lnTo>
                  <a:pt x="4367" y="2890"/>
                </a:lnTo>
                <a:lnTo>
                  <a:pt x="4367" y="2890"/>
                </a:lnTo>
                <a:lnTo>
                  <a:pt x="4367" y="2887"/>
                </a:lnTo>
                <a:lnTo>
                  <a:pt x="4365" y="2887"/>
                </a:lnTo>
                <a:lnTo>
                  <a:pt x="4365" y="2887"/>
                </a:lnTo>
                <a:close/>
                <a:moveTo>
                  <a:pt x="4354" y="2890"/>
                </a:moveTo>
                <a:lnTo>
                  <a:pt x="4354" y="2890"/>
                </a:lnTo>
                <a:lnTo>
                  <a:pt x="4354" y="2890"/>
                </a:lnTo>
                <a:lnTo>
                  <a:pt x="4354" y="2890"/>
                </a:lnTo>
                <a:lnTo>
                  <a:pt x="4354" y="2890"/>
                </a:lnTo>
                <a:lnTo>
                  <a:pt x="4354" y="2890"/>
                </a:lnTo>
                <a:lnTo>
                  <a:pt x="4354" y="2893"/>
                </a:lnTo>
                <a:lnTo>
                  <a:pt x="4354" y="2893"/>
                </a:lnTo>
                <a:lnTo>
                  <a:pt x="4354" y="2893"/>
                </a:lnTo>
                <a:lnTo>
                  <a:pt x="4357" y="2890"/>
                </a:lnTo>
                <a:lnTo>
                  <a:pt x="4357" y="2890"/>
                </a:lnTo>
                <a:lnTo>
                  <a:pt x="4354" y="2890"/>
                </a:lnTo>
                <a:lnTo>
                  <a:pt x="4354" y="2890"/>
                </a:lnTo>
                <a:close/>
                <a:moveTo>
                  <a:pt x="4445" y="1855"/>
                </a:moveTo>
                <a:lnTo>
                  <a:pt x="4445" y="1852"/>
                </a:lnTo>
                <a:lnTo>
                  <a:pt x="4445" y="1855"/>
                </a:lnTo>
                <a:lnTo>
                  <a:pt x="4445" y="1855"/>
                </a:lnTo>
                <a:lnTo>
                  <a:pt x="4445" y="1855"/>
                </a:lnTo>
                <a:lnTo>
                  <a:pt x="4445" y="1855"/>
                </a:lnTo>
                <a:lnTo>
                  <a:pt x="4448" y="1855"/>
                </a:lnTo>
                <a:lnTo>
                  <a:pt x="4448" y="1858"/>
                </a:lnTo>
                <a:lnTo>
                  <a:pt x="4448" y="1855"/>
                </a:lnTo>
                <a:lnTo>
                  <a:pt x="4448" y="1855"/>
                </a:lnTo>
                <a:lnTo>
                  <a:pt x="4448" y="1855"/>
                </a:lnTo>
                <a:lnTo>
                  <a:pt x="4448" y="1855"/>
                </a:lnTo>
                <a:lnTo>
                  <a:pt x="4448" y="1855"/>
                </a:lnTo>
                <a:lnTo>
                  <a:pt x="4445" y="1855"/>
                </a:lnTo>
                <a:close/>
                <a:moveTo>
                  <a:pt x="4397" y="1879"/>
                </a:moveTo>
                <a:lnTo>
                  <a:pt x="4397" y="1879"/>
                </a:lnTo>
                <a:lnTo>
                  <a:pt x="4397" y="1879"/>
                </a:lnTo>
                <a:lnTo>
                  <a:pt x="4394" y="1879"/>
                </a:lnTo>
                <a:lnTo>
                  <a:pt x="4394" y="1879"/>
                </a:lnTo>
                <a:lnTo>
                  <a:pt x="4394" y="1882"/>
                </a:lnTo>
                <a:lnTo>
                  <a:pt x="4397" y="1879"/>
                </a:lnTo>
                <a:lnTo>
                  <a:pt x="4397" y="1879"/>
                </a:lnTo>
                <a:lnTo>
                  <a:pt x="4397" y="1879"/>
                </a:lnTo>
                <a:lnTo>
                  <a:pt x="4399" y="1879"/>
                </a:lnTo>
                <a:lnTo>
                  <a:pt x="4399" y="1879"/>
                </a:lnTo>
                <a:lnTo>
                  <a:pt x="4399" y="1879"/>
                </a:lnTo>
                <a:lnTo>
                  <a:pt x="4399" y="1879"/>
                </a:lnTo>
                <a:lnTo>
                  <a:pt x="4399" y="1879"/>
                </a:lnTo>
                <a:lnTo>
                  <a:pt x="4397" y="1879"/>
                </a:lnTo>
                <a:close/>
                <a:moveTo>
                  <a:pt x="4335" y="1919"/>
                </a:moveTo>
                <a:lnTo>
                  <a:pt x="4335" y="1919"/>
                </a:lnTo>
                <a:lnTo>
                  <a:pt x="4335" y="1919"/>
                </a:lnTo>
                <a:lnTo>
                  <a:pt x="4335" y="1922"/>
                </a:lnTo>
                <a:lnTo>
                  <a:pt x="4335" y="1922"/>
                </a:lnTo>
                <a:lnTo>
                  <a:pt x="4335" y="1922"/>
                </a:lnTo>
                <a:lnTo>
                  <a:pt x="4335" y="1919"/>
                </a:lnTo>
                <a:lnTo>
                  <a:pt x="4335" y="1919"/>
                </a:lnTo>
                <a:lnTo>
                  <a:pt x="4335" y="1919"/>
                </a:lnTo>
                <a:lnTo>
                  <a:pt x="4335" y="1919"/>
                </a:lnTo>
                <a:lnTo>
                  <a:pt x="4335" y="1919"/>
                </a:lnTo>
                <a:lnTo>
                  <a:pt x="4335" y="1919"/>
                </a:lnTo>
                <a:lnTo>
                  <a:pt x="4335" y="1919"/>
                </a:lnTo>
                <a:lnTo>
                  <a:pt x="4335" y="1919"/>
                </a:lnTo>
                <a:close/>
                <a:moveTo>
                  <a:pt x="4367" y="2075"/>
                </a:moveTo>
                <a:lnTo>
                  <a:pt x="4367" y="2075"/>
                </a:lnTo>
                <a:lnTo>
                  <a:pt x="4367" y="2075"/>
                </a:lnTo>
                <a:lnTo>
                  <a:pt x="4367" y="2075"/>
                </a:lnTo>
                <a:lnTo>
                  <a:pt x="4367" y="2075"/>
                </a:lnTo>
                <a:lnTo>
                  <a:pt x="4367" y="2075"/>
                </a:lnTo>
                <a:lnTo>
                  <a:pt x="4367" y="2075"/>
                </a:lnTo>
                <a:lnTo>
                  <a:pt x="4365" y="2078"/>
                </a:lnTo>
                <a:lnTo>
                  <a:pt x="4365" y="2078"/>
                </a:lnTo>
                <a:lnTo>
                  <a:pt x="4367" y="2078"/>
                </a:lnTo>
                <a:lnTo>
                  <a:pt x="4367" y="2078"/>
                </a:lnTo>
                <a:lnTo>
                  <a:pt x="4370" y="2078"/>
                </a:lnTo>
                <a:lnTo>
                  <a:pt x="4367" y="2078"/>
                </a:lnTo>
                <a:lnTo>
                  <a:pt x="4367" y="2075"/>
                </a:lnTo>
                <a:close/>
                <a:moveTo>
                  <a:pt x="4123" y="2381"/>
                </a:moveTo>
                <a:lnTo>
                  <a:pt x="4121" y="2381"/>
                </a:lnTo>
                <a:lnTo>
                  <a:pt x="4121" y="2378"/>
                </a:lnTo>
                <a:lnTo>
                  <a:pt x="4121" y="2378"/>
                </a:lnTo>
                <a:lnTo>
                  <a:pt x="4121" y="2381"/>
                </a:lnTo>
                <a:lnTo>
                  <a:pt x="4121" y="2381"/>
                </a:lnTo>
                <a:lnTo>
                  <a:pt x="4121" y="2381"/>
                </a:lnTo>
                <a:lnTo>
                  <a:pt x="4123" y="2381"/>
                </a:lnTo>
                <a:lnTo>
                  <a:pt x="4123" y="2383"/>
                </a:lnTo>
                <a:lnTo>
                  <a:pt x="4126" y="2381"/>
                </a:lnTo>
                <a:lnTo>
                  <a:pt x="4126" y="2381"/>
                </a:lnTo>
                <a:lnTo>
                  <a:pt x="4126" y="2381"/>
                </a:lnTo>
                <a:lnTo>
                  <a:pt x="4126" y="2381"/>
                </a:lnTo>
                <a:lnTo>
                  <a:pt x="4123" y="2381"/>
                </a:lnTo>
                <a:lnTo>
                  <a:pt x="4123" y="2381"/>
                </a:lnTo>
                <a:close/>
                <a:moveTo>
                  <a:pt x="3143" y="3705"/>
                </a:moveTo>
                <a:lnTo>
                  <a:pt x="3143" y="3705"/>
                </a:lnTo>
                <a:lnTo>
                  <a:pt x="3143" y="3705"/>
                </a:lnTo>
                <a:lnTo>
                  <a:pt x="3143" y="3705"/>
                </a:lnTo>
                <a:lnTo>
                  <a:pt x="3143" y="3705"/>
                </a:lnTo>
                <a:lnTo>
                  <a:pt x="3145" y="3705"/>
                </a:lnTo>
                <a:lnTo>
                  <a:pt x="3145" y="3705"/>
                </a:lnTo>
                <a:lnTo>
                  <a:pt x="3145" y="3705"/>
                </a:lnTo>
                <a:lnTo>
                  <a:pt x="3143" y="3705"/>
                </a:lnTo>
                <a:lnTo>
                  <a:pt x="3143" y="3705"/>
                </a:lnTo>
                <a:close/>
                <a:moveTo>
                  <a:pt x="4241" y="1732"/>
                </a:moveTo>
                <a:lnTo>
                  <a:pt x="4241" y="1732"/>
                </a:lnTo>
                <a:lnTo>
                  <a:pt x="4241" y="1734"/>
                </a:lnTo>
                <a:lnTo>
                  <a:pt x="4241" y="1734"/>
                </a:lnTo>
                <a:lnTo>
                  <a:pt x="4241" y="1734"/>
                </a:lnTo>
                <a:lnTo>
                  <a:pt x="4241" y="1734"/>
                </a:lnTo>
                <a:lnTo>
                  <a:pt x="4244" y="1734"/>
                </a:lnTo>
                <a:lnTo>
                  <a:pt x="4244" y="1732"/>
                </a:lnTo>
                <a:lnTo>
                  <a:pt x="4244" y="1732"/>
                </a:lnTo>
                <a:lnTo>
                  <a:pt x="4244" y="1732"/>
                </a:lnTo>
                <a:lnTo>
                  <a:pt x="4244" y="1729"/>
                </a:lnTo>
                <a:lnTo>
                  <a:pt x="4244" y="1729"/>
                </a:lnTo>
                <a:lnTo>
                  <a:pt x="4244" y="1729"/>
                </a:lnTo>
                <a:lnTo>
                  <a:pt x="4244" y="1729"/>
                </a:lnTo>
                <a:lnTo>
                  <a:pt x="4244" y="1732"/>
                </a:lnTo>
                <a:lnTo>
                  <a:pt x="4241" y="1732"/>
                </a:lnTo>
                <a:lnTo>
                  <a:pt x="4241" y="1732"/>
                </a:lnTo>
                <a:lnTo>
                  <a:pt x="4241" y="1732"/>
                </a:lnTo>
                <a:lnTo>
                  <a:pt x="4241" y="1732"/>
                </a:lnTo>
                <a:lnTo>
                  <a:pt x="4241" y="1732"/>
                </a:lnTo>
                <a:close/>
                <a:moveTo>
                  <a:pt x="4418" y="1903"/>
                </a:moveTo>
                <a:lnTo>
                  <a:pt x="4418" y="1903"/>
                </a:lnTo>
                <a:lnTo>
                  <a:pt x="4415" y="1901"/>
                </a:lnTo>
                <a:lnTo>
                  <a:pt x="4415" y="1901"/>
                </a:lnTo>
                <a:lnTo>
                  <a:pt x="4415" y="1901"/>
                </a:lnTo>
                <a:lnTo>
                  <a:pt x="4415" y="1901"/>
                </a:lnTo>
                <a:lnTo>
                  <a:pt x="4415" y="1901"/>
                </a:lnTo>
                <a:lnTo>
                  <a:pt x="4415" y="1903"/>
                </a:lnTo>
                <a:lnTo>
                  <a:pt x="4415" y="1903"/>
                </a:lnTo>
                <a:lnTo>
                  <a:pt x="4415" y="1903"/>
                </a:lnTo>
                <a:lnTo>
                  <a:pt x="4418" y="1906"/>
                </a:lnTo>
                <a:lnTo>
                  <a:pt x="4418" y="1906"/>
                </a:lnTo>
                <a:lnTo>
                  <a:pt x="4418" y="1903"/>
                </a:lnTo>
                <a:close/>
                <a:moveTo>
                  <a:pt x="4188" y="2268"/>
                </a:moveTo>
                <a:lnTo>
                  <a:pt x="4185" y="2268"/>
                </a:lnTo>
                <a:lnTo>
                  <a:pt x="4185" y="2268"/>
                </a:lnTo>
                <a:lnTo>
                  <a:pt x="4185" y="2271"/>
                </a:lnTo>
                <a:lnTo>
                  <a:pt x="4185" y="2271"/>
                </a:lnTo>
                <a:lnTo>
                  <a:pt x="4185" y="2273"/>
                </a:lnTo>
                <a:lnTo>
                  <a:pt x="4185" y="2273"/>
                </a:lnTo>
                <a:lnTo>
                  <a:pt x="4188" y="2273"/>
                </a:lnTo>
                <a:lnTo>
                  <a:pt x="4188" y="2271"/>
                </a:lnTo>
                <a:lnTo>
                  <a:pt x="4188" y="2271"/>
                </a:lnTo>
                <a:lnTo>
                  <a:pt x="4188" y="2271"/>
                </a:lnTo>
                <a:lnTo>
                  <a:pt x="4188" y="2268"/>
                </a:lnTo>
                <a:lnTo>
                  <a:pt x="4188" y="2268"/>
                </a:lnTo>
                <a:close/>
                <a:moveTo>
                  <a:pt x="4223" y="2670"/>
                </a:moveTo>
                <a:lnTo>
                  <a:pt x="4223" y="2670"/>
                </a:lnTo>
                <a:lnTo>
                  <a:pt x="4223" y="2670"/>
                </a:lnTo>
                <a:lnTo>
                  <a:pt x="4223" y="2673"/>
                </a:lnTo>
                <a:lnTo>
                  <a:pt x="4223" y="2673"/>
                </a:lnTo>
                <a:lnTo>
                  <a:pt x="4225" y="2673"/>
                </a:lnTo>
                <a:lnTo>
                  <a:pt x="4228" y="2673"/>
                </a:lnTo>
                <a:lnTo>
                  <a:pt x="4228" y="2673"/>
                </a:lnTo>
                <a:lnTo>
                  <a:pt x="4228" y="2673"/>
                </a:lnTo>
                <a:lnTo>
                  <a:pt x="4225" y="2670"/>
                </a:lnTo>
                <a:lnTo>
                  <a:pt x="4223" y="2670"/>
                </a:lnTo>
                <a:close/>
                <a:moveTo>
                  <a:pt x="4354" y="2866"/>
                </a:moveTo>
                <a:lnTo>
                  <a:pt x="4354" y="2866"/>
                </a:lnTo>
                <a:lnTo>
                  <a:pt x="4351" y="2866"/>
                </a:lnTo>
                <a:lnTo>
                  <a:pt x="4351" y="2866"/>
                </a:lnTo>
                <a:lnTo>
                  <a:pt x="4351" y="2866"/>
                </a:lnTo>
                <a:lnTo>
                  <a:pt x="4354" y="2869"/>
                </a:lnTo>
                <a:lnTo>
                  <a:pt x="4354" y="2869"/>
                </a:lnTo>
                <a:lnTo>
                  <a:pt x="4354" y="2869"/>
                </a:lnTo>
                <a:lnTo>
                  <a:pt x="4354" y="2869"/>
                </a:lnTo>
                <a:lnTo>
                  <a:pt x="4354" y="2869"/>
                </a:lnTo>
                <a:lnTo>
                  <a:pt x="4354" y="2869"/>
                </a:lnTo>
                <a:lnTo>
                  <a:pt x="4354" y="2869"/>
                </a:lnTo>
                <a:lnTo>
                  <a:pt x="4357" y="2866"/>
                </a:lnTo>
                <a:lnTo>
                  <a:pt x="4357" y="2866"/>
                </a:lnTo>
                <a:lnTo>
                  <a:pt x="4357" y="2866"/>
                </a:lnTo>
                <a:lnTo>
                  <a:pt x="4357" y="2866"/>
                </a:lnTo>
                <a:lnTo>
                  <a:pt x="4357" y="2866"/>
                </a:lnTo>
                <a:lnTo>
                  <a:pt x="4354" y="2866"/>
                </a:lnTo>
                <a:lnTo>
                  <a:pt x="4354" y="2866"/>
                </a:lnTo>
                <a:lnTo>
                  <a:pt x="4354" y="2866"/>
                </a:lnTo>
                <a:lnTo>
                  <a:pt x="4354" y="2866"/>
                </a:lnTo>
                <a:lnTo>
                  <a:pt x="4354" y="2866"/>
                </a:lnTo>
                <a:lnTo>
                  <a:pt x="4354" y="2866"/>
                </a:lnTo>
                <a:close/>
                <a:moveTo>
                  <a:pt x="4367" y="2866"/>
                </a:moveTo>
                <a:lnTo>
                  <a:pt x="4367" y="2866"/>
                </a:lnTo>
                <a:lnTo>
                  <a:pt x="4367" y="2866"/>
                </a:lnTo>
                <a:lnTo>
                  <a:pt x="4367" y="2866"/>
                </a:lnTo>
                <a:lnTo>
                  <a:pt x="4365" y="2866"/>
                </a:lnTo>
                <a:lnTo>
                  <a:pt x="4365" y="2866"/>
                </a:lnTo>
                <a:lnTo>
                  <a:pt x="4365" y="2866"/>
                </a:lnTo>
                <a:lnTo>
                  <a:pt x="4365" y="2869"/>
                </a:lnTo>
                <a:lnTo>
                  <a:pt x="4365" y="2869"/>
                </a:lnTo>
                <a:lnTo>
                  <a:pt x="4365" y="2871"/>
                </a:lnTo>
                <a:lnTo>
                  <a:pt x="4365" y="2871"/>
                </a:lnTo>
                <a:lnTo>
                  <a:pt x="4367" y="2869"/>
                </a:lnTo>
                <a:lnTo>
                  <a:pt x="4367" y="2869"/>
                </a:lnTo>
                <a:lnTo>
                  <a:pt x="4367" y="2869"/>
                </a:lnTo>
                <a:lnTo>
                  <a:pt x="4367" y="2869"/>
                </a:lnTo>
                <a:lnTo>
                  <a:pt x="4367" y="2869"/>
                </a:lnTo>
                <a:lnTo>
                  <a:pt x="4367" y="2869"/>
                </a:lnTo>
                <a:lnTo>
                  <a:pt x="4370" y="2869"/>
                </a:lnTo>
                <a:lnTo>
                  <a:pt x="4370" y="2866"/>
                </a:lnTo>
                <a:lnTo>
                  <a:pt x="4370" y="2866"/>
                </a:lnTo>
                <a:lnTo>
                  <a:pt x="4370" y="2866"/>
                </a:lnTo>
                <a:lnTo>
                  <a:pt x="4370" y="2866"/>
                </a:lnTo>
                <a:lnTo>
                  <a:pt x="4367" y="2866"/>
                </a:lnTo>
                <a:lnTo>
                  <a:pt x="4367" y="2866"/>
                </a:lnTo>
                <a:lnTo>
                  <a:pt x="4367" y="2866"/>
                </a:lnTo>
                <a:lnTo>
                  <a:pt x="4367" y="2866"/>
                </a:lnTo>
                <a:lnTo>
                  <a:pt x="4367" y="2866"/>
                </a:lnTo>
                <a:close/>
                <a:moveTo>
                  <a:pt x="4343" y="2877"/>
                </a:moveTo>
                <a:lnTo>
                  <a:pt x="4343" y="2877"/>
                </a:lnTo>
                <a:lnTo>
                  <a:pt x="4343" y="2877"/>
                </a:lnTo>
                <a:lnTo>
                  <a:pt x="4343" y="2879"/>
                </a:lnTo>
                <a:lnTo>
                  <a:pt x="4346" y="2877"/>
                </a:lnTo>
                <a:lnTo>
                  <a:pt x="4346" y="2877"/>
                </a:lnTo>
                <a:lnTo>
                  <a:pt x="4346" y="2874"/>
                </a:lnTo>
                <a:lnTo>
                  <a:pt x="4346" y="2874"/>
                </a:lnTo>
                <a:lnTo>
                  <a:pt x="4346" y="2874"/>
                </a:lnTo>
                <a:lnTo>
                  <a:pt x="4346" y="2874"/>
                </a:lnTo>
                <a:lnTo>
                  <a:pt x="4346" y="2874"/>
                </a:lnTo>
                <a:lnTo>
                  <a:pt x="4343" y="2874"/>
                </a:lnTo>
                <a:lnTo>
                  <a:pt x="4343" y="2874"/>
                </a:lnTo>
                <a:lnTo>
                  <a:pt x="4343" y="2877"/>
                </a:lnTo>
                <a:lnTo>
                  <a:pt x="4343" y="2877"/>
                </a:lnTo>
                <a:lnTo>
                  <a:pt x="4343" y="2877"/>
                </a:lnTo>
                <a:lnTo>
                  <a:pt x="4343" y="2877"/>
                </a:lnTo>
                <a:lnTo>
                  <a:pt x="4343" y="2877"/>
                </a:lnTo>
                <a:close/>
                <a:moveTo>
                  <a:pt x="4386" y="2885"/>
                </a:moveTo>
                <a:lnTo>
                  <a:pt x="4386" y="2885"/>
                </a:lnTo>
                <a:lnTo>
                  <a:pt x="4386" y="2882"/>
                </a:lnTo>
                <a:lnTo>
                  <a:pt x="4386" y="2882"/>
                </a:lnTo>
                <a:lnTo>
                  <a:pt x="4386" y="2882"/>
                </a:lnTo>
                <a:lnTo>
                  <a:pt x="4386" y="2882"/>
                </a:lnTo>
                <a:lnTo>
                  <a:pt x="4383" y="2882"/>
                </a:lnTo>
                <a:lnTo>
                  <a:pt x="4383" y="2885"/>
                </a:lnTo>
                <a:lnTo>
                  <a:pt x="4383" y="2885"/>
                </a:lnTo>
                <a:lnTo>
                  <a:pt x="4383" y="2887"/>
                </a:lnTo>
                <a:lnTo>
                  <a:pt x="4383" y="2887"/>
                </a:lnTo>
                <a:lnTo>
                  <a:pt x="4383" y="2887"/>
                </a:lnTo>
                <a:lnTo>
                  <a:pt x="4383" y="2887"/>
                </a:lnTo>
                <a:lnTo>
                  <a:pt x="4386" y="2887"/>
                </a:lnTo>
                <a:lnTo>
                  <a:pt x="4386" y="2887"/>
                </a:lnTo>
                <a:lnTo>
                  <a:pt x="4386" y="2887"/>
                </a:lnTo>
                <a:lnTo>
                  <a:pt x="4386" y="2887"/>
                </a:lnTo>
                <a:lnTo>
                  <a:pt x="4386" y="2887"/>
                </a:lnTo>
                <a:lnTo>
                  <a:pt x="4386" y="2885"/>
                </a:lnTo>
                <a:lnTo>
                  <a:pt x="4386" y="2885"/>
                </a:lnTo>
                <a:lnTo>
                  <a:pt x="4389" y="2885"/>
                </a:lnTo>
                <a:lnTo>
                  <a:pt x="4389" y="2885"/>
                </a:lnTo>
                <a:lnTo>
                  <a:pt x="4386" y="2885"/>
                </a:lnTo>
                <a:lnTo>
                  <a:pt x="4386" y="2885"/>
                </a:lnTo>
                <a:close/>
                <a:moveTo>
                  <a:pt x="4381" y="2898"/>
                </a:moveTo>
                <a:lnTo>
                  <a:pt x="4378" y="2898"/>
                </a:lnTo>
                <a:lnTo>
                  <a:pt x="4378" y="2898"/>
                </a:lnTo>
                <a:lnTo>
                  <a:pt x="4378" y="2898"/>
                </a:lnTo>
                <a:lnTo>
                  <a:pt x="4378" y="2898"/>
                </a:lnTo>
                <a:lnTo>
                  <a:pt x="4375" y="2898"/>
                </a:lnTo>
                <a:lnTo>
                  <a:pt x="4375" y="2898"/>
                </a:lnTo>
                <a:lnTo>
                  <a:pt x="4375" y="2901"/>
                </a:lnTo>
                <a:lnTo>
                  <a:pt x="4378" y="2901"/>
                </a:lnTo>
                <a:lnTo>
                  <a:pt x="4378" y="2901"/>
                </a:lnTo>
                <a:lnTo>
                  <a:pt x="4381" y="2901"/>
                </a:lnTo>
                <a:lnTo>
                  <a:pt x="4381" y="2898"/>
                </a:lnTo>
                <a:lnTo>
                  <a:pt x="4381" y="2898"/>
                </a:lnTo>
                <a:lnTo>
                  <a:pt x="4381" y="2898"/>
                </a:lnTo>
                <a:lnTo>
                  <a:pt x="4381" y="2898"/>
                </a:lnTo>
                <a:lnTo>
                  <a:pt x="4381" y="2898"/>
                </a:lnTo>
                <a:lnTo>
                  <a:pt x="4381" y="2898"/>
                </a:lnTo>
                <a:lnTo>
                  <a:pt x="4381" y="2898"/>
                </a:lnTo>
                <a:close/>
                <a:moveTo>
                  <a:pt x="4351" y="2903"/>
                </a:moveTo>
                <a:lnTo>
                  <a:pt x="4348" y="2906"/>
                </a:lnTo>
                <a:lnTo>
                  <a:pt x="4348" y="2906"/>
                </a:lnTo>
                <a:lnTo>
                  <a:pt x="4348" y="2909"/>
                </a:lnTo>
                <a:lnTo>
                  <a:pt x="4348" y="2909"/>
                </a:lnTo>
                <a:lnTo>
                  <a:pt x="4348" y="2909"/>
                </a:lnTo>
                <a:lnTo>
                  <a:pt x="4348" y="2909"/>
                </a:lnTo>
                <a:lnTo>
                  <a:pt x="4351" y="2909"/>
                </a:lnTo>
                <a:lnTo>
                  <a:pt x="4351" y="2909"/>
                </a:lnTo>
                <a:lnTo>
                  <a:pt x="4354" y="2906"/>
                </a:lnTo>
                <a:lnTo>
                  <a:pt x="4354" y="2903"/>
                </a:lnTo>
                <a:lnTo>
                  <a:pt x="4354" y="2903"/>
                </a:lnTo>
                <a:lnTo>
                  <a:pt x="4351" y="2903"/>
                </a:lnTo>
                <a:close/>
                <a:moveTo>
                  <a:pt x="4378" y="2911"/>
                </a:moveTo>
                <a:lnTo>
                  <a:pt x="4378" y="2911"/>
                </a:lnTo>
                <a:lnTo>
                  <a:pt x="4378" y="2911"/>
                </a:lnTo>
                <a:lnTo>
                  <a:pt x="4378" y="2911"/>
                </a:lnTo>
                <a:lnTo>
                  <a:pt x="4375" y="2911"/>
                </a:lnTo>
                <a:lnTo>
                  <a:pt x="4375" y="2911"/>
                </a:lnTo>
                <a:lnTo>
                  <a:pt x="4375" y="2911"/>
                </a:lnTo>
                <a:lnTo>
                  <a:pt x="4373" y="2911"/>
                </a:lnTo>
                <a:lnTo>
                  <a:pt x="4373" y="2911"/>
                </a:lnTo>
                <a:lnTo>
                  <a:pt x="4373" y="2909"/>
                </a:lnTo>
                <a:lnTo>
                  <a:pt x="4373" y="2909"/>
                </a:lnTo>
                <a:lnTo>
                  <a:pt x="4373" y="2909"/>
                </a:lnTo>
                <a:lnTo>
                  <a:pt x="4373" y="2909"/>
                </a:lnTo>
                <a:lnTo>
                  <a:pt x="4373" y="2909"/>
                </a:lnTo>
                <a:lnTo>
                  <a:pt x="4373" y="2909"/>
                </a:lnTo>
                <a:lnTo>
                  <a:pt x="4370" y="2909"/>
                </a:lnTo>
                <a:lnTo>
                  <a:pt x="4370" y="2909"/>
                </a:lnTo>
                <a:lnTo>
                  <a:pt x="4370" y="2909"/>
                </a:lnTo>
                <a:lnTo>
                  <a:pt x="4370" y="2909"/>
                </a:lnTo>
                <a:lnTo>
                  <a:pt x="4370" y="2909"/>
                </a:lnTo>
                <a:lnTo>
                  <a:pt x="4370" y="2911"/>
                </a:lnTo>
                <a:lnTo>
                  <a:pt x="4373" y="2911"/>
                </a:lnTo>
                <a:lnTo>
                  <a:pt x="4373" y="2914"/>
                </a:lnTo>
                <a:lnTo>
                  <a:pt x="4375" y="2914"/>
                </a:lnTo>
                <a:lnTo>
                  <a:pt x="4375" y="2914"/>
                </a:lnTo>
                <a:lnTo>
                  <a:pt x="4375" y="2914"/>
                </a:lnTo>
                <a:lnTo>
                  <a:pt x="4378" y="2914"/>
                </a:lnTo>
                <a:lnTo>
                  <a:pt x="4378" y="2914"/>
                </a:lnTo>
                <a:lnTo>
                  <a:pt x="4378" y="2911"/>
                </a:lnTo>
                <a:lnTo>
                  <a:pt x="4378" y="2911"/>
                </a:lnTo>
                <a:lnTo>
                  <a:pt x="4378" y="2911"/>
                </a:lnTo>
                <a:close/>
                <a:moveTo>
                  <a:pt x="4375" y="2917"/>
                </a:moveTo>
                <a:lnTo>
                  <a:pt x="4373" y="2917"/>
                </a:lnTo>
                <a:lnTo>
                  <a:pt x="4370" y="2917"/>
                </a:lnTo>
                <a:lnTo>
                  <a:pt x="4370" y="2914"/>
                </a:lnTo>
                <a:lnTo>
                  <a:pt x="4370" y="2914"/>
                </a:lnTo>
                <a:lnTo>
                  <a:pt x="4370" y="2914"/>
                </a:lnTo>
                <a:lnTo>
                  <a:pt x="4370" y="2914"/>
                </a:lnTo>
                <a:lnTo>
                  <a:pt x="4370" y="2914"/>
                </a:lnTo>
                <a:lnTo>
                  <a:pt x="4370" y="2917"/>
                </a:lnTo>
                <a:lnTo>
                  <a:pt x="4370" y="2917"/>
                </a:lnTo>
                <a:lnTo>
                  <a:pt x="4373" y="2917"/>
                </a:lnTo>
                <a:lnTo>
                  <a:pt x="4373" y="2917"/>
                </a:lnTo>
                <a:lnTo>
                  <a:pt x="4375" y="2920"/>
                </a:lnTo>
                <a:lnTo>
                  <a:pt x="4375" y="2920"/>
                </a:lnTo>
                <a:lnTo>
                  <a:pt x="4375" y="2917"/>
                </a:lnTo>
                <a:lnTo>
                  <a:pt x="4375" y="2917"/>
                </a:lnTo>
                <a:close/>
                <a:moveTo>
                  <a:pt x="4314" y="3038"/>
                </a:moveTo>
                <a:lnTo>
                  <a:pt x="4314" y="3038"/>
                </a:lnTo>
                <a:lnTo>
                  <a:pt x="4314" y="3040"/>
                </a:lnTo>
                <a:lnTo>
                  <a:pt x="4316" y="3040"/>
                </a:lnTo>
                <a:lnTo>
                  <a:pt x="4316" y="3040"/>
                </a:lnTo>
                <a:lnTo>
                  <a:pt x="4316" y="3040"/>
                </a:lnTo>
                <a:lnTo>
                  <a:pt x="4316" y="3038"/>
                </a:lnTo>
                <a:lnTo>
                  <a:pt x="4316" y="3038"/>
                </a:lnTo>
                <a:lnTo>
                  <a:pt x="4316" y="3038"/>
                </a:lnTo>
                <a:lnTo>
                  <a:pt x="4316" y="3038"/>
                </a:lnTo>
                <a:lnTo>
                  <a:pt x="4316" y="3038"/>
                </a:lnTo>
                <a:lnTo>
                  <a:pt x="4316" y="3035"/>
                </a:lnTo>
                <a:lnTo>
                  <a:pt x="4316" y="3035"/>
                </a:lnTo>
                <a:lnTo>
                  <a:pt x="4316" y="3035"/>
                </a:lnTo>
                <a:lnTo>
                  <a:pt x="4314" y="3035"/>
                </a:lnTo>
                <a:lnTo>
                  <a:pt x="4314" y="3038"/>
                </a:lnTo>
                <a:lnTo>
                  <a:pt x="4314" y="3038"/>
                </a:lnTo>
                <a:lnTo>
                  <a:pt x="4314" y="3038"/>
                </a:lnTo>
                <a:lnTo>
                  <a:pt x="4314" y="3038"/>
                </a:lnTo>
                <a:close/>
                <a:moveTo>
                  <a:pt x="4204" y="3198"/>
                </a:moveTo>
                <a:lnTo>
                  <a:pt x="4204" y="3196"/>
                </a:lnTo>
                <a:lnTo>
                  <a:pt x="4204" y="3196"/>
                </a:lnTo>
                <a:lnTo>
                  <a:pt x="4204" y="3196"/>
                </a:lnTo>
                <a:lnTo>
                  <a:pt x="4204" y="3196"/>
                </a:lnTo>
                <a:lnTo>
                  <a:pt x="4204" y="3193"/>
                </a:lnTo>
                <a:lnTo>
                  <a:pt x="4201" y="3193"/>
                </a:lnTo>
                <a:lnTo>
                  <a:pt x="4201" y="3193"/>
                </a:lnTo>
                <a:lnTo>
                  <a:pt x="4201" y="3193"/>
                </a:lnTo>
                <a:lnTo>
                  <a:pt x="4201" y="3196"/>
                </a:lnTo>
                <a:lnTo>
                  <a:pt x="4201" y="3196"/>
                </a:lnTo>
                <a:lnTo>
                  <a:pt x="4198" y="3196"/>
                </a:lnTo>
                <a:lnTo>
                  <a:pt x="4198" y="3196"/>
                </a:lnTo>
                <a:lnTo>
                  <a:pt x="4201" y="3198"/>
                </a:lnTo>
                <a:lnTo>
                  <a:pt x="4204" y="3198"/>
                </a:lnTo>
                <a:lnTo>
                  <a:pt x="4206" y="3198"/>
                </a:lnTo>
                <a:lnTo>
                  <a:pt x="4206" y="3198"/>
                </a:lnTo>
                <a:lnTo>
                  <a:pt x="4204" y="3198"/>
                </a:lnTo>
                <a:close/>
                <a:moveTo>
                  <a:pt x="4198" y="3198"/>
                </a:moveTo>
                <a:lnTo>
                  <a:pt x="4198" y="3196"/>
                </a:lnTo>
                <a:lnTo>
                  <a:pt x="4196" y="3198"/>
                </a:lnTo>
                <a:lnTo>
                  <a:pt x="4196" y="3198"/>
                </a:lnTo>
                <a:lnTo>
                  <a:pt x="4198" y="3198"/>
                </a:lnTo>
                <a:lnTo>
                  <a:pt x="4198" y="3198"/>
                </a:lnTo>
                <a:lnTo>
                  <a:pt x="4198" y="3198"/>
                </a:lnTo>
                <a:lnTo>
                  <a:pt x="4198" y="3198"/>
                </a:lnTo>
                <a:lnTo>
                  <a:pt x="4198" y="3198"/>
                </a:lnTo>
                <a:close/>
                <a:moveTo>
                  <a:pt x="4148" y="3223"/>
                </a:moveTo>
                <a:lnTo>
                  <a:pt x="4148" y="3223"/>
                </a:lnTo>
                <a:lnTo>
                  <a:pt x="4148" y="3223"/>
                </a:lnTo>
                <a:lnTo>
                  <a:pt x="4148" y="3225"/>
                </a:lnTo>
                <a:lnTo>
                  <a:pt x="4145" y="3225"/>
                </a:lnTo>
                <a:lnTo>
                  <a:pt x="4145" y="3225"/>
                </a:lnTo>
                <a:lnTo>
                  <a:pt x="4139" y="3225"/>
                </a:lnTo>
                <a:lnTo>
                  <a:pt x="4139" y="3225"/>
                </a:lnTo>
                <a:lnTo>
                  <a:pt x="4139" y="3225"/>
                </a:lnTo>
                <a:lnTo>
                  <a:pt x="4139" y="3225"/>
                </a:lnTo>
                <a:lnTo>
                  <a:pt x="4139" y="3228"/>
                </a:lnTo>
                <a:lnTo>
                  <a:pt x="4142" y="3228"/>
                </a:lnTo>
                <a:lnTo>
                  <a:pt x="4142" y="3228"/>
                </a:lnTo>
                <a:lnTo>
                  <a:pt x="4142" y="3228"/>
                </a:lnTo>
                <a:lnTo>
                  <a:pt x="4142" y="3228"/>
                </a:lnTo>
                <a:lnTo>
                  <a:pt x="4145" y="3228"/>
                </a:lnTo>
                <a:lnTo>
                  <a:pt x="4145" y="3228"/>
                </a:lnTo>
                <a:lnTo>
                  <a:pt x="4145" y="3225"/>
                </a:lnTo>
                <a:lnTo>
                  <a:pt x="4148" y="3225"/>
                </a:lnTo>
                <a:lnTo>
                  <a:pt x="4150" y="3225"/>
                </a:lnTo>
                <a:lnTo>
                  <a:pt x="4150" y="3223"/>
                </a:lnTo>
                <a:lnTo>
                  <a:pt x="4148" y="3223"/>
                </a:lnTo>
                <a:lnTo>
                  <a:pt x="4148" y="3223"/>
                </a:lnTo>
                <a:lnTo>
                  <a:pt x="4148" y="3223"/>
                </a:lnTo>
                <a:close/>
                <a:moveTo>
                  <a:pt x="4185" y="3231"/>
                </a:moveTo>
                <a:lnTo>
                  <a:pt x="4185" y="3231"/>
                </a:lnTo>
                <a:lnTo>
                  <a:pt x="4185" y="3231"/>
                </a:lnTo>
                <a:lnTo>
                  <a:pt x="4185" y="3231"/>
                </a:lnTo>
                <a:lnTo>
                  <a:pt x="4182" y="3233"/>
                </a:lnTo>
                <a:lnTo>
                  <a:pt x="4182" y="3233"/>
                </a:lnTo>
                <a:lnTo>
                  <a:pt x="4182" y="3236"/>
                </a:lnTo>
                <a:lnTo>
                  <a:pt x="4182" y="3236"/>
                </a:lnTo>
                <a:lnTo>
                  <a:pt x="4182" y="3236"/>
                </a:lnTo>
                <a:lnTo>
                  <a:pt x="4185" y="3233"/>
                </a:lnTo>
                <a:lnTo>
                  <a:pt x="4185" y="3233"/>
                </a:lnTo>
                <a:lnTo>
                  <a:pt x="4185" y="3233"/>
                </a:lnTo>
                <a:lnTo>
                  <a:pt x="4185" y="3233"/>
                </a:lnTo>
                <a:lnTo>
                  <a:pt x="4185" y="3233"/>
                </a:lnTo>
                <a:lnTo>
                  <a:pt x="4185" y="3233"/>
                </a:lnTo>
                <a:lnTo>
                  <a:pt x="4185" y="3231"/>
                </a:lnTo>
                <a:lnTo>
                  <a:pt x="4185" y="3231"/>
                </a:lnTo>
                <a:lnTo>
                  <a:pt x="4185" y="3231"/>
                </a:lnTo>
                <a:close/>
                <a:moveTo>
                  <a:pt x="4177" y="3239"/>
                </a:moveTo>
                <a:lnTo>
                  <a:pt x="4174" y="3239"/>
                </a:lnTo>
                <a:lnTo>
                  <a:pt x="4174" y="3239"/>
                </a:lnTo>
                <a:lnTo>
                  <a:pt x="4174" y="3239"/>
                </a:lnTo>
                <a:lnTo>
                  <a:pt x="4174" y="3239"/>
                </a:lnTo>
                <a:lnTo>
                  <a:pt x="4174" y="3239"/>
                </a:lnTo>
                <a:lnTo>
                  <a:pt x="4174" y="3239"/>
                </a:lnTo>
                <a:lnTo>
                  <a:pt x="4174" y="3241"/>
                </a:lnTo>
                <a:lnTo>
                  <a:pt x="4174" y="3241"/>
                </a:lnTo>
                <a:lnTo>
                  <a:pt x="4174" y="3241"/>
                </a:lnTo>
                <a:lnTo>
                  <a:pt x="4174" y="3241"/>
                </a:lnTo>
                <a:lnTo>
                  <a:pt x="4174" y="3241"/>
                </a:lnTo>
                <a:lnTo>
                  <a:pt x="4174" y="3241"/>
                </a:lnTo>
                <a:lnTo>
                  <a:pt x="4177" y="3241"/>
                </a:lnTo>
                <a:lnTo>
                  <a:pt x="4177" y="3241"/>
                </a:lnTo>
                <a:lnTo>
                  <a:pt x="4177" y="3239"/>
                </a:lnTo>
                <a:lnTo>
                  <a:pt x="4177" y="3239"/>
                </a:lnTo>
                <a:lnTo>
                  <a:pt x="4177" y="3239"/>
                </a:lnTo>
                <a:close/>
                <a:moveTo>
                  <a:pt x="4142" y="3327"/>
                </a:moveTo>
                <a:lnTo>
                  <a:pt x="4142" y="3327"/>
                </a:lnTo>
                <a:lnTo>
                  <a:pt x="4145" y="3327"/>
                </a:lnTo>
                <a:lnTo>
                  <a:pt x="4145" y="3327"/>
                </a:lnTo>
                <a:lnTo>
                  <a:pt x="4145" y="3324"/>
                </a:lnTo>
                <a:lnTo>
                  <a:pt x="4145" y="3324"/>
                </a:lnTo>
                <a:lnTo>
                  <a:pt x="4142" y="3324"/>
                </a:lnTo>
                <a:lnTo>
                  <a:pt x="4142" y="3324"/>
                </a:lnTo>
                <a:lnTo>
                  <a:pt x="4142" y="3324"/>
                </a:lnTo>
                <a:lnTo>
                  <a:pt x="4139" y="3327"/>
                </a:lnTo>
                <a:lnTo>
                  <a:pt x="4142" y="3327"/>
                </a:lnTo>
                <a:lnTo>
                  <a:pt x="4142" y="3327"/>
                </a:lnTo>
                <a:close/>
                <a:moveTo>
                  <a:pt x="4094" y="3381"/>
                </a:moveTo>
                <a:lnTo>
                  <a:pt x="4094" y="3381"/>
                </a:lnTo>
                <a:lnTo>
                  <a:pt x="4091" y="3381"/>
                </a:lnTo>
                <a:lnTo>
                  <a:pt x="4091" y="3381"/>
                </a:lnTo>
                <a:lnTo>
                  <a:pt x="4091" y="3383"/>
                </a:lnTo>
                <a:lnTo>
                  <a:pt x="4091" y="3383"/>
                </a:lnTo>
                <a:lnTo>
                  <a:pt x="4091" y="3383"/>
                </a:lnTo>
                <a:lnTo>
                  <a:pt x="4091" y="3383"/>
                </a:lnTo>
                <a:lnTo>
                  <a:pt x="4091" y="3383"/>
                </a:lnTo>
                <a:lnTo>
                  <a:pt x="4091" y="3383"/>
                </a:lnTo>
                <a:lnTo>
                  <a:pt x="4091" y="3383"/>
                </a:lnTo>
                <a:lnTo>
                  <a:pt x="4091" y="3386"/>
                </a:lnTo>
                <a:lnTo>
                  <a:pt x="4091" y="3386"/>
                </a:lnTo>
                <a:lnTo>
                  <a:pt x="4091" y="3386"/>
                </a:lnTo>
                <a:lnTo>
                  <a:pt x="4091" y="3386"/>
                </a:lnTo>
                <a:lnTo>
                  <a:pt x="4091" y="3386"/>
                </a:lnTo>
                <a:lnTo>
                  <a:pt x="4091" y="3386"/>
                </a:lnTo>
                <a:lnTo>
                  <a:pt x="4091" y="3389"/>
                </a:lnTo>
                <a:lnTo>
                  <a:pt x="4091" y="3386"/>
                </a:lnTo>
                <a:lnTo>
                  <a:pt x="4091" y="3386"/>
                </a:lnTo>
                <a:lnTo>
                  <a:pt x="4091" y="3386"/>
                </a:lnTo>
                <a:lnTo>
                  <a:pt x="4094" y="3383"/>
                </a:lnTo>
                <a:lnTo>
                  <a:pt x="4094" y="3383"/>
                </a:lnTo>
                <a:lnTo>
                  <a:pt x="4094" y="3383"/>
                </a:lnTo>
                <a:lnTo>
                  <a:pt x="4094" y="3383"/>
                </a:lnTo>
                <a:lnTo>
                  <a:pt x="4094" y="3383"/>
                </a:lnTo>
                <a:lnTo>
                  <a:pt x="4094" y="3383"/>
                </a:lnTo>
                <a:lnTo>
                  <a:pt x="4094" y="3381"/>
                </a:lnTo>
                <a:lnTo>
                  <a:pt x="4094" y="3381"/>
                </a:lnTo>
                <a:lnTo>
                  <a:pt x="4094" y="3381"/>
                </a:lnTo>
                <a:lnTo>
                  <a:pt x="4094" y="3381"/>
                </a:lnTo>
                <a:lnTo>
                  <a:pt x="4094" y="3381"/>
                </a:lnTo>
                <a:lnTo>
                  <a:pt x="4094" y="3381"/>
                </a:lnTo>
                <a:close/>
                <a:moveTo>
                  <a:pt x="3896" y="3534"/>
                </a:moveTo>
                <a:lnTo>
                  <a:pt x="3898" y="3534"/>
                </a:lnTo>
                <a:lnTo>
                  <a:pt x="3898" y="3531"/>
                </a:lnTo>
                <a:lnTo>
                  <a:pt x="3898" y="3531"/>
                </a:lnTo>
                <a:lnTo>
                  <a:pt x="3898" y="3528"/>
                </a:lnTo>
                <a:lnTo>
                  <a:pt x="3898" y="3528"/>
                </a:lnTo>
                <a:lnTo>
                  <a:pt x="3898" y="3528"/>
                </a:lnTo>
                <a:lnTo>
                  <a:pt x="3898" y="3528"/>
                </a:lnTo>
                <a:lnTo>
                  <a:pt x="3898" y="3528"/>
                </a:lnTo>
                <a:lnTo>
                  <a:pt x="3896" y="3528"/>
                </a:lnTo>
                <a:lnTo>
                  <a:pt x="3896" y="3528"/>
                </a:lnTo>
                <a:lnTo>
                  <a:pt x="3896" y="3531"/>
                </a:lnTo>
                <a:lnTo>
                  <a:pt x="3896" y="3531"/>
                </a:lnTo>
                <a:lnTo>
                  <a:pt x="3896" y="3531"/>
                </a:lnTo>
                <a:lnTo>
                  <a:pt x="3893" y="3531"/>
                </a:lnTo>
                <a:lnTo>
                  <a:pt x="3893" y="3534"/>
                </a:lnTo>
                <a:lnTo>
                  <a:pt x="3896" y="3534"/>
                </a:lnTo>
                <a:lnTo>
                  <a:pt x="3896" y="3534"/>
                </a:lnTo>
                <a:lnTo>
                  <a:pt x="3896" y="3534"/>
                </a:lnTo>
                <a:lnTo>
                  <a:pt x="3896" y="3534"/>
                </a:lnTo>
                <a:close/>
                <a:moveTo>
                  <a:pt x="3561" y="3684"/>
                </a:moveTo>
                <a:lnTo>
                  <a:pt x="3563" y="3684"/>
                </a:lnTo>
                <a:lnTo>
                  <a:pt x="3563" y="3684"/>
                </a:lnTo>
                <a:lnTo>
                  <a:pt x="3563" y="3681"/>
                </a:lnTo>
                <a:lnTo>
                  <a:pt x="3563" y="3681"/>
                </a:lnTo>
                <a:lnTo>
                  <a:pt x="3563" y="3681"/>
                </a:lnTo>
                <a:lnTo>
                  <a:pt x="3563" y="3681"/>
                </a:lnTo>
                <a:lnTo>
                  <a:pt x="3563" y="3681"/>
                </a:lnTo>
                <a:lnTo>
                  <a:pt x="3563" y="3678"/>
                </a:lnTo>
                <a:lnTo>
                  <a:pt x="3563" y="3678"/>
                </a:lnTo>
                <a:lnTo>
                  <a:pt x="3563" y="3678"/>
                </a:lnTo>
                <a:lnTo>
                  <a:pt x="3563" y="3678"/>
                </a:lnTo>
                <a:lnTo>
                  <a:pt x="3561" y="3678"/>
                </a:lnTo>
                <a:lnTo>
                  <a:pt x="3558" y="3678"/>
                </a:lnTo>
                <a:lnTo>
                  <a:pt x="3558" y="3686"/>
                </a:lnTo>
                <a:lnTo>
                  <a:pt x="3558" y="3686"/>
                </a:lnTo>
                <a:lnTo>
                  <a:pt x="3558" y="3686"/>
                </a:lnTo>
                <a:lnTo>
                  <a:pt x="3558" y="3686"/>
                </a:lnTo>
                <a:lnTo>
                  <a:pt x="3558" y="3686"/>
                </a:lnTo>
                <a:lnTo>
                  <a:pt x="3561" y="3686"/>
                </a:lnTo>
                <a:lnTo>
                  <a:pt x="3561" y="3684"/>
                </a:lnTo>
                <a:lnTo>
                  <a:pt x="3561" y="3684"/>
                </a:lnTo>
                <a:lnTo>
                  <a:pt x="3561" y="3684"/>
                </a:lnTo>
                <a:close/>
                <a:moveTo>
                  <a:pt x="3545" y="3694"/>
                </a:moveTo>
                <a:lnTo>
                  <a:pt x="3542" y="3694"/>
                </a:lnTo>
                <a:lnTo>
                  <a:pt x="3542" y="3694"/>
                </a:lnTo>
                <a:lnTo>
                  <a:pt x="3542" y="3697"/>
                </a:lnTo>
                <a:lnTo>
                  <a:pt x="3542" y="3697"/>
                </a:lnTo>
                <a:lnTo>
                  <a:pt x="3545" y="3697"/>
                </a:lnTo>
                <a:lnTo>
                  <a:pt x="3545" y="3697"/>
                </a:lnTo>
                <a:lnTo>
                  <a:pt x="3545" y="3694"/>
                </a:lnTo>
                <a:lnTo>
                  <a:pt x="3545" y="3694"/>
                </a:lnTo>
                <a:lnTo>
                  <a:pt x="3545" y="3694"/>
                </a:lnTo>
                <a:close/>
                <a:moveTo>
                  <a:pt x="3558" y="3694"/>
                </a:moveTo>
                <a:lnTo>
                  <a:pt x="3558" y="3697"/>
                </a:lnTo>
                <a:lnTo>
                  <a:pt x="3558" y="3697"/>
                </a:lnTo>
                <a:lnTo>
                  <a:pt x="3555" y="3694"/>
                </a:lnTo>
                <a:lnTo>
                  <a:pt x="3555" y="3694"/>
                </a:lnTo>
                <a:lnTo>
                  <a:pt x="3555" y="3694"/>
                </a:lnTo>
                <a:lnTo>
                  <a:pt x="3555" y="3697"/>
                </a:lnTo>
                <a:lnTo>
                  <a:pt x="3553" y="3697"/>
                </a:lnTo>
                <a:lnTo>
                  <a:pt x="3553" y="3697"/>
                </a:lnTo>
                <a:lnTo>
                  <a:pt x="3555" y="3697"/>
                </a:lnTo>
                <a:lnTo>
                  <a:pt x="3555" y="3697"/>
                </a:lnTo>
                <a:lnTo>
                  <a:pt x="3558" y="3697"/>
                </a:lnTo>
                <a:lnTo>
                  <a:pt x="3558" y="3697"/>
                </a:lnTo>
                <a:lnTo>
                  <a:pt x="3558" y="3697"/>
                </a:lnTo>
                <a:lnTo>
                  <a:pt x="3558" y="3697"/>
                </a:lnTo>
                <a:lnTo>
                  <a:pt x="3558" y="3694"/>
                </a:lnTo>
                <a:lnTo>
                  <a:pt x="3558" y="3694"/>
                </a:lnTo>
                <a:close/>
                <a:moveTo>
                  <a:pt x="3108" y="3727"/>
                </a:moveTo>
                <a:lnTo>
                  <a:pt x="3108" y="3727"/>
                </a:lnTo>
                <a:lnTo>
                  <a:pt x="3105" y="3729"/>
                </a:lnTo>
                <a:lnTo>
                  <a:pt x="3105" y="3729"/>
                </a:lnTo>
                <a:lnTo>
                  <a:pt x="3103" y="3729"/>
                </a:lnTo>
                <a:lnTo>
                  <a:pt x="3105" y="3729"/>
                </a:lnTo>
                <a:lnTo>
                  <a:pt x="3108" y="3729"/>
                </a:lnTo>
                <a:lnTo>
                  <a:pt x="3108" y="3727"/>
                </a:lnTo>
                <a:lnTo>
                  <a:pt x="3108" y="3727"/>
                </a:lnTo>
                <a:lnTo>
                  <a:pt x="3108" y="3727"/>
                </a:lnTo>
                <a:close/>
                <a:moveTo>
                  <a:pt x="3657" y="3676"/>
                </a:moveTo>
                <a:lnTo>
                  <a:pt x="3657" y="3676"/>
                </a:lnTo>
                <a:lnTo>
                  <a:pt x="3657" y="3678"/>
                </a:lnTo>
                <a:lnTo>
                  <a:pt x="3657" y="3678"/>
                </a:lnTo>
                <a:lnTo>
                  <a:pt x="3657" y="3678"/>
                </a:lnTo>
                <a:lnTo>
                  <a:pt x="3652" y="3681"/>
                </a:lnTo>
                <a:lnTo>
                  <a:pt x="3649" y="3681"/>
                </a:lnTo>
                <a:lnTo>
                  <a:pt x="3652" y="3681"/>
                </a:lnTo>
                <a:lnTo>
                  <a:pt x="3660" y="3678"/>
                </a:lnTo>
                <a:lnTo>
                  <a:pt x="3660" y="3678"/>
                </a:lnTo>
                <a:lnTo>
                  <a:pt x="3660" y="3678"/>
                </a:lnTo>
                <a:lnTo>
                  <a:pt x="3660" y="3676"/>
                </a:lnTo>
                <a:lnTo>
                  <a:pt x="3660" y="3676"/>
                </a:lnTo>
                <a:lnTo>
                  <a:pt x="3660" y="3676"/>
                </a:lnTo>
                <a:lnTo>
                  <a:pt x="3657" y="3676"/>
                </a:lnTo>
                <a:close/>
                <a:moveTo>
                  <a:pt x="3609" y="3684"/>
                </a:moveTo>
                <a:lnTo>
                  <a:pt x="3609" y="3684"/>
                </a:lnTo>
                <a:lnTo>
                  <a:pt x="3606" y="3684"/>
                </a:lnTo>
                <a:lnTo>
                  <a:pt x="3606" y="3684"/>
                </a:lnTo>
                <a:lnTo>
                  <a:pt x="3609" y="3686"/>
                </a:lnTo>
                <a:lnTo>
                  <a:pt x="3609" y="3686"/>
                </a:lnTo>
                <a:lnTo>
                  <a:pt x="3609" y="3684"/>
                </a:lnTo>
                <a:lnTo>
                  <a:pt x="3609" y="3684"/>
                </a:lnTo>
                <a:lnTo>
                  <a:pt x="3609" y="3684"/>
                </a:lnTo>
                <a:close/>
                <a:moveTo>
                  <a:pt x="3590" y="3673"/>
                </a:moveTo>
                <a:lnTo>
                  <a:pt x="3590" y="3673"/>
                </a:lnTo>
                <a:lnTo>
                  <a:pt x="3590" y="3670"/>
                </a:lnTo>
                <a:lnTo>
                  <a:pt x="3590" y="3670"/>
                </a:lnTo>
                <a:lnTo>
                  <a:pt x="3588" y="3670"/>
                </a:lnTo>
                <a:lnTo>
                  <a:pt x="3585" y="3673"/>
                </a:lnTo>
                <a:lnTo>
                  <a:pt x="3585" y="3673"/>
                </a:lnTo>
                <a:lnTo>
                  <a:pt x="3585" y="3673"/>
                </a:lnTo>
                <a:lnTo>
                  <a:pt x="3585" y="3673"/>
                </a:lnTo>
                <a:lnTo>
                  <a:pt x="3585" y="3673"/>
                </a:lnTo>
                <a:lnTo>
                  <a:pt x="3585" y="3676"/>
                </a:lnTo>
                <a:lnTo>
                  <a:pt x="3585" y="3676"/>
                </a:lnTo>
                <a:lnTo>
                  <a:pt x="3590" y="3676"/>
                </a:lnTo>
                <a:lnTo>
                  <a:pt x="3590" y="3673"/>
                </a:lnTo>
                <a:lnTo>
                  <a:pt x="3590" y="3673"/>
                </a:lnTo>
                <a:lnTo>
                  <a:pt x="3590" y="3673"/>
                </a:lnTo>
                <a:close/>
                <a:moveTo>
                  <a:pt x="3137" y="3710"/>
                </a:moveTo>
                <a:lnTo>
                  <a:pt x="3137" y="3710"/>
                </a:lnTo>
                <a:lnTo>
                  <a:pt x="3137" y="3710"/>
                </a:lnTo>
                <a:lnTo>
                  <a:pt x="3137" y="3710"/>
                </a:lnTo>
                <a:close/>
                <a:moveTo>
                  <a:pt x="3571" y="3673"/>
                </a:moveTo>
                <a:lnTo>
                  <a:pt x="3574" y="3670"/>
                </a:lnTo>
                <a:lnTo>
                  <a:pt x="3574" y="3668"/>
                </a:lnTo>
                <a:lnTo>
                  <a:pt x="3574" y="3668"/>
                </a:lnTo>
                <a:lnTo>
                  <a:pt x="3571" y="3668"/>
                </a:lnTo>
                <a:lnTo>
                  <a:pt x="3571" y="3668"/>
                </a:lnTo>
                <a:lnTo>
                  <a:pt x="3571" y="3668"/>
                </a:lnTo>
                <a:lnTo>
                  <a:pt x="3569" y="3668"/>
                </a:lnTo>
                <a:lnTo>
                  <a:pt x="3569" y="3668"/>
                </a:lnTo>
                <a:lnTo>
                  <a:pt x="3569" y="3670"/>
                </a:lnTo>
                <a:lnTo>
                  <a:pt x="3569" y="3670"/>
                </a:lnTo>
                <a:lnTo>
                  <a:pt x="3569" y="3670"/>
                </a:lnTo>
                <a:lnTo>
                  <a:pt x="3569" y="3670"/>
                </a:lnTo>
                <a:lnTo>
                  <a:pt x="3566" y="3670"/>
                </a:lnTo>
                <a:lnTo>
                  <a:pt x="3566" y="3670"/>
                </a:lnTo>
                <a:lnTo>
                  <a:pt x="3566" y="3673"/>
                </a:lnTo>
                <a:lnTo>
                  <a:pt x="3566" y="3673"/>
                </a:lnTo>
                <a:lnTo>
                  <a:pt x="3566" y="3676"/>
                </a:lnTo>
                <a:lnTo>
                  <a:pt x="3569" y="3676"/>
                </a:lnTo>
                <a:lnTo>
                  <a:pt x="3569" y="3676"/>
                </a:lnTo>
                <a:lnTo>
                  <a:pt x="3571" y="3673"/>
                </a:lnTo>
                <a:close/>
                <a:moveTo>
                  <a:pt x="3577" y="3676"/>
                </a:moveTo>
                <a:lnTo>
                  <a:pt x="3577" y="3676"/>
                </a:lnTo>
                <a:lnTo>
                  <a:pt x="3577" y="3676"/>
                </a:lnTo>
                <a:lnTo>
                  <a:pt x="3577" y="3676"/>
                </a:lnTo>
                <a:lnTo>
                  <a:pt x="3577" y="3676"/>
                </a:lnTo>
                <a:lnTo>
                  <a:pt x="3577" y="3673"/>
                </a:lnTo>
                <a:lnTo>
                  <a:pt x="3577" y="3673"/>
                </a:lnTo>
                <a:lnTo>
                  <a:pt x="3577" y="3673"/>
                </a:lnTo>
                <a:lnTo>
                  <a:pt x="3574" y="3676"/>
                </a:lnTo>
                <a:lnTo>
                  <a:pt x="3574" y="3676"/>
                </a:lnTo>
                <a:lnTo>
                  <a:pt x="3574" y="3676"/>
                </a:lnTo>
                <a:lnTo>
                  <a:pt x="3571" y="3676"/>
                </a:lnTo>
                <a:lnTo>
                  <a:pt x="3569" y="3681"/>
                </a:lnTo>
                <a:lnTo>
                  <a:pt x="3571" y="3681"/>
                </a:lnTo>
                <a:lnTo>
                  <a:pt x="3579" y="3681"/>
                </a:lnTo>
                <a:lnTo>
                  <a:pt x="3577" y="3681"/>
                </a:lnTo>
                <a:lnTo>
                  <a:pt x="3577" y="3681"/>
                </a:lnTo>
                <a:lnTo>
                  <a:pt x="3577" y="3681"/>
                </a:lnTo>
                <a:lnTo>
                  <a:pt x="3577" y="3681"/>
                </a:lnTo>
                <a:lnTo>
                  <a:pt x="3579" y="3676"/>
                </a:lnTo>
                <a:lnTo>
                  <a:pt x="3579" y="3676"/>
                </a:lnTo>
                <a:lnTo>
                  <a:pt x="3577" y="3676"/>
                </a:lnTo>
                <a:lnTo>
                  <a:pt x="3577" y="3676"/>
                </a:lnTo>
                <a:close/>
                <a:moveTo>
                  <a:pt x="3912" y="3542"/>
                </a:moveTo>
                <a:lnTo>
                  <a:pt x="3912" y="3539"/>
                </a:lnTo>
                <a:lnTo>
                  <a:pt x="3912" y="3539"/>
                </a:lnTo>
                <a:lnTo>
                  <a:pt x="3909" y="3539"/>
                </a:lnTo>
                <a:lnTo>
                  <a:pt x="3909" y="3539"/>
                </a:lnTo>
                <a:lnTo>
                  <a:pt x="3909" y="3539"/>
                </a:lnTo>
                <a:lnTo>
                  <a:pt x="3906" y="3539"/>
                </a:lnTo>
                <a:lnTo>
                  <a:pt x="3906" y="3539"/>
                </a:lnTo>
                <a:lnTo>
                  <a:pt x="3906" y="3539"/>
                </a:lnTo>
                <a:lnTo>
                  <a:pt x="3906" y="3539"/>
                </a:lnTo>
                <a:lnTo>
                  <a:pt x="3904" y="3539"/>
                </a:lnTo>
                <a:lnTo>
                  <a:pt x="3904" y="3542"/>
                </a:lnTo>
                <a:lnTo>
                  <a:pt x="3904" y="3544"/>
                </a:lnTo>
                <a:lnTo>
                  <a:pt x="3901" y="3544"/>
                </a:lnTo>
                <a:lnTo>
                  <a:pt x="3901" y="3544"/>
                </a:lnTo>
                <a:lnTo>
                  <a:pt x="3901" y="3542"/>
                </a:lnTo>
                <a:lnTo>
                  <a:pt x="3901" y="3542"/>
                </a:lnTo>
                <a:lnTo>
                  <a:pt x="3901" y="3542"/>
                </a:lnTo>
                <a:lnTo>
                  <a:pt x="3898" y="3542"/>
                </a:lnTo>
                <a:lnTo>
                  <a:pt x="3896" y="3542"/>
                </a:lnTo>
                <a:lnTo>
                  <a:pt x="3896" y="3544"/>
                </a:lnTo>
                <a:lnTo>
                  <a:pt x="3898" y="3544"/>
                </a:lnTo>
                <a:lnTo>
                  <a:pt x="3898" y="3544"/>
                </a:lnTo>
                <a:lnTo>
                  <a:pt x="3901" y="3544"/>
                </a:lnTo>
                <a:lnTo>
                  <a:pt x="3901" y="3544"/>
                </a:lnTo>
                <a:lnTo>
                  <a:pt x="3901" y="3544"/>
                </a:lnTo>
                <a:lnTo>
                  <a:pt x="3904" y="3547"/>
                </a:lnTo>
                <a:lnTo>
                  <a:pt x="3904" y="3547"/>
                </a:lnTo>
                <a:lnTo>
                  <a:pt x="3912" y="3547"/>
                </a:lnTo>
                <a:lnTo>
                  <a:pt x="3912" y="3547"/>
                </a:lnTo>
                <a:lnTo>
                  <a:pt x="3912" y="3544"/>
                </a:lnTo>
                <a:lnTo>
                  <a:pt x="3912" y="3542"/>
                </a:lnTo>
                <a:lnTo>
                  <a:pt x="3912" y="3542"/>
                </a:lnTo>
                <a:lnTo>
                  <a:pt x="3912" y="3542"/>
                </a:lnTo>
                <a:close/>
                <a:moveTo>
                  <a:pt x="3947" y="3512"/>
                </a:moveTo>
                <a:lnTo>
                  <a:pt x="3944" y="3512"/>
                </a:lnTo>
                <a:lnTo>
                  <a:pt x="3941" y="3512"/>
                </a:lnTo>
                <a:lnTo>
                  <a:pt x="3941" y="3512"/>
                </a:lnTo>
                <a:lnTo>
                  <a:pt x="3939" y="3512"/>
                </a:lnTo>
                <a:lnTo>
                  <a:pt x="3939" y="3512"/>
                </a:lnTo>
                <a:lnTo>
                  <a:pt x="3939" y="3509"/>
                </a:lnTo>
                <a:lnTo>
                  <a:pt x="3936" y="3509"/>
                </a:lnTo>
                <a:lnTo>
                  <a:pt x="3936" y="3512"/>
                </a:lnTo>
                <a:lnTo>
                  <a:pt x="3936" y="3512"/>
                </a:lnTo>
                <a:lnTo>
                  <a:pt x="3936" y="3512"/>
                </a:lnTo>
                <a:lnTo>
                  <a:pt x="3936" y="3515"/>
                </a:lnTo>
                <a:lnTo>
                  <a:pt x="3933" y="3517"/>
                </a:lnTo>
                <a:lnTo>
                  <a:pt x="3933" y="3520"/>
                </a:lnTo>
                <a:lnTo>
                  <a:pt x="3933" y="3520"/>
                </a:lnTo>
                <a:lnTo>
                  <a:pt x="3933" y="3520"/>
                </a:lnTo>
                <a:lnTo>
                  <a:pt x="3933" y="3517"/>
                </a:lnTo>
                <a:lnTo>
                  <a:pt x="3936" y="3520"/>
                </a:lnTo>
                <a:lnTo>
                  <a:pt x="3936" y="3520"/>
                </a:lnTo>
                <a:lnTo>
                  <a:pt x="3936" y="3520"/>
                </a:lnTo>
                <a:lnTo>
                  <a:pt x="3936" y="3523"/>
                </a:lnTo>
                <a:lnTo>
                  <a:pt x="3930" y="3528"/>
                </a:lnTo>
                <a:lnTo>
                  <a:pt x="3930" y="3528"/>
                </a:lnTo>
                <a:lnTo>
                  <a:pt x="3936" y="3528"/>
                </a:lnTo>
                <a:lnTo>
                  <a:pt x="3941" y="3528"/>
                </a:lnTo>
                <a:lnTo>
                  <a:pt x="3939" y="3528"/>
                </a:lnTo>
                <a:lnTo>
                  <a:pt x="3939" y="3525"/>
                </a:lnTo>
                <a:lnTo>
                  <a:pt x="3939" y="3525"/>
                </a:lnTo>
                <a:lnTo>
                  <a:pt x="3939" y="3525"/>
                </a:lnTo>
                <a:lnTo>
                  <a:pt x="3939" y="3523"/>
                </a:lnTo>
                <a:lnTo>
                  <a:pt x="3939" y="3523"/>
                </a:lnTo>
                <a:lnTo>
                  <a:pt x="3941" y="3520"/>
                </a:lnTo>
                <a:lnTo>
                  <a:pt x="3941" y="3520"/>
                </a:lnTo>
                <a:lnTo>
                  <a:pt x="3944" y="3520"/>
                </a:lnTo>
                <a:lnTo>
                  <a:pt x="3944" y="3520"/>
                </a:lnTo>
                <a:lnTo>
                  <a:pt x="3944" y="3517"/>
                </a:lnTo>
                <a:lnTo>
                  <a:pt x="3944" y="3517"/>
                </a:lnTo>
                <a:lnTo>
                  <a:pt x="3944" y="3515"/>
                </a:lnTo>
                <a:lnTo>
                  <a:pt x="3944" y="3515"/>
                </a:lnTo>
                <a:lnTo>
                  <a:pt x="3947" y="3515"/>
                </a:lnTo>
                <a:lnTo>
                  <a:pt x="3947" y="3515"/>
                </a:lnTo>
                <a:lnTo>
                  <a:pt x="3947" y="3515"/>
                </a:lnTo>
                <a:lnTo>
                  <a:pt x="3947" y="3512"/>
                </a:lnTo>
                <a:lnTo>
                  <a:pt x="3947" y="3512"/>
                </a:lnTo>
                <a:close/>
                <a:moveTo>
                  <a:pt x="4107" y="3287"/>
                </a:moveTo>
                <a:lnTo>
                  <a:pt x="4105" y="3287"/>
                </a:lnTo>
                <a:lnTo>
                  <a:pt x="4105" y="3287"/>
                </a:lnTo>
                <a:lnTo>
                  <a:pt x="4102" y="3284"/>
                </a:lnTo>
                <a:lnTo>
                  <a:pt x="4102" y="3281"/>
                </a:lnTo>
                <a:lnTo>
                  <a:pt x="4099" y="3281"/>
                </a:lnTo>
                <a:lnTo>
                  <a:pt x="4099" y="3284"/>
                </a:lnTo>
                <a:lnTo>
                  <a:pt x="4102" y="3287"/>
                </a:lnTo>
                <a:lnTo>
                  <a:pt x="4102" y="3287"/>
                </a:lnTo>
                <a:lnTo>
                  <a:pt x="4102" y="3290"/>
                </a:lnTo>
                <a:lnTo>
                  <a:pt x="4105" y="3290"/>
                </a:lnTo>
                <a:lnTo>
                  <a:pt x="4105" y="3292"/>
                </a:lnTo>
                <a:lnTo>
                  <a:pt x="4105" y="3292"/>
                </a:lnTo>
                <a:lnTo>
                  <a:pt x="4107" y="3292"/>
                </a:lnTo>
                <a:lnTo>
                  <a:pt x="4107" y="3292"/>
                </a:lnTo>
                <a:lnTo>
                  <a:pt x="4110" y="3292"/>
                </a:lnTo>
                <a:lnTo>
                  <a:pt x="4113" y="3292"/>
                </a:lnTo>
                <a:lnTo>
                  <a:pt x="4115" y="3295"/>
                </a:lnTo>
                <a:lnTo>
                  <a:pt x="4115" y="3295"/>
                </a:lnTo>
                <a:lnTo>
                  <a:pt x="4115" y="3295"/>
                </a:lnTo>
                <a:lnTo>
                  <a:pt x="4118" y="3292"/>
                </a:lnTo>
                <a:lnTo>
                  <a:pt x="4118" y="3292"/>
                </a:lnTo>
                <a:lnTo>
                  <a:pt x="4115" y="3290"/>
                </a:lnTo>
                <a:lnTo>
                  <a:pt x="4107" y="3287"/>
                </a:lnTo>
                <a:close/>
                <a:moveTo>
                  <a:pt x="4389" y="2839"/>
                </a:moveTo>
                <a:lnTo>
                  <a:pt x="4386" y="2839"/>
                </a:lnTo>
                <a:lnTo>
                  <a:pt x="4386" y="2839"/>
                </a:lnTo>
                <a:lnTo>
                  <a:pt x="4383" y="2839"/>
                </a:lnTo>
                <a:lnTo>
                  <a:pt x="4383" y="2836"/>
                </a:lnTo>
                <a:lnTo>
                  <a:pt x="4383" y="2836"/>
                </a:lnTo>
                <a:lnTo>
                  <a:pt x="4383" y="2839"/>
                </a:lnTo>
                <a:lnTo>
                  <a:pt x="4381" y="2839"/>
                </a:lnTo>
                <a:lnTo>
                  <a:pt x="4378" y="2836"/>
                </a:lnTo>
                <a:lnTo>
                  <a:pt x="4378" y="2836"/>
                </a:lnTo>
                <a:lnTo>
                  <a:pt x="4378" y="2836"/>
                </a:lnTo>
                <a:lnTo>
                  <a:pt x="4375" y="2836"/>
                </a:lnTo>
                <a:lnTo>
                  <a:pt x="4375" y="2836"/>
                </a:lnTo>
                <a:lnTo>
                  <a:pt x="4375" y="2836"/>
                </a:lnTo>
                <a:lnTo>
                  <a:pt x="4375" y="2836"/>
                </a:lnTo>
                <a:lnTo>
                  <a:pt x="4375" y="2839"/>
                </a:lnTo>
                <a:lnTo>
                  <a:pt x="4375" y="2839"/>
                </a:lnTo>
                <a:lnTo>
                  <a:pt x="4375" y="2839"/>
                </a:lnTo>
                <a:lnTo>
                  <a:pt x="4375" y="2839"/>
                </a:lnTo>
                <a:lnTo>
                  <a:pt x="4375" y="2842"/>
                </a:lnTo>
                <a:lnTo>
                  <a:pt x="4375" y="2842"/>
                </a:lnTo>
                <a:lnTo>
                  <a:pt x="4375" y="2842"/>
                </a:lnTo>
                <a:lnTo>
                  <a:pt x="4378" y="2842"/>
                </a:lnTo>
                <a:lnTo>
                  <a:pt x="4381" y="2842"/>
                </a:lnTo>
                <a:lnTo>
                  <a:pt x="4383" y="2842"/>
                </a:lnTo>
                <a:lnTo>
                  <a:pt x="4386" y="2842"/>
                </a:lnTo>
                <a:lnTo>
                  <a:pt x="4389" y="2842"/>
                </a:lnTo>
                <a:lnTo>
                  <a:pt x="4389" y="2839"/>
                </a:lnTo>
                <a:lnTo>
                  <a:pt x="4389" y="2839"/>
                </a:lnTo>
                <a:close/>
                <a:moveTo>
                  <a:pt x="4335" y="2751"/>
                </a:moveTo>
                <a:lnTo>
                  <a:pt x="4335" y="2751"/>
                </a:lnTo>
                <a:lnTo>
                  <a:pt x="4338" y="2751"/>
                </a:lnTo>
                <a:lnTo>
                  <a:pt x="4338" y="2751"/>
                </a:lnTo>
                <a:lnTo>
                  <a:pt x="4340" y="2748"/>
                </a:lnTo>
                <a:lnTo>
                  <a:pt x="4340" y="2748"/>
                </a:lnTo>
                <a:lnTo>
                  <a:pt x="4340" y="2745"/>
                </a:lnTo>
                <a:lnTo>
                  <a:pt x="4338" y="2743"/>
                </a:lnTo>
                <a:lnTo>
                  <a:pt x="4338" y="2743"/>
                </a:lnTo>
                <a:lnTo>
                  <a:pt x="4335" y="2743"/>
                </a:lnTo>
                <a:lnTo>
                  <a:pt x="4332" y="2743"/>
                </a:lnTo>
                <a:lnTo>
                  <a:pt x="4332" y="2743"/>
                </a:lnTo>
                <a:lnTo>
                  <a:pt x="4335" y="2748"/>
                </a:lnTo>
                <a:lnTo>
                  <a:pt x="4335" y="2751"/>
                </a:lnTo>
                <a:close/>
                <a:moveTo>
                  <a:pt x="4300" y="1858"/>
                </a:moveTo>
                <a:lnTo>
                  <a:pt x="4300" y="1858"/>
                </a:lnTo>
                <a:lnTo>
                  <a:pt x="4300" y="1858"/>
                </a:lnTo>
                <a:lnTo>
                  <a:pt x="4300" y="1858"/>
                </a:lnTo>
                <a:close/>
                <a:moveTo>
                  <a:pt x="4300" y="1855"/>
                </a:moveTo>
                <a:lnTo>
                  <a:pt x="4300" y="1855"/>
                </a:lnTo>
                <a:lnTo>
                  <a:pt x="4300" y="1852"/>
                </a:lnTo>
                <a:lnTo>
                  <a:pt x="4298" y="1852"/>
                </a:lnTo>
                <a:lnTo>
                  <a:pt x="4298" y="1850"/>
                </a:lnTo>
                <a:lnTo>
                  <a:pt x="4295" y="1852"/>
                </a:lnTo>
                <a:lnTo>
                  <a:pt x="4292" y="1850"/>
                </a:lnTo>
                <a:lnTo>
                  <a:pt x="4292" y="1850"/>
                </a:lnTo>
                <a:lnTo>
                  <a:pt x="4290" y="1852"/>
                </a:lnTo>
                <a:lnTo>
                  <a:pt x="4290" y="1852"/>
                </a:lnTo>
                <a:lnTo>
                  <a:pt x="4290" y="1852"/>
                </a:lnTo>
                <a:lnTo>
                  <a:pt x="4290" y="1852"/>
                </a:lnTo>
                <a:lnTo>
                  <a:pt x="4290" y="1855"/>
                </a:lnTo>
                <a:lnTo>
                  <a:pt x="4287" y="1855"/>
                </a:lnTo>
                <a:lnTo>
                  <a:pt x="4287" y="1855"/>
                </a:lnTo>
                <a:lnTo>
                  <a:pt x="4284" y="1855"/>
                </a:lnTo>
                <a:lnTo>
                  <a:pt x="4284" y="1858"/>
                </a:lnTo>
                <a:lnTo>
                  <a:pt x="4284" y="1858"/>
                </a:lnTo>
                <a:lnTo>
                  <a:pt x="4284" y="1860"/>
                </a:lnTo>
                <a:lnTo>
                  <a:pt x="4284" y="1860"/>
                </a:lnTo>
                <a:lnTo>
                  <a:pt x="4284" y="1860"/>
                </a:lnTo>
                <a:lnTo>
                  <a:pt x="4284" y="1860"/>
                </a:lnTo>
                <a:lnTo>
                  <a:pt x="4287" y="1860"/>
                </a:lnTo>
                <a:lnTo>
                  <a:pt x="4290" y="1858"/>
                </a:lnTo>
                <a:lnTo>
                  <a:pt x="4290" y="1858"/>
                </a:lnTo>
                <a:lnTo>
                  <a:pt x="4292" y="1855"/>
                </a:lnTo>
                <a:lnTo>
                  <a:pt x="4292" y="1855"/>
                </a:lnTo>
                <a:lnTo>
                  <a:pt x="4292" y="1855"/>
                </a:lnTo>
                <a:lnTo>
                  <a:pt x="4295" y="1855"/>
                </a:lnTo>
                <a:lnTo>
                  <a:pt x="4295" y="1855"/>
                </a:lnTo>
                <a:lnTo>
                  <a:pt x="4295" y="1858"/>
                </a:lnTo>
                <a:lnTo>
                  <a:pt x="4295" y="1858"/>
                </a:lnTo>
                <a:lnTo>
                  <a:pt x="4292" y="1858"/>
                </a:lnTo>
                <a:lnTo>
                  <a:pt x="4292" y="1860"/>
                </a:lnTo>
                <a:lnTo>
                  <a:pt x="4292" y="1863"/>
                </a:lnTo>
                <a:lnTo>
                  <a:pt x="4292" y="1863"/>
                </a:lnTo>
                <a:lnTo>
                  <a:pt x="4298" y="1863"/>
                </a:lnTo>
                <a:lnTo>
                  <a:pt x="4298" y="1863"/>
                </a:lnTo>
                <a:lnTo>
                  <a:pt x="4300" y="1860"/>
                </a:lnTo>
                <a:lnTo>
                  <a:pt x="4300" y="1858"/>
                </a:lnTo>
                <a:lnTo>
                  <a:pt x="4300" y="1858"/>
                </a:lnTo>
                <a:lnTo>
                  <a:pt x="4300" y="1858"/>
                </a:lnTo>
                <a:lnTo>
                  <a:pt x="4300" y="1855"/>
                </a:lnTo>
                <a:lnTo>
                  <a:pt x="4298" y="1855"/>
                </a:lnTo>
                <a:lnTo>
                  <a:pt x="4298" y="1855"/>
                </a:lnTo>
                <a:lnTo>
                  <a:pt x="4300" y="1855"/>
                </a:lnTo>
                <a:close/>
                <a:moveTo>
                  <a:pt x="4386" y="1882"/>
                </a:moveTo>
                <a:lnTo>
                  <a:pt x="4386" y="1882"/>
                </a:lnTo>
                <a:lnTo>
                  <a:pt x="4386" y="1882"/>
                </a:lnTo>
                <a:lnTo>
                  <a:pt x="4383" y="1885"/>
                </a:lnTo>
                <a:lnTo>
                  <a:pt x="4381" y="1885"/>
                </a:lnTo>
                <a:lnTo>
                  <a:pt x="4381" y="1887"/>
                </a:lnTo>
                <a:lnTo>
                  <a:pt x="4381" y="1890"/>
                </a:lnTo>
                <a:lnTo>
                  <a:pt x="4383" y="1887"/>
                </a:lnTo>
                <a:lnTo>
                  <a:pt x="4383" y="1887"/>
                </a:lnTo>
                <a:lnTo>
                  <a:pt x="4386" y="1887"/>
                </a:lnTo>
                <a:lnTo>
                  <a:pt x="4386" y="1887"/>
                </a:lnTo>
                <a:lnTo>
                  <a:pt x="4386" y="1887"/>
                </a:lnTo>
                <a:lnTo>
                  <a:pt x="4386" y="1885"/>
                </a:lnTo>
                <a:lnTo>
                  <a:pt x="4386" y="1885"/>
                </a:lnTo>
                <a:lnTo>
                  <a:pt x="4386" y="1882"/>
                </a:lnTo>
                <a:close/>
                <a:moveTo>
                  <a:pt x="4407" y="1877"/>
                </a:moveTo>
                <a:lnTo>
                  <a:pt x="4413" y="1877"/>
                </a:lnTo>
                <a:lnTo>
                  <a:pt x="4410" y="1874"/>
                </a:lnTo>
                <a:lnTo>
                  <a:pt x="4407" y="1874"/>
                </a:lnTo>
                <a:lnTo>
                  <a:pt x="4402" y="1874"/>
                </a:lnTo>
                <a:lnTo>
                  <a:pt x="4399" y="1871"/>
                </a:lnTo>
                <a:lnTo>
                  <a:pt x="4399" y="1871"/>
                </a:lnTo>
                <a:lnTo>
                  <a:pt x="4397" y="1871"/>
                </a:lnTo>
                <a:lnTo>
                  <a:pt x="4399" y="1874"/>
                </a:lnTo>
                <a:lnTo>
                  <a:pt x="4402" y="1877"/>
                </a:lnTo>
                <a:lnTo>
                  <a:pt x="4407" y="1877"/>
                </a:lnTo>
                <a:close/>
                <a:moveTo>
                  <a:pt x="4413" y="1882"/>
                </a:moveTo>
                <a:lnTo>
                  <a:pt x="4413" y="1882"/>
                </a:lnTo>
                <a:lnTo>
                  <a:pt x="4413" y="1885"/>
                </a:lnTo>
                <a:lnTo>
                  <a:pt x="4415" y="1882"/>
                </a:lnTo>
                <a:lnTo>
                  <a:pt x="4418" y="1879"/>
                </a:lnTo>
                <a:lnTo>
                  <a:pt x="4418" y="1879"/>
                </a:lnTo>
                <a:lnTo>
                  <a:pt x="4415" y="1879"/>
                </a:lnTo>
                <a:lnTo>
                  <a:pt x="4410" y="1879"/>
                </a:lnTo>
                <a:lnTo>
                  <a:pt x="4407" y="1879"/>
                </a:lnTo>
                <a:lnTo>
                  <a:pt x="4407" y="1879"/>
                </a:lnTo>
                <a:lnTo>
                  <a:pt x="4413" y="1879"/>
                </a:lnTo>
                <a:lnTo>
                  <a:pt x="4413" y="1879"/>
                </a:lnTo>
                <a:lnTo>
                  <a:pt x="4413" y="1882"/>
                </a:lnTo>
                <a:lnTo>
                  <a:pt x="4413" y="1882"/>
                </a:lnTo>
                <a:close/>
                <a:moveTo>
                  <a:pt x="4440" y="1842"/>
                </a:moveTo>
                <a:lnTo>
                  <a:pt x="4437" y="1844"/>
                </a:lnTo>
                <a:lnTo>
                  <a:pt x="4437" y="1847"/>
                </a:lnTo>
                <a:lnTo>
                  <a:pt x="4440" y="1847"/>
                </a:lnTo>
                <a:lnTo>
                  <a:pt x="4442" y="1850"/>
                </a:lnTo>
                <a:lnTo>
                  <a:pt x="4442" y="1847"/>
                </a:lnTo>
                <a:lnTo>
                  <a:pt x="4445" y="1844"/>
                </a:lnTo>
                <a:lnTo>
                  <a:pt x="4442" y="1844"/>
                </a:lnTo>
                <a:lnTo>
                  <a:pt x="4440" y="1842"/>
                </a:lnTo>
                <a:close/>
                <a:moveTo>
                  <a:pt x="3325" y="3783"/>
                </a:moveTo>
                <a:lnTo>
                  <a:pt x="3325" y="3783"/>
                </a:lnTo>
                <a:lnTo>
                  <a:pt x="3322" y="3786"/>
                </a:lnTo>
                <a:lnTo>
                  <a:pt x="3322" y="3788"/>
                </a:lnTo>
                <a:lnTo>
                  <a:pt x="3325" y="3788"/>
                </a:lnTo>
                <a:lnTo>
                  <a:pt x="3325" y="3791"/>
                </a:lnTo>
                <a:lnTo>
                  <a:pt x="3328" y="3788"/>
                </a:lnTo>
                <a:lnTo>
                  <a:pt x="3328" y="3788"/>
                </a:lnTo>
                <a:lnTo>
                  <a:pt x="3328" y="3786"/>
                </a:lnTo>
                <a:lnTo>
                  <a:pt x="3330" y="3786"/>
                </a:lnTo>
                <a:lnTo>
                  <a:pt x="3328" y="3783"/>
                </a:lnTo>
                <a:lnTo>
                  <a:pt x="3328" y="3783"/>
                </a:lnTo>
                <a:lnTo>
                  <a:pt x="3328" y="3783"/>
                </a:lnTo>
                <a:lnTo>
                  <a:pt x="3325" y="3783"/>
                </a:lnTo>
                <a:lnTo>
                  <a:pt x="3328" y="3783"/>
                </a:lnTo>
                <a:lnTo>
                  <a:pt x="3325" y="3783"/>
                </a:lnTo>
                <a:close/>
                <a:moveTo>
                  <a:pt x="3317" y="3761"/>
                </a:moveTo>
                <a:lnTo>
                  <a:pt x="3317" y="3759"/>
                </a:lnTo>
                <a:lnTo>
                  <a:pt x="3317" y="3759"/>
                </a:lnTo>
                <a:lnTo>
                  <a:pt x="3314" y="3759"/>
                </a:lnTo>
                <a:lnTo>
                  <a:pt x="3314" y="3759"/>
                </a:lnTo>
                <a:lnTo>
                  <a:pt x="3312" y="3761"/>
                </a:lnTo>
                <a:lnTo>
                  <a:pt x="3312" y="3761"/>
                </a:lnTo>
                <a:lnTo>
                  <a:pt x="3309" y="3761"/>
                </a:lnTo>
                <a:lnTo>
                  <a:pt x="3309" y="3761"/>
                </a:lnTo>
                <a:lnTo>
                  <a:pt x="3312" y="3761"/>
                </a:lnTo>
                <a:lnTo>
                  <a:pt x="3312" y="3761"/>
                </a:lnTo>
                <a:lnTo>
                  <a:pt x="3312" y="3761"/>
                </a:lnTo>
                <a:lnTo>
                  <a:pt x="3312" y="3764"/>
                </a:lnTo>
                <a:lnTo>
                  <a:pt x="3312" y="3764"/>
                </a:lnTo>
                <a:lnTo>
                  <a:pt x="3314" y="3764"/>
                </a:lnTo>
                <a:lnTo>
                  <a:pt x="3314" y="3764"/>
                </a:lnTo>
                <a:lnTo>
                  <a:pt x="3314" y="3764"/>
                </a:lnTo>
                <a:lnTo>
                  <a:pt x="3314" y="3764"/>
                </a:lnTo>
                <a:lnTo>
                  <a:pt x="3317" y="3764"/>
                </a:lnTo>
                <a:lnTo>
                  <a:pt x="3317" y="3764"/>
                </a:lnTo>
                <a:lnTo>
                  <a:pt x="3317" y="3764"/>
                </a:lnTo>
                <a:lnTo>
                  <a:pt x="3317" y="3764"/>
                </a:lnTo>
                <a:lnTo>
                  <a:pt x="3317" y="3767"/>
                </a:lnTo>
                <a:lnTo>
                  <a:pt x="3320" y="3769"/>
                </a:lnTo>
                <a:lnTo>
                  <a:pt x="3322" y="3769"/>
                </a:lnTo>
                <a:lnTo>
                  <a:pt x="3322" y="3767"/>
                </a:lnTo>
                <a:lnTo>
                  <a:pt x="3325" y="3767"/>
                </a:lnTo>
                <a:lnTo>
                  <a:pt x="3325" y="3761"/>
                </a:lnTo>
                <a:lnTo>
                  <a:pt x="3328" y="3761"/>
                </a:lnTo>
                <a:lnTo>
                  <a:pt x="3328" y="3759"/>
                </a:lnTo>
                <a:lnTo>
                  <a:pt x="3325" y="3759"/>
                </a:lnTo>
                <a:lnTo>
                  <a:pt x="3325" y="3761"/>
                </a:lnTo>
                <a:lnTo>
                  <a:pt x="3322" y="3764"/>
                </a:lnTo>
                <a:lnTo>
                  <a:pt x="3322" y="3764"/>
                </a:lnTo>
                <a:lnTo>
                  <a:pt x="3322" y="3761"/>
                </a:lnTo>
                <a:lnTo>
                  <a:pt x="3322" y="3761"/>
                </a:lnTo>
                <a:lnTo>
                  <a:pt x="3322" y="3761"/>
                </a:lnTo>
                <a:lnTo>
                  <a:pt x="3322" y="3761"/>
                </a:lnTo>
                <a:lnTo>
                  <a:pt x="3322" y="3759"/>
                </a:lnTo>
                <a:lnTo>
                  <a:pt x="3322" y="3759"/>
                </a:lnTo>
                <a:lnTo>
                  <a:pt x="3320" y="3759"/>
                </a:lnTo>
                <a:lnTo>
                  <a:pt x="3320" y="3759"/>
                </a:lnTo>
                <a:lnTo>
                  <a:pt x="3320" y="3759"/>
                </a:lnTo>
                <a:lnTo>
                  <a:pt x="3317" y="3761"/>
                </a:lnTo>
                <a:lnTo>
                  <a:pt x="3317" y="3761"/>
                </a:lnTo>
                <a:lnTo>
                  <a:pt x="3314" y="3761"/>
                </a:lnTo>
                <a:lnTo>
                  <a:pt x="3314" y="3761"/>
                </a:lnTo>
                <a:lnTo>
                  <a:pt x="3314" y="3761"/>
                </a:lnTo>
                <a:lnTo>
                  <a:pt x="3317" y="3761"/>
                </a:lnTo>
                <a:close/>
                <a:moveTo>
                  <a:pt x="4346" y="2973"/>
                </a:moveTo>
                <a:lnTo>
                  <a:pt x="4346" y="2973"/>
                </a:lnTo>
                <a:lnTo>
                  <a:pt x="4346" y="2973"/>
                </a:lnTo>
                <a:lnTo>
                  <a:pt x="4343" y="2970"/>
                </a:lnTo>
                <a:lnTo>
                  <a:pt x="4343" y="2970"/>
                </a:lnTo>
                <a:lnTo>
                  <a:pt x="4340" y="2973"/>
                </a:lnTo>
                <a:lnTo>
                  <a:pt x="4338" y="2973"/>
                </a:lnTo>
                <a:lnTo>
                  <a:pt x="4340" y="2976"/>
                </a:lnTo>
                <a:lnTo>
                  <a:pt x="4340" y="2979"/>
                </a:lnTo>
                <a:lnTo>
                  <a:pt x="4340" y="2979"/>
                </a:lnTo>
                <a:lnTo>
                  <a:pt x="4340" y="2981"/>
                </a:lnTo>
                <a:lnTo>
                  <a:pt x="4343" y="2981"/>
                </a:lnTo>
                <a:lnTo>
                  <a:pt x="4343" y="2981"/>
                </a:lnTo>
                <a:lnTo>
                  <a:pt x="4346" y="2981"/>
                </a:lnTo>
                <a:lnTo>
                  <a:pt x="4346" y="2979"/>
                </a:lnTo>
                <a:lnTo>
                  <a:pt x="4346" y="2979"/>
                </a:lnTo>
                <a:lnTo>
                  <a:pt x="4346" y="2976"/>
                </a:lnTo>
                <a:lnTo>
                  <a:pt x="4346" y="2973"/>
                </a:lnTo>
                <a:close/>
                <a:moveTo>
                  <a:pt x="4386" y="2893"/>
                </a:moveTo>
                <a:lnTo>
                  <a:pt x="4386" y="2893"/>
                </a:lnTo>
                <a:lnTo>
                  <a:pt x="4389" y="2893"/>
                </a:lnTo>
                <a:lnTo>
                  <a:pt x="4389" y="2890"/>
                </a:lnTo>
                <a:lnTo>
                  <a:pt x="4386" y="2890"/>
                </a:lnTo>
                <a:lnTo>
                  <a:pt x="4386" y="2890"/>
                </a:lnTo>
                <a:lnTo>
                  <a:pt x="4386" y="2890"/>
                </a:lnTo>
                <a:lnTo>
                  <a:pt x="4383" y="2890"/>
                </a:lnTo>
                <a:lnTo>
                  <a:pt x="4381" y="2890"/>
                </a:lnTo>
                <a:lnTo>
                  <a:pt x="4381" y="2890"/>
                </a:lnTo>
                <a:lnTo>
                  <a:pt x="4381" y="2890"/>
                </a:lnTo>
                <a:lnTo>
                  <a:pt x="4381" y="2890"/>
                </a:lnTo>
                <a:lnTo>
                  <a:pt x="4381" y="2890"/>
                </a:lnTo>
                <a:lnTo>
                  <a:pt x="4381" y="2890"/>
                </a:lnTo>
                <a:lnTo>
                  <a:pt x="4381" y="2893"/>
                </a:lnTo>
                <a:lnTo>
                  <a:pt x="4381" y="2893"/>
                </a:lnTo>
                <a:lnTo>
                  <a:pt x="4381" y="2893"/>
                </a:lnTo>
                <a:lnTo>
                  <a:pt x="4383" y="2895"/>
                </a:lnTo>
                <a:lnTo>
                  <a:pt x="4383" y="2895"/>
                </a:lnTo>
                <a:lnTo>
                  <a:pt x="4383" y="2895"/>
                </a:lnTo>
                <a:lnTo>
                  <a:pt x="4383" y="2898"/>
                </a:lnTo>
                <a:lnTo>
                  <a:pt x="4383" y="2898"/>
                </a:lnTo>
                <a:lnTo>
                  <a:pt x="4383" y="2898"/>
                </a:lnTo>
                <a:lnTo>
                  <a:pt x="4383" y="2901"/>
                </a:lnTo>
                <a:lnTo>
                  <a:pt x="4383" y="2901"/>
                </a:lnTo>
                <a:lnTo>
                  <a:pt x="4383" y="2903"/>
                </a:lnTo>
                <a:lnTo>
                  <a:pt x="4386" y="2903"/>
                </a:lnTo>
                <a:lnTo>
                  <a:pt x="4386" y="2903"/>
                </a:lnTo>
                <a:lnTo>
                  <a:pt x="4386" y="2901"/>
                </a:lnTo>
                <a:lnTo>
                  <a:pt x="4386" y="2901"/>
                </a:lnTo>
                <a:lnTo>
                  <a:pt x="4386" y="2901"/>
                </a:lnTo>
                <a:lnTo>
                  <a:pt x="4386" y="2901"/>
                </a:lnTo>
                <a:lnTo>
                  <a:pt x="4386" y="2898"/>
                </a:lnTo>
                <a:lnTo>
                  <a:pt x="4386" y="2898"/>
                </a:lnTo>
                <a:lnTo>
                  <a:pt x="4386" y="2898"/>
                </a:lnTo>
                <a:lnTo>
                  <a:pt x="4389" y="2895"/>
                </a:lnTo>
                <a:lnTo>
                  <a:pt x="4389" y="2895"/>
                </a:lnTo>
                <a:lnTo>
                  <a:pt x="4386" y="2893"/>
                </a:lnTo>
                <a:lnTo>
                  <a:pt x="4386" y="2893"/>
                </a:lnTo>
                <a:close/>
                <a:moveTo>
                  <a:pt x="4335" y="2885"/>
                </a:moveTo>
                <a:lnTo>
                  <a:pt x="4335" y="2885"/>
                </a:lnTo>
                <a:lnTo>
                  <a:pt x="4335" y="2885"/>
                </a:lnTo>
                <a:lnTo>
                  <a:pt x="4335" y="2885"/>
                </a:lnTo>
                <a:lnTo>
                  <a:pt x="4335" y="2887"/>
                </a:lnTo>
                <a:lnTo>
                  <a:pt x="4338" y="2887"/>
                </a:lnTo>
                <a:lnTo>
                  <a:pt x="4338" y="2887"/>
                </a:lnTo>
                <a:lnTo>
                  <a:pt x="4340" y="2887"/>
                </a:lnTo>
                <a:lnTo>
                  <a:pt x="4340" y="2887"/>
                </a:lnTo>
                <a:lnTo>
                  <a:pt x="4343" y="2885"/>
                </a:lnTo>
                <a:lnTo>
                  <a:pt x="4343" y="2882"/>
                </a:lnTo>
                <a:lnTo>
                  <a:pt x="4343" y="2882"/>
                </a:lnTo>
                <a:lnTo>
                  <a:pt x="4343" y="2879"/>
                </a:lnTo>
                <a:lnTo>
                  <a:pt x="4340" y="2879"/>
                </a:lnTo>
                <a:lnTo>
                  <a:pt x="4340" y="2879"/>
                </a:lnTo>
                <a:lnTo>
                  <a:pt x="4340" y="2877"/>
                </a:lnTo>
                <a:lnTo>
                  <a:pt x="4340" y="2877"/>
                </a:lnTo>
                <a:lnTo>
                  <a:pt x="4338" y="2877"/>
                </a:lnTo>
                <a:lnTo>
                  <a:pt x="4338" y="2877"/>
                </a:lnTo>
                <a:lnTo>
                  <a:pt x="4338" y="2877"/>
                </a:lnTo>
                <a:lnTo>
                  <a:pt x="4335" y="2879"/>
                </a:lnTo>
                <a:lnTo>
                  <a:pt x="4335" y="2882"/>
                </a:lnTo>
                <a:lnTo>
                  <a:pt x="4335" y="2882"/>
                </a:lnTo>
                <a:lnTo>
                  <a:pt x="4335" y="2882"/>
                </a:lnTo>
                <a:lnTo>
                  <a:pt x="4335" y="2885"/>
                </a:lnTo>
                <a:lnTo>
                  <a:pt x="4335" y="2885"/>
                </a:lnTo>
                <a:close/>
                <a:moveTo>
                  <a:pt x="4365" y="2914"/>
                </a:moveTo>
                <a:lnTo>
                  <a:pt x="4365" y="2914"/>
                </a:lnTo>
                <a:lnTo>
                  <a:pt x="4362" y="2911"/>
                </a:lnTo>
                <a:lnTo>
                  <a:pt x="4362" y="2911"/>
                </a:lnTo>
                <a:lnTo>
                  <a:pt x="4362" y="2911"/>
                </a:lnTo>
                <a:lnTo>
                  <a:pt x="4362" y="2909"/>
                </a:lnTo>
                <a:lnTo>
                  <a:pt x="4362" y="2909"/>
                </a:lnTo>
                <a:lnTo>
                  <a:pt x="4362" y="2909"/>
                </a:lnTo>
                <a:lnTo>
                  <a:pt x="4359" y="2906"/>
                </a:lnTo>
                <a:lnTo>
                  <a:pt x="4359" y="2909"/>
                </a:lnTo>
                <a:lnTo>
                  <a:pt x="4359" y="2909"/>
                </a:lnTo>
                <a:lnTo>
                  <a:pt x="4357" y="2909"/>
                </a:lnTo>
                <a:lnTo>
                  <a:pt x="4357" y="2909"/>
                </a:lnTo>
                <a:lnTo>
                  <a:pt x="4354" y="2911"/>
                </a:lnTo>
                <a:lnTo>
                  <a:pt x="4354" y="2911"/>
                </a:lnTo>
                <a:lnTo>
                  <a:pt x="4354" y="2911"/>
                </a:lnTo>
                <a:lnTo>
                  <a:pt x="4354" y="2911"/>
                </a:lnTo>
                <a:lnTo>
                  <a:pt x="4354" y="2914"/>
                </a:lnTo>
                <a:lnTo>
                  <a:pt x="4354" y="2914"/>
                </a:lnTo>
                <a:lnTo>
                  <a:pt x="4354" y="2914"/>
                </a:lnTo>
                <a:lnTo>
                  <a:pt x="4354" y="2914"/>
                </a:lnTo>
                <a:lnTo>
                  <a:pt x="4354" y="2914"/>
                </a:lnTo>
                <a:lnTo>
                  <a:pt x="4357" y="2914"/>
                </a:lnTo>
                <a:lnTo>
                  <a:pt x="4357" y="2914"/>
                </a:lnTo>
                <a:lnTo>
                  <a:pt x="4357" y="2914"/>
                </a:lnTo>
                <a:lnTo>
                  <a:pt x="4359" y="2914"/>
                </a:lnTo>
                <a:lnTo>
                  <a:pt x="4359" y="2914"/>
                </a:lnTo>
                <a:lnTo>
                  <a:pt x="4359" y="2917"/>
                </a:lnTo>
                <a:lnTo>
                  <a:pt x="4359" y="2917"/>
                </a:lnTo>
                <a:lnTo>
                  <a:pt x="4362" y="2917"/>
                </a:lnTo>
                <a:lnTo>
                  <a:pt x="4362" y="2917"/>
                </a:lnTo>
                <a:lnTo>
                  <a:pt x="4362" y="2917"/>
                </a:lnTo>
                <a:lnTo>
                  <a:pt x="4362" y="2920"/>
                </a:lnTo>
                <a:lnTo>
                  <a:pt x="4362" y="2920"/>
                </a:lnTo>
                <a:lnTo>
                  <a:pt x="4362" y="2920"/>
                </a:lnTo>
                <a:lnTo>
                  <a:pt x="4362" y="2920"/>
                </a:lnTo>
                <a:lnTo>
                  <a:pt x="4365" y="2920"/>
                </a:lnTo>
                <a:lnTo>
                  <a:pt x="4365" y="2920"/>
                </a:lnTo>
                <a:lnTo>
                  <a:pt x="4365" y="2920"/>
                </a:lnTo>
                <a:lnTo>
                  <a:pt x="4367" y="2920"/>
                </a:lnTo>
                <a:lnTo>
                  <a:pt x="4365" y="2922"/>
                </a:lnTo>
                <a:lnTo>
                  <a:pt x="4367" y="2920"/>
                </a:lnTo>
                <a:lnTo>
                  <a:pt x="4367" y="2917"/>
                </a:lnTo>
                <a:lnTo>
                  <a:pt x="4365" y="2914"/>
                </a:lnTo>
                <a:close/>
                <a:moveTo>
                  <a:pt x="4008" y="3437"/>
                </a:moveTo>
                <a:lnTo>
                  <a:pt x="4006" y="3437"/>
                </a:lnTo>
                <a:lnTo>
                  <a:pt x="4003" y="3437"/>
                </a:lnTo>
                <a:lnTo>
                  <a:pt x="4000" y="3434"/>
                </a:lnTo>
                <a:lnTo>
                  <a:pt x="4000" y="3434"/>
                </a:lnTo>
                <a:lnTo>
                  <a:pt x="4000" y="3437"/>
                </a:lnTo>
                <a:lnTo>
                  <a:pt x="3997" y="3437"/>
                </a:lnTo>
                <a:lnTo>
                  <a:pt x="3997" y="3440"/>
                </a:lnTo>
                <a:lnTo>
                  <a:pt x="3997" y="3442"/>
                </a:lnTo>
                <a:lnTo>
                  <a:pt x="3997" y="3442"/>
                </a:lnTo>
                <a:lnTo>
                  <a:pt x="4000" y="3440"/>
                </a:lnTo>
                <a:lnTo>
                  <a:pt x="4000" y="3442"/>
                </a:lnTo>
                <a:lnTo>
                  <a:pt x="4000" y="3442"/>
                </a:lnTo>
                <a:lnTo>
                  <a:pt x="3997" y="3442"/>
                </a:lnTo>
                <a:lnTo>
                  <a:pt x="3997" y="3442"/>
                </a:lnTo>
                <a:lnTo>
                  <a:pt x="3997" y="3442"/>
                </a:lnTo>
                <a:lnTo>
                  <a:pt x="3997" y="3445"/>
                </a:lnTo>
                <a:lnTo>
                  <a:pt x="3997" y="3445"/>
                </a:lnTo>
                <a:lnTo>
                  <a:pt x="4000" y="3445"/>
                </a:lnTo>
                <a:lnTo>
                  <a:pt x="4000" y="3445"/>
                </a:lnTo>
                <a:lnTo>
                  <a:pt x="4003" y="3445"/>
                </a:lnTo>
                <a:lnTo>
                  <a:pt x="4006" y="3445"/>
                </a:lnTo>
                <a:lnTo>
                  <a:pt x="4006" y="3442"/>
                </a:lnTo>
                <a:lnTo>
                  <a:pt x="4006" y="3442"/>
                </a:lnTo>
                <a:lnTo>
                  <a:pt x="4006" y="3442"/>
                </a:lnTo>
                <a:lnTo>
                  <a:pt x="4008" y="3442"/>
                </a:lnTo>
                <a:lnTo>
                  <a:pt x="4008" y="3440"/>
                </a:lnTo>
                <a:lnTo>
                  <a:pt x="4008" y="3440"/>
                </a:lnTo>
                <a:lnTo>
                  <a:pt x="4008" y="3437"/>
                </a:lnTo>
                <a:lnTo>
                  <a:pt x="4008" y="3437"/>
                </a:lnTo>
                <a:close/>
                <a:moveTo>
                  <a:pt x="3191" y="3778"/>
                </a:moveTo>
                <a:lnTo>
                  <a:pt x="3194" y="3778"/>
                </a:lnTo>
                <a:lnTo>
                  <a:pt x="3194" y="3775"/>
                </a:lnTo>
                <a:lnTo>
                  <a:pt x="3194" y="3775"/>
                </a:lnTo>
                <a:lnTo>
                  <a:pt x="3194" y="3772"/>
                </a:lnTo>
                <a:lnTo>
                  <a:pt x="3191" y="3772"/>
                </a:lnTo>
                <a:lnTo>
                  <a:pt x="3191" y="3775"/>
                </a:lnTo>
                <a:lnTo>
                  <a:pt x="3191" y="3778"/>
                </a:lnTo>
                <a:lnTo>
                  <a:pt x="3191" y="3778"/>
                </a:lnTo>
                <a:lnTo>
                  <a:pt x="3191" y="3778"/>
                </a:lnTo>
                <a:close/>
                <a:moveTo>
                  <a:pt x="4456" y="1895"/>
                </a:moveTo>
                <a:lnTo>
                  <a:pt x="4456" y="1895"/>
                </a:lnTo>
                <a:lnTo>
                  <a:pt x="4456" y="1895"/>
                </a:lnTo>
                <a:lnTo>
                  <a:pt x="4453" y="1898"/>
                </a:lnTo>
                <a:lnTo>
                  <a:pt x="4453" y="1898"/>
                </a:lnTo>
                <a:lnTo>
                  <a:pt x="4453" y="1898"/>
                </a:lnTo>
                <a:lnTo>
                  <a:pt x="4456" y="1898"/>
                </a:lnTo>
                <a:lnTo>
                  <a:pt x="4456" y="1898"/>
                </a:lnTo>
                <a:lnTo>
                  <a:pt x="4456" y="1898"/>
                </a:lnTo>
                <a:lnTo>
                  <a:pt x="4453" y="1898"/>
                </a:lnTo>
                <a:lnTo>
                  <a:pt x="4453" y="1901"/>
                </a:lnTo>
                <a:lnTo>
                  <a:pt x="4453" y="1901"/>
                </a:lnTo>
                <a:lnTo>
                  <a:pt x="4453" y="1901"/>
                </a:lnTo>
                <a:lnTo>
                  <a:pt x="4456" y="1903"/>
                </a:lnTo>
                <a:lnTo>
                  <a:pt x="4456" y="1903"/>
                </a:lnTo>
                <a:lnTo>
                  <a:pt x="4458" y="1901"/>
                </a:lnTo>
                <a:lnTo>
                  <a:pt x="4458" y="1901"/>
                </a:lnTo>
                <a:lnTo>
                  <a:pt x="4458" y="1898"/>
                </a:lnTo>
                <a:lnTo>
                  <a:pt x="4458" y="1895"/>
                </a:lnTo>
                <a:lnTo>
                  <a:pt x="4456" y="1895"/>
                </a:lnTo>
                <a:close/>
                <a:moveTo>
                  <a:pt x="4252" y="1976"/>
                </a:moveTo>
                <a:lnTo>
                  <a:pt x="4252" y="1976"/>
                </a:lnTo>
                <a:lnTo>
                  <a:pt x="4252" y="1976"/>
                </a:lnTo>
                <a:lnTo>
                  <a:pt x="4252" y="1976"/>
                </a:lnTo>
                <a:lnTo>
                  <a:pt x="4255" y="1976"/>
                </a:lnTo>
                <a:lnTo>
                  <a:pt x="4255" y="1976"/>
                </a:lnTo>
                <a:lnTo>
                  <a:pt x="4255" y="1976"/>
                </a:lnTo>
                <a:lnTo>
                  <a:pt x="4252" y="1976"/>
                </a:lnTo>
                <a:close/>
                <a:moveTo>
                  <a:pt x="4244" y="1986"/>
                </a:moveTo>
                <a:lnTo>
                  <a:pt x="4244" y="1986"/>
                </a:lnTo>
                <a:lnTo>
                  <a:pt x="4244" y="1986"/>
                </a:lnTo>
                <a:lnTo>
                  <a:pt x="4244" y="1986"/>
                </a:lnTo>
                <a:lnTo>
                  <a:pt x="4244" y="1986"/>
                </a:lnTo>
                <a:lnTo>
                  <a:pt x="4247" y="1986"/>
                </a:lnTo>
                <a:lnTo>
                  <a:pt x="4247" y="1984"/>
                </a:lnTo>
                <a:lnTo>
                  <a:pt x="4244" y="1984"/>
                </a:lnTo>
                <a:lnTo>
                  <a:pt x="4244" y="1986"/>
                </a:lnTo>
                <a:lnTo>
                  <a:pt x="4244" y="1986"/>
                </a:lnTo>
                <a:lnTo>
                  <a:pt x="4244" y="1986"/>
                </a:lnTo>
                <a:lnTo>
                  <a:pt x="4244" y="1986"/>
                </a:lnTo>
                <a:lnTo>
                  <a:pt x="4244" y="1986"/>
                </a:lnTo>
                <a:close/>
                <a:moveTo>
                  <a:pt x="4241" y="2003"/>
                </a:moveTo>
                <a:lnTo>
                  <a:pt x="4241" y="2003"/>
                </a:lnTo>
                <a:lnTo>
                  <a:pt x="4239" y="2000"/>
                </a:lnTo>
                <a:lnTo>
                  <a:pt x="4239" y="2000"/>
                </a:lnTo>
                <a:lnTo>
                  <a:pt x="4239" y="2000"/>
                </a:lnTo>
                <a:lnTo>
                  <a:pt x="4239" y="2003"/>
                </a:lnTo>
                <a:lnTo>
                  <a:pt x="4239" y="2003"/>
                </a:lnTo>
                <a:lnTo>
                  <a:pt x="4239" y="2003"/>
                </a:lnTo>
                <a:lnTo>
                  <a:pt x="4241" y="2003"/>
                </a:lnTo>
                <a:close/>
                <a:moveTo>
                  <a:pt x="4236" y="2021"/>
                </a:moveTo>
                <a:lnTo>
                  <a:pt x="4233" y="2021"/>
                </a:lnTo>
                <a:lnTo>
                  <a:pt x="4233" y="2021"/>
                </a:lnTo>
                <a:lnTo>
                  <a:pt x="4233" y="2021"/>
                </a:lnTo>
                <a:lnTo>
                  <a:pt x="4233" y="2021"/>
                </a:lnTo>
                <a:lnTo>
                  <a:pt x="4233" y="2024"/>
                </a:lnTo>
                <a:lnTo>
                  <a:pt x="4233" y="2024"/>
                </a:lnTo>
                <a:lnTo>
                  <a:pt x="4236" y="2024"/>
                </a:lnTo>
                <a:lnTo>
                  <a:pt x="4236" y="2024"/>
                </a:lnTo>
                <a:lnTo>
                  <a:pt x="4236" y="2024"/>
                </a:lnTo>
                <a:lnTo>
                  <a:pt x="4236" y="2021"/>
                </a:lnTo>
                <a:close/>
                <a:moveTo>
                  <a:pt x="4225" y="2024"/>
                </a:moveTo>
                <a:lnTo>
                  <a:pt x="4225" y="2024"/>
                </a:lnTo>
                <a:lnTo>
                  <a:pt x="4225" y="2027"/>
                </a:lnTo>
                <a:lnTo>
                  <a:pt x="4225" y="2027"/>
                </a:lnTo>
                <a:lnTo>
                  <a:pt x="4225" y="2027"/>
                </a:lnTo>
                <a:lnTo>
                  <a:pt x="4228" y="2027"/>
                </a:lnTo>
                <a:lnTo>
                  <a:pt x="4228" y="2024"/>
                </a:lnTo>
                <a:lnTo>
                  <a:pt x="4228" y="2024"/>
                </a:lnTo>
                <a:lnTo>
                  <a:pt x="4225" y="2021"/>
                </a:lnTo>
                <a:lnTo>
                  <a:pt x="4225" y="2024"/>
                </a:lnTo>
                <a:close/>
                <a:moveTo>
                  <a:pt x="4236" y="2032"/>
                </a:moveTo>
                <a:lnTo>
                  <a:pt x="4239" y="2032"/>
                </a:lnTo>
                <a:lnTo>
                  <a:pt x="4239" y="2032"/>
                </a:lnTo>
                <a:lnTo>
                  <a:pt x="4239" y="2032"/>
                </a:lnTo>
                <a:lnTo>
                  <a:pt x="4239" y="2029"/>
                </a:lnTo>
                <a:lnTo>
                  <a:pt x="4239" y="2027"/>
                </a:lnTo>
                <a:lnTo>
                  <a:pt x="4236" y="2027"/>
                </a:lnTo>
                <a:lnTo>
                  <a:pt x="4236" y="2027"/>
                </a:lnTo>
                <a:lnTo>
                  <a:pt x="4236" y="2029"/>
                </a:lnTo>
                <a:lnTo>
                  <a:pt x="4236" y="2032"/>
                </a:lnTo>
                <a:lnTo>
                  <a:pt x="4236" y="2032"/>
                </a:lnTo>
                <a:close/>
                <a:moveTo>
                  <a:pt x="4327" y="2740"/>
                </a:moveTo>
                <a:lnTo>
                  <a:pt x="4327" y="2740"/>
                </a:lnTo>
                <a:lnTo>
                  <a:pt x="4322" y="2737"/>
                </a:lnTo>
                <a:lnTo>
                  <a:pt x="4316" y="2735"/>
                </a:lnTo>
                <a:lnTo>
                  <a:pt x="4314" y="2735"/>
                </a:lnTo>
                <a:lnTo>
                  <a:pt x="4314" y="2735"/>
                </a:lnTo>
                <a:lnTo>
                  <a:pt x="4314" y="2735"/>
                </a:lnTo>
                <a:lnTo>
                  <a:pt x="4314" y="2737"/>
                </a:lnTo>
                <a:lnTo>
                  <a:pt x="4324" y="2745"/>
                </a:lnTo>
                <a:lnTo>
                  <a:pt x="4327" y="2748"/>
                </a:lnTo>
                <a:lnTo>
                  <a:pt x="4330" y="2748"/>
                </a:lnTo>
                <a:lnTo>
                  <a:pt x="4330" y="2748"/>
                </a:lnTo>
                <a:lnTo>
                  <a:pt x="4332" y="2745"/>
                </a:lnTo>
                <a:lnTo>
                  <a:pt x="4330" y="2745"/>
                </a:lnTo>
                <a:lnTo>
                  <a:pt x="4330" y="2743"/>
                </a:lnTo>
                <a:lnTo>
                  <a:pt x="4327" y="2740"/>
                </a:lnTo>
                <a:close/>
                <a:moveTo>
                  <a:pt x="4378" y="2861"/>
                </a:moveTo>
                <a:lnTo>
                  <a:pt x="4378" y="2861"/>
                </a:lnTo>
                <a:lnTo>
                  <a:pt x="4381" y="2861"/>
                </a:lnTo>
                <a:lnTo>
                  <a:pt x="4381" y="2861"/>
                </a:lnTo>
                <a:lnTo>
                  <a:pt x="4383" y="2861"/>
                </a:lnTo>
                <a:lnTo>
                  <a:pt x="4383" y="2858"/>
                </a:lnTo>
                <a:lnTo>
                  <a:pt x="4386" y="2858"/>
                </a:lnTo>
                <a:lnTo>
                  <a:pt x="4386" y="2858"/>
                </a:lnTo>
                <a:lnTo>
                  <a:pt x="4386" y="2861"/>
                </a:lnTo>
                <a:lnTo>
                  <a:pt x="4386" y="2861"/>
                </a:lnTo>
                <a:lnTo>
                  <a:pt x="4389" y="2861"/>
                </a:lnTo>
                <a:lnTo>
                  <a:pt x="4389" y="2861"/>
                </a:lnTo>
                <a:lnTo>
                  <a:pt x="4386" y="2858"/>
                </a:lnTo>
                <a:lnTo>
                  <a:pt x="4386" y="2858"/>
                </a:lnTo>
                <a:lnTo>
                  <a:pt x="4386" y="2858"/>
                </a:lnTo>
                <a:lnTo>
                  <a:pt x="4381" y="2858"/>
                </a:lnTo>
                <a:lnTo>
                  <a:pt x="4381" y="2858"/>
                </a:lnTo>
                <a:lnTo>
                  <a:pt x="4381" y="2858"/>
                </a:lnTo>
                <a:lnTo>
                  <a:pt x="4378" y="2858"/>
                </a:lnTo>
                <a:lnTo>
                  <a:pt x="4378" y="2858"/>
                </a:lnTo>
                <a:lnTo>
                  <a:pt x="4378" y="2861"/>
                </a:lnTo>
                <a:lnTo>
                  <a:pt x="4375" y="2861"/>
                </a:lnTo>
                <a:lnTo>
                  <a:pt x="4375" y="2861"/>
                </a:lnTo>
                <a:lnTo>
                  <a:pt x="4375" y="2861"/>
                </a:lnTo>
                <a:lnTo>
                  <a:pt x="4375" y="2861"/>
                </a:lnTo>
                <a:lnTo>
                  <a:pt x="4378" y="2861"/>
                </a:lnTo>
                <a:lnTo>
                  <a:pt x="4378" y="2861"/>
                </a:lnTo>
                <a:close/>
                <a:moveTo>
                  <a:pt x="4348" y="2895"/>
                </a:moveTo>
                <a:lnTo>
                  <a:pt x="4351" y="2895"/>
                </a:lnTo>
                <a:lnTo>
                  <a:pt x="4351" y="2895"/>
                </a:lnTo>
                <a:lnTo>
                  <a:pt x="4348" y="2893"/>
                </a:lnTo>
                <a:lnTo>
                  <a:pt x="4348" y="2893"/>
                </a:lnTo>
                <a:lnTo>
                  <a:pt x="4348" y="2890"/>
                </a:lnTo>
                <a:lnTo>
                  <a:pt x="4348" y="2890"/>
                </a:lnTo>
                <a:lnTo>
                  <a:pt x="4346" y="2890"/>
                </a:lnTo>
                <a:lnTo>
                  <a:pt x="4346" y="2890"/>
                </a:lnTo>
                <a:lnTo>
                  <a:pt x="4346" y="2893"/>
                </a:lnTo>
                <a:lnTo>
                  <a:pt x="4346" y="2893"/>
                </a:lnTo>
                <a:lnTo>
                  <a:pt x="4346" y="2895"/>
                </a:lnTo>
                <a:lnTo>
                  <a:pt x="4348" y="2895"/>
                </a:lnTo>
                <a:close/>
                <a:moveTo>
                  <a:pt x="4378" y="2903"/>
                </a:moveTo>
                <a:lnTo>
                  <a:pt x="4378" y="2903"/>
                </a:lnTo>
                <a:lnTo>
                  <a:pt x="4378" y="2903"/>
                </a:lnTo>
                <a:lnTo>
                  <a:pt x="4375" y="2901"/>
                </a:lnTo>
                <a:lnTo>
                  <a:pt x="4375" y="2901"/>
                </a:lnTo>
                <a:lnTo>
                  <a:pt x="4373" y="2901"/>
                </a:lnTo>
                <a:lnTo>
                  <a:pt x="4373" y="2903"/>
                </a:lnTo>
                <a:lnTo>
                  <a:pt x="4373" y="2903"/>
                </a:lnTo>
                <a:lnTo>
                  <a:pt x="4373" y="2903"/>
                </a:lnTo>
                <a:lnTo>
                  <a:pt x="4373" y="2906"/>
                </a:lnTo>
                <a:lnTo>
                  <a:pt x="4375" y="2906"/>
                </a:lnTo>
                <a:lnTo>
                  <a:pt x="4375" y="2906"/>
                </a:lnTo>
                <a:lnTo>
                  <a:pt x="4378" y="2909"/>
                </a:lnTo>
                <a:lnTo>
                  <a:pt x="4378" y="2909"/>
                </a:lnTo>
                <a:lnTo>
                  <a:pt x="4378" y="2909"/>
                </a:lnTo>
                <a:lnTo>
                  <a:pt x="4378" y="2906"/>
                </a:lnTo>
                <a:lnTo>
                  <a:pt x="4378" y="2903"/>
                </a:lnTo>
                <a:close/>
                <a:moveTo>
                  <a:pt x="4338" y="2976"/>
                </a:moveTo>
                <a:lnTo>
                  <a:pt x="4338" y="2976"/>
                </a:lnTo>
                <a:lnTo>
                  <a:pt x="4338" y="2973"/>
                </a:lnTo>
                <a:lnTo>
                  <a:pt x="4332" y="2973"/>
                </a:lnTo>
                <a:lnTo>
                  <a:pt x="4332" y="2973"/>
                </a:lnTo>
                <a:lnTo>
                  <a:pt x="4332" y="2973"/>
                </a:lnTo>
                <a:lnTo>
                  <a:pt x="4332" y="2976"/>
                </a:lnTo>
                <a:lnTo>
                  <a:pt x="4332" y="2976"/>
                </a:lnTo>
                <a:lnTo>
                  <a:pt x="4332" y="2976"/>
                </a:lnTo>
                <a:lnTo>
                  <a:pt x="4332" y="2976"/>
                </a:lnTo>
                <a:lnTo>
                  <a:pt x="4332" y="2976"/>
                </a:lnTo>
                <a:lnTo>
                  <a:pt x="4335" y="2976"/>
                </a:lnTo>
                <a:lnTo>
                  <a:pt x="4335" y="2979"/>
                </a:lnTo>
                <a:lnTo>
                  <a:pt x="4335" y="2979"/>
                </a:lnTo>
                <a:lnTo>
                  <a:pt x="4338" y="2979"/>
                </a:lnTo>
                <a:lnTo>
                  <a:pt x="4338" y="2979"/>
                </a:lnTo>
                <a:lnTo>
                  <a:pt x="4338" y="2979"/>
                </a:lnTo>
                <a:lnTo>
                  <a:pt x="4338" y="2976"/>
                </a:lnTo>
                <a:lnTo>
                  <a:pt x="4338" y="2976"/>
                </a:lnTo>
                <a:lnTo>
                  <a:pt x="4338" y="2976"/>
                </a:lnTo>
                <a:close/>
                <a:moveTo>
                  <a:pt x="4271" y="3096"/>
                </a:moveTo>
                <a:lnTo>
                  <a:pt x="4273" y="3094"/>
                </a:lnTo>
                <a:lnTo>
                  <a:pt x="4273" y="3094"/>
                </a:lnTo>
                <a:lnTo>
                  <a:pt x="4273" y="3094"/>
                </a:lnTo>
                <a:lnTo>
                  <a:pt x="4271" y="3091"/>
                </a:lnTo>
                <a:lnTo>
                  <a:pt x="4268" y="3091"/>
                </a:lnTo>
                <a:lnTo>
                  <a:pt x="4268" y="3091"/>
                </a:lnTo>
                <a:lnTo>
                  <a:pt x="4268" y="3091"/>
                </a:lnTo>
                <a:lnTo>
                  <a:pt x="4265" y="3091"/>
                </a:lnTo>
                <a:lnTo>
                  <a:pt x="4265" y="3094"/>
                </a:lnTo>
                <a:lnTo>
                  <a:pt x="4265" y="3094"/>
                </a:lnTo>
                <a:lnTo>
                  <a:pt x="4265" y="3094"/>
                </a:lnTo>
                <a:lnTo>
                  <a:pt x="4265" y="3096"/>
                </a:lnTo>
                <a:lnTo>
                  <a:pt x="4268" y="3094"/>
                </a:lnTo>
                <a:lnTo>
                  <a:pt x="4268" y="3094"/>
                </a:lnTo>
                <a:lnTo>
                  <a:pt x="4268" y="3096"/>
                </a:lnTo>
                <a:lnTo>
                  <a:pt x="4271" y="3096"/>
                </a:lnTo>
                <a:lnTo>
                  <a:pt x="4271" y="3096"/>
                </a:lnTo>
                <a:close/>
                <a:moveTo>
                  <a:pt x="4276" y="3105"/>
                </a:moveTo>
                <a:lnTo>
                  <a:pt x="4276" y="3105"/>
                </a:lnTo>
                <a:lnTo>
                  <a:pt x="4276" y="3105"/>
                </a:lnTo>
                <a:lnTo>
                  <a:pt x="4273" y="3105"/>
                </a:lnTo>
                <a:lnTo>
                  <a:pt x="4273" y="3105"/>
                </a:lnTo>
                <a:lnTo>
                  <a:pt x="4276" y="3105"/>
                </a:lnTo>
                <a:lnTo>
                  <a:pt x="4273" y="3107"/>
                </a:lnTo>
                <a:lnTo>
                  <a:pt x="4273" y="3105"/>
                </a:lnTo>
                <a:lnTo>
                  <a:pt x="4271" y="3107"/>
                </a:lnTo>
                <a:lnTo>
                  <a:pt x="4268" y="3107"/>
                </a:lnTo>
                <a:lnTo>
                  <a:pt x="4271" y="3110"/>
                </a:lnTo>
                <a:lnTo>
                  <a:pt x="4271" y="3110"/>
                </a:lnTo>
                <a:lnTo>
                  <a:pt x="4273" y="3107"/>
                </a:lnTo>
                <a:lnTo>
                  <a:pt x="4273" y="3107"/>
                </a:lnTo>
                <a:lnTo>
                  <a:pt x="4273" y="3107"/>
                </a:lnTo>
                <a:lnTo>
                  <a:pt x="4276" y="3110"/>
                </a:lnTo>
                <a:lnTo>
                  <a:pt x="4276" y="3110"/>
                </a:lnTo>
                <a:lnTo>
                  <a:pt x="4276" y="3107"/>
                </a:lnTo>
                <a:lnTo>
                  <a:pt x="4276" y="3107"/>
                </a:lnTo>
                <a:lnTo>
                  <a:pt x="4276" y="3107"/>
                </a:lnTo>
                <a:lnTo>
                  <a:pt x="4276" y="3107"/>
                </a:lnTo>
                <a:lnTo>
                  <a:pt x="4276" y="3107"/>
                </a:lnTo>
                <a:lnTo>
                  <a:pt x="4279" y="3107"/>
                </a:lnTo>
                <a:lnTo>
                  <a:pt x="4279" y="3105"/>
                </a:lnTo>
                <a:lnTo>
                  <a:pt x="4279" y="3105"/>
                </a:lnTo>
                <a:lnTo>
                  <a:pt x="4279" y="3105"/>
                </a:lnTo>
                <a:lnTo>
                  <a:pt x="4276" y="3105"/>
                </a:lnTo>
                <a:close/>
                <a:moveTo>
                  <a:pt x="4137" y="3279"/>
                </a:moveTo>
                <a:lnTo>
                  <a:pt x="4134" y="3279"/>
                </a:lnTo>
                <a:lnTo>
                  <a:pt x="4131" y="3279"/>
                </a:lnTo>
                <a:lnTo>
                  <a:pt x="4131" y="3281"/>
                </a:lnTo>
                <a:lnTo>
                  <a:pt x="4131" y="3284"/>
                </a:lnTo>
                <a:lnTo>
                  <a:pt x="4137" y="3284"/>
                </a:lnTo>
                <a:lnTo>
                  <a:pt x="4139" y="3284"/>
                </a:lnTo>
                <a:lnTo>
                  <a:pt x="4139" y="3284"/>
                </a:lnTo>
                <a:lnTo>
                  <a:pt x="4139" y="3281"/>
                </a:lnTo>
                <a:lnTo>
                  <a:pt x="4137" y="3281"/>
                </a:lnTo>
                <a:lnTo>
                  <a:pt x="4137" y="3279"/>
                </a:lnTo>
                <a:close/>
                <a:moveTo>
                  <a:pt x="4113" y="3340"/>
                </a:moveTo>
                <a:lnTo>
                  <a:pt x="4113" y="3335"/>
                </a:lnTo>
                <a:lnTo>
                  <a:pt x="4113" y="3335"/>
                </a:lnTo>
                <a:lnTo>
                  <a:pt x="4113" y="3335"/>
                </a:lnTo>
                <a:lnTo>
                  <a:pt x="4113" y="3335"/>
                </a:lnTo>
                <a:lnTo>
                  <a:pt x="4113" y="3332"/>
                </a:lnTo>
                <a:lnTo>
                  <a:pt x="4110" y="3332"/>
                </a:lnTo>
                <a:lnTo>
                  <a:pt x="4110" y="3335"/>
                </a:lnTo>
                <a:lnTo>
                  <a:pt x="4110" y="3335"/>
                </a:lnTo>
                <a:lnTo>
                  <a:pt x="4110" y="3335"/>
                </a:lnTo>
                <a:lnTo>
                  <a:pt x="4107" y="3335"/>
                </a:lnTo>
                <a:lnTo>
                  <a:pt x="4107" y="3335"/>
                </a:lnTo>
                <a:lnTo>
                  <a:pt x="4107" y="3338"/>
                </a:lnTo>
                <a:lnTo>
                  <a:pt x="4107" y="3343"/>
                </a:lnTo>
                <a:lnTo>
                  <a:pt x="4107" y="3343"/>
                </a:lnTo>
                <a:lnTo>
                  <a:pt x="4107" y="3346"/>
                </a:lnTo>
                <a:lnTo>
                  <a:pt x="4107" y="3346"/>
                </a:lnTo>
                <a:lnTo>
                  <a:pt x="4107" y="3349"/>
                </a:lnTo>
                <a:lnTo>
                  <a:pt x="4107" y="3349"/>
                </a:lnTo>
                <a:lnTo>
                  <a:pt x="4110" y="3349"/>
                </a:lnTo>
                <a:lnTo>
                  <a:pt x="4110" y="3349"/>
                </a:lnTo>
                <a:lnTo>
                  <a:pt x="4110" y="3346"/>
                </a:lnTo>
                <a:lnTo>
                  <a:pt x="4110" y="3346"/>
                </a:lnTo>
                <a:lnTo>
                  <a:pt x="4110" y="3343"/>
                </a:lnTo>
                <a:lnTo>
                  <a:pt x="4110" y="3340"/>
                </a:lnTo>
                <a:lnTo>
                  <a:pt x="4113" y="3340"/>
                </a:lnTo>
                <a:close/>
                <a:moveTo>
                  <a:pt x="4131" y="3370"/>
                </a:moveTo>
                <a:lnTo>
                  <a:pt x="4129" y="3370"/>
                </a:lnTo>
                <a:lnTo>
                  <a:pt x="4129" y="3370"/>
                </a:lnTo>
                <a:lnTo>
                  <a:pt x="4129" y="3370"/>
                </a:lnTo>
                <a:lnTo>
                  <a:pt x="4126" y="3370"/>
                </a:lnTo>
                <a:lnTo>
                  <a:pt x="4126" y="3367"/>
                </a:lnTo>
                <a:lnTo>
                  <a:pt x="4126" y="3367"/>
                </a:lnTo>
                <a:lnTo>
                  <a:pt x="4126" y="3367"/>
                </a:lnTo>
                <a:lnTo>
                  <a:pt x="4126" y="3367"/>
                </a:lnTo>
                <a:lnTo>
                  <a:pt x="4123" y="3367"/>
                </a:lnTo>
                <a:lnTo>
                  <a:pt x="4123" y="3365"/>
                </a:lnTo>
                <a:lnTo>
                  <a:pt x="4123" y="3365"/>
                </a:lnTo>
                <a:lnTo>
                  <a:pt x="4123" y="3367"/>
                </a:lnTo>
                <a:lnTo>
                  <a:pt x="4121" y="3367"/>
                </a:lnTo>
                <a:lnTo>
                  <a:pt x="4121" y="3367"/>
                </a:lnTo>
                <a:lnTo>
                  <a:pt x="4121" y="3367"/>
                </a:lnTo>
                <a:lnTo>
                  <a:pt x="4121" y="3370"/>
                </a:lnTo>
                <a:lnTo>
                  <a:pt x="4123" y="3370"/>
                </a:lnTo>
                <a:lnTo>
                  <a:pt x="4126" y="3370"/>
                </a:lnTo>
                <a:lnTo>
                  <a:pt x="4126" y="3370"/>
                </a:lnTo>
                <a:lnTo>
                  <a:pt x="4126" y="3370"/>
                </a:lnTo>
                <a:lnTo>
                  <a:pt x="4126" y="3370"/>
                </a:lnTo>
                <a:lnTo>
                  <a:pt x="4126" y="3370"/>
                </a:lnTo>
                <a:lnTo>
                  <a:pt x="4126" y="3373"/>
                </a:lnTo>
                <a:lnTo>
                  <a:pt x="4129" y="3373"/>
                </a:lnTo>
                <a:lnTo>
                  <a:pt x="4129" y="3373"/>
                </a:lnTo>
                <a:lnTo>
                  <a:pt x="4129" y="3373"/>
                </a:lnTo>
                <a:lnTo>
                  <a:pt x="4131" y="3373"/>
                </a:lnTo>
                <a:lnTo>
                  <a:pt x="4131" y="3373"/>
                </a:lnTo>
                <a:lnTo>
                  <a:pt x="4131" y="3370"/>
                </a:lnTo>
                <a:lnTo>
                  <a:pt x="4131" y="3370"/>
                </a:lnTo>
                <a:lnTo>
                  <a:pt x="4131" y="3370"/>
                </a:lnTo>
                <a:lnTo>
                  <a:pt x="4131" y="3370"/>
                </a:lnTo>
                <a:lnTo>
                  <a:pt x="4131" y="3370"/>
                </a:lnTo>
                <a:close/>
                <a:moveTo>
                  <a:pt x="4399" y="2810"/>
                </a:moveTo>
                <a:lnTo>
                  <a:pt x="4397" y="2810"/>
                </a:lnTo>
                <a:lnTo>
                  <a:pt x="4397" y="2810"/>
                </a:lnTo>
                <a:lnTo>
                  <a:pt x="4397" y="2812"/>
                </a:lnTo>
                <a:lnTo>
                  <a:pt x="4394" y="2812"/>
                </a:lnTo>
                <a:lnTo>
                  <a:pt x="4394" y="2812"/>
                </a:lnTo>
                <a:lnTo>
                  <a:pt x="4394" y="2812"/>
                </a:lnTo>
                <a:lnTo>
                  <a:pt x="4391" y="2810"/>
                </a:lnTo>
                <a:lnTo>
                  <a:pt x="4391" y="2810"/>
                </a:lnTo>
                <a:lnTo>
                  <a:pt x="4389" y="2810"/>
                </a:lnTo>
                <a:lnTo>
                  <a:pt x="4389" y="2810"/>
                </a:lnTo>
                <a:lnTo>
                  <a:pt x="4389" y="2810"/>
                </a:lnTo>
                <a:lnTo>
                  <a:pt x="4389" y="2812"/>
                </a:lnTo>
                <a:lnTo>
                  <a:pt x="4389" y="2812"/>
                </a:lnTo>
                <a:lnTo>
                  <a:pt x="4389" y="2812"/>
                </a:lnTo>
                <a:lnTo>
                  <a:pt x="4391" y="2812"/>
                </a:lnTo>
                <a:lnTo>
                  <a:pt x="4391" y="2815"/>
                </a:lnTo>
                <a:lnTo>
                  <a:pt x="4391" y="2815"/>
                </a:lnTo>
                <a:lnTo>
                  <a:pt x="4391" y="2812"/>
                </a:lnTo>
                <a:lnTo>
                  <a:pt x="4391" y="2812"/>
                </a:lnTo>
                <a:lnTo>
                  <a:pt x="4394" y="2812"/>
                </a:lnTo>
                <a:lnTo>
                  <a:pt x="4394" y="2812"/>
                </a:lnTo>
                <a:lnTo>
                  <a:pt x="4394" y="2812"/>
                </a:lnTo>
                <a:lnTo>
                  <a:pt x="4397" y="2812"/>
                </a:lnTo>
                <a:lnTo>
                  <a:pt x="4399" y="2812"/>
                </a:lnTo>
                <a:lnTo>
                  <a:pt x="4397" y="2812"/>
                </a:lnTo>
                <a:lnTo>
                  <a:pt x="4399" y="2810"/>
                </a:lnTo>
                <a:close/>
                <a:moveTo>
                  <a:pt x="3566" y="3689"/>
                </a:moveTo>
                <a:lnTo>
                  <a:pt x="3566" y="3689"/>
                </a:lnTo>
                <a:lnTo>
                  <a:pt x="3566" y="3689"/>
                </a:lnTo>
                <a:lnTo>
                  <a:pt x="3566" y="3689"/>
                </a:lnTo>
                <a:lnTo>
                  <a:pt x="3563" y="3689"/>
                </a:lnTo>
                <a:lnTo>
                  <a:pt x="3563" y="3689"/>
                </a:lnTo>
                <a:lnTo>
                  <a:pt x="3561" y="3692"/>
                </a:lnTo>
                <a:lnTo>
                  <a:pt x="3563" y="3692"/>
                </a:lnTo>
                <a:lnTo>
                  <a:pt x="3563" y="3692"/>
                </a:lnTo>
                <a:lnTo>
                  <a:pt x="3563" y="3694"/>
                </a:lnTo>
                <a:lnTo>
                  <a:pt x="3563" y="3694"/>
                </a:lnTo>
                <a:lnTo>
                  <a:pt x="3566" y="3694"/>
                </a:lnTo>
                <a:lnTo>
                  <a:pt x="3566" y="3694"/>
                </a:lnTo>
                <a:lnTo>
                  <a:pt x="3566" y="3692"/>
                </a:lnTo>
                <a:lnTo>
                  <a:pt x="3566" y="3692"/>
                </a:lnTo>
                <a:lnTo>
                  <a:pt x="3566" y="3692"/>
                </a:lnTo>
                <a:lnTo>
                  <a:pt x="3569" y="3692"/>
                </a:lnTo>
                <a:lnTo>
                  <a:pt x="3566" y="3689"/>
                </a:lnTo>
                <a:lnTo>
                  <a:pt x="3566" y="3689"/>
                </a:lnTo>
                <a:close/>
                <a:moveTo>
                  <a:pt x="3314" y="3812"/>
                </a:moveTo>
                <a:lnTo>
                  <a:pt x="3314" y="3812"/>
                </a:lnTo>
                <a:lnTo>
                  <a:pt x="3312" y="3812"/>
                </a:lnTo>
                <a:lnTo>
                  <a:pt x="3312" y="3812"/>
                </a:lnTo>
                <a:lnTo>
                  <a:pt x="3312" y="3810"/>
                </a:lnTo>
                <a:lnTo>
                  <a:pt x="3312" y="3810"/>
                </a:lnTo>
                <a:lnTo>
                  <a:pt x="3312" y="3812"/>
                </a:lnTo>
                <a:lnTo>
                  <a:pt x="3312" y="3812"/>
                </a:lnTo>
                <a:lnTo>
                  <a:pt x="3309" y="3812"/>
                </a:lnTo>
                <a:lnTo>
                  <a:pt x="3309" y="3812"/>
                </a:lnTo>
                <a:lnTo>
                  <a:pt x="3312" y="3812"/>
                </a:lnTo>
                <a:lnTo>
                  <a:pt x="3312" y="3812"/>
                </a:lnTo>
                <a:lnTo>
                  <a:pt x="3312" y="3815"/>
                </a:lnTo>
                <a:lnTo>
                  <a:pt x="3312" y="3818"/>
                </a:lnTo>
                <a:lnTo>
                  <a:pt x="3312" y="3818"/>
                </a:lnTo>
                <a:lnTo>
                  <a:pt x="3314" y="3818"/>
                </a:lnTo>
                <a:lnTo>
                  <a:pt x="3314" y="3818"/>
                </a:lnTo>
                <a:lnTo>
                  <a:pt x="3314" y="3818"/>
                </a:lnTo>
                <a:lnTo>
                  <a:pt x="3314" y="3818"/>
                </a:lnTo>
                <a:lnTo>
                  <a:pt x="3314" y="3815"/>
                </a:lnTo>
                <a:lnTo>
                  <a:pt x="3314" y="3815"/>
                </a:lnTo>
                <a:lnTo>
                  <a:pt x="3314" y="3812"/>
                </a:lnTo>
                <a:close/>
                <a:moveTo>
                  <a:pt x="3898" y="3536"/>
                </a:moveTo>
                <a:lnTo>
                  <a:pt x="3901" y="3536"/>
                </a:lnTo>
                <a:lnTo>
                  <a:pt x="3901" y="3534"/>
                </a:lnTo>
                <a:lnTo>
                  <a:pt x="3901" y="3534"/>
                </a:lnTo>
                <a:lnTo>
                  <a:pt x="3901" y="3534"/>
                </a:lnTo>
                <a:lnTo>
                  <a:pt x="3901" y="3531"/>
                </a:lnTo>
                <a:lnTo>
                  <a:pt x="3901" y="3531"/>
                </a:lnTo>
                <a:lnTo>
                  <a:pt x="3901" y="3531"/>
                </a:lnTo>
                <a:lnTo>
                  <a:pt x="3901" y="3531"/>
                </a:lnTo>
                <a:lnTo>
                  <a:pt x="3898" y="3531"/>
                </a:lnTo>
                <a:lnTo>
                  <a:pt x="3898" y="3531"/>
                </a:lnTo>
                <a:lnTo>
                  <a:pt x="3898" y="3531"/>
                </a:lnTo>
                <a:lnTo>
                  <a:pt x="3898" y="3534"/>
                </a:lnTo>
                <a:lnTo>
                  <a:pt x="3896" y="3534"/>
                </a:lnTo>
                <a:lnTo>
                  <a:pt x="3896" y="3534"/>
                </a:lnTo>
                <a:lnTo>
                  <a:pt x="3896" y="3534"/>
                </a:lnTo>
                <a:lnTo>
                  <a:pt x="3896" y="3536"/>
                </a:lnTo>
                <a:lnTo>
                  <a:pt x="3898" y="3536"/>
                </a:lnTo>
                <a:close/>
                <a:moveTo>
                  <a:pt x="3451" y="3716"/>
                </a:moveTo>
                <a:lnTo>
                  <a:pt x="3448" y="3716"/>
                </a:lnTo>
                <a:lnTo>
                  <a:pt x="3448" y="3716"/>
                </a:lnTo>
                <a:lnTo>
                  <a:pt x="3448" y="3716"/>
                </a:lnTo>
                <a:lnTo>
                  <a:pt x="3448" y="3716"/>
                </a:lnTo>
                <a:lnTo>
                  <a:pt x="3446" y="3716"/>
                </a:lnTo>
                <a:lnTo>
                  <a:pt x="3446" y="3716"/>
                </a:lnTo>
                <a:lnTo>
                  <a:pt x="3446" y="3716"/>
                </a:lnTo>
                <a:lnTo>
                  <a:pt x="3446" y="3716"/>
                </a:lnTo>
                <a:lnTo>
                  <a:pt x="3446" y="3716"/>
                </a:lnTo>
                <a:lnTo>
                  <a:pt x="3443" y="3716"/>
                </a:lnTo>
                <a:lnTo>
                  <a:pt x="3443" y="3716"/>
                </a:lnTo>
                <a:lnTo>
                  <a:pt x="3437" y="3716"/>
                </a:lnTo>
                <a:lnTo>
                  <a:pt x="3437" y="3716"/>
                </a:lnTo>
                <a:lnTo>
                  <a:pt x="3437" y="3719"/>
                </a:lnTo>
                <a:lnTo>
                  <a:pt x="3437" y="3721"/>
                </a:lnTo>
                <a:lnTo>
                  <a:pt x="3435" y="3724"/>
                </a:lnTo>
                <a:lnTo>
                  <a:pt x="3435" y="3724"/>
                </a:lnTo>
                <a:lnTo>
                  <a:pt x="3435" y="3724"/>
                </a:lnTo>
                <a:lnTo>
                  <a:pt x="3435" y="3724"/>
                </a:lnTo>
                <a:lnTo>
                  <a:pt x="3435" y="3724"/>
                </a:lnTo>
                <a:lnTo>
                  <a:pt x="3440" y="3724"/>
                </a:lnTo>
                <a:lnTo>
                  <a:pt x="3440" y="3724"/>
                </a:lnTo>
                <a:lnTo>
                  <a:pt x="3443" y="3721"/>
                </a:lnTo>
                <a:lnTo>
                  <a:pt x="3443" y="3721"/>
                </a:lnTo>
                <a:lnTo>
                  <a:pt x="3443" y="3721"/>
                </a:lnTo>
                <a:lnTo>
                  <a:pt x="3446" y="3721"/>
                </a:lnTo>
                <a:lnTo>
                  <a:pt x="3446" y="3721"/>
                </a:lnTo>
                <a:lnTo>
                  <a:pt x="3451" y="3721"/>
                </a:lnTo>
                <a:lnTo>
                  <a:pt x="3451" y="3719"/>
                </a:lnTo>
                <a:lnTo>
                  <a:pt x="3454" y="3719"/>
                </a:lnTo>
                <a:lnTo>
                  <a:pt x="3454" y="3716"/>
                </a:lnTo>
                <a:lnTo>
                  <a:pt x="3451" y="3716"/>
                </a:lnTo>
                <a:lnTo>
                  <a:pt x="3451" y="3716"/>
                </a:lnTo>
                <a:close/>
                <a:moveTo>
                  <a:pt x="3507" y="3710"/>
                </a:moveTo>
                <a:lnTo>
                  <a:pt x="3504" y="3713"/>
                </a:lnTo>
                <a:lnTo>
                  <a:pt x="3502" y="3713"/>
                </a:lnTo>
                <a:lnTo>
                  <a:pt x="3502" y="3716"/>
                </a:lnTo>
                <a:lnTo>
                  <a:pt x="3502" y="3716"/>
                </a:lnTo>
                <a:lnTo>
                  <a:pt x="3499" y="3719"/>
                </a:lnTo>
                <a:lnTo>
                  <a:pt x="3499" y="3719"/>
                </a:lnTo>
                <a:lnTo>
                  <a:pt x="3499" y="3721"/>
                </a:lnTo>
                <a:lnTo>
                  <a:pt x="3499" y="3721"/>
                </a:lnTo>
                <a:lnTo>
                  <a:pt x="3499" y="3721"/>
                </a:lnTo>
                <a:lnTo>
                  <a:pt x="3499" y="3721"/>
                </a:lnTo>
                <a:lnTo>
                  <a:pt x="3502" y="3719"/>
                </a:lnTo>
                <a:lnTo>
                  <a:pt x="3502" y="3719"/>
                </a:lnTo>
                <a:lnTo>
                  <a:pt x="3502" y="3719"/>
                </a:lnTo>
                <a:lnTo>
                  <a:pt x="3504" y="3719"/>
                </a:lnTo>
                <a:lnTo>
                  <a:pt x="3507" y="3719"/>
                </a:lnTo>
                <a:lnTo>
                  <a:pt x="3507" y="3719"/>
                </a:lnTo>
                <a:lnTo>
                  <a:pt x="3507" y="3719"/>
                </a:lnTo>
                <a:lnTo>
                  <a:pt x="3510" y="3719"/>
                </a:lnTo>
                <a:lnTo>
                  <a:pt x="3510" y="3716"/>
                </a:lnTo>
                <a:lnTo>
                  <a:pt x="3510" y="3716"/>
                </a:lnTo>
                <a:lnTo>
                  <a:pt x="3510" y="3713"/>
                </a:lnTo>
                <a:lnTo>
                  <a:pt x="3510" y="3713"/>
                </a:lnTo>
                <a:lnTo>
                  <a:pt x="3510" y="3713"/>
                </a:lnTo>
                <a:lnTo>
                  <a:pt x="3510" y="3710"/>
                </a:lnTo>
                <a:lnTo>
                  <a:pt x="3507" y="3710"/>
                </a:lnTo>
                <a:close/>
                <a:moveTo>
                  <a:pt x="3529" y="3705"/>
                </a:moveTo>
                <a:lnTo>
                  <a:pt x="3529" y="3705"/>
                </a:lnTo>
                <a:lnTo>
                  <a:pt x="3526" y="3705"/>
                </a:lnTo>
                <a:lnTo>
                  <a:pt x="3523" y="3705"/>
                </a:lnTo>
                <a:lnTo>
                  <a:pt x="3523" y="3705"/>
                </a:lnTo>
                <a:lnTo>
                  <a:pt x="3521" y="3705"/>
                </a:lnTo>
                <a:lnTo>
                  <a:pt x="3521" y="3708"/>
                </a:lnTo>
                <a:lnTo>
                  <a:pt x="3518" y="3708"/>
                </a:lnTo>
                <a:lnTo>
                  <a:pt x="3518" y="3710"/>
                </a:lnTo>
                <a:lnTo>
                  <a:pt x="3515" y="3710"/>
                </a:lnTo>
                <a:lnTo>
                  <a:pt x="3515" y="3713"/>
                </a:lnTo>
                <a:lnTo>
                  <a:pt x="3515" y="3713"/>
                </a:lnTo>
                <a:lnTo>
                  <a:pt x="3518" y="3713"/>
                </a:lnTo>
                <a:lnTo>
                  <a:pt x="3521" y="3713"/>
                </a:lnTo>
                <a:lnTo>
                  <a:pt x="3521" y="3713"/>
                </a:lnTo>
                <a:lnTo>
                  <a:pt x="3521" y="3716"/>
                </a:lnTo>
                <a:lnTo>
                  <a:pt x="3518" y="3719"/>
                </a:lnTo>
                <a:lnTo>
                  <a:pt x="3518" y="3721"/>
                </a:lnTo>
                <a:lnTo>
                  <a:pt x="3518" y="3721"/>
                </a:lnTo>
                <a:lnTo>
                  <a:pt x="3521" y="3721"/>
                </a:lnTo>
                <a:lnTo>
                  <a:pt x="3521" y="3721"/>
                </a:lnTo>
                <a:lnTo>
                  <a:pt x="3521" y="3721"/>
                </a:lnTo>
                <a:lnTo>
                  <a:pt x="3521" y="3721"/>
                </a:lnTo>
                <a:lnTo>
                  <a:pt x="3521" y="3724"/>
                </a:lnTo>
                <a:lnTo>
                  <a:pt x="3521" y="3724"/>
                </a:lnTo>
                <a:lnTo>
                  <a:pt x="3523" y="3724"/>
                </a:lnTo>
                <a:lnTo>
                  <a:pt x="3523" y="3724"/>
                </a:lnTo>
                <a:lnTo>
                  <a:pt x="3526" y="3721"/>
                </a:lnTo>
                <a:lnTo>
                  <a:pt x="3523" y="3721"/>
                </a:lnTo>
                <a:lnTo>
                  <a:pt x="3523" y="3719"/>
                </a:lnTo>
                <a:lnTo>
                  <a:pt x="3523" y="3719"/>
                </a:lnTo>
                <a:lnTo>
                  <a:pt x="3526" y="3716"/>
                </a:lnTo>
                <a:lnTo>
                  <a:pt x="3523" y="3713"/>
                </a:lnTo>
                <a:lnTo>
                  <a:pt x="3523" y="3713"/>
                </a:lnTo>
                <a:lnTo>
                  <a:pt x="3523" y="3710"/>
                </a:lnTo>
                <a:lnTo>
                  <a:pt x="3526" y="3710"/>
                </a:lnTo>
                <a:lnTo>
                  <a:pt x="3526" y="3708"/>
                </a:lnTo>
                <a:lnTo>
                  <a:pt x="3526" y="3708"/>
                </a:lnTo>
                <a:lnTo>
                  <a:pt x="3529" y="3708"/>
                </a:lnTo>
                <a:lnTo>
                  <a:pt x="3531" y="3705"/>
                </a:lnTo>
                <a:lnTo>
                  <a:pt x="3529" y="3705"/>
                </a:lnTo>
                <a:lnTo>
                  <a:pt x="3529" y="3705"/>
                </a:lnTo>
                <a:close/>
                <a:moveTo>
                  <a:pt x="3596" y="3606"/>
                </a:moveTo>
                <a:lnTo>
                  <a:pt x="3593" y="3603"/>
                </a:lnTo>
                <a:lnTo>
                  <a:pt x="3593" y="3603"/>
                </a:lnTo>
                <a:lnTo>
                  <a:pt x="3590" y="3603"/>
                </a:lnTo>
                <a:lnTo>
                  <a:pt x="3590" y="3601"/>
                </a:lnTo>
                <a:lnTo>
                  <a:pt x="3585" y="3595"/>
                </a:lnTo>
                <a:lnTo>
                  <a:pt x="3585" y="3595"/>
                </a:lnTo>
                <a:lnTo>
                  <a:pt x="3579" y="3595"/>
                </a:lnTo>
                <a:lnTo>
                  <a:pt x="3579" y="3595"/>
                </a:lnTo>
                <a:lnTo>
                  <a:pt x="3577" y="3595"/>
                </a:lnTo>
                <a:lnTo>
                  <a:pt x="3577" y="3598"/>
                </a:lnTo>
                <a:lnTo>
                  <a:pt x="3579" y="3601"/>
                </a:lnTo>
                <a:lnTo>
                  <a:pt x="3582" y="3603"/>
                </a:lnTo>
                <a:lnTo>
                  <a:pt x="3585" y="3603"/>
                </a:lnTo>
                <a:lnTo>
                  <a:pt x="3585" y="3601"/>
                </a:lnTo>
                <a:lnTo>
                  <a:pt x="3585" y="3601"/>
                </a:lnTo>
                <a:lnTo>
                  <a:pt x="3588" y="3603"/>
                </a:lnTo>
                <a:lnTo>
                  <a:pt x="3588" y="3606"/>
                </a:lnTo>
                <a:lnTo>
                  <a:pt x="3588" y="3606"/>
                </a:lnTo>
                <a:lnTo>
                  <a:pt x="3590" y="3606"/>
                </a:lnTo>
                <a:lnTo>
                  <a:pt x="3590" y="3606"/>
                </a:lnTo>
                <a:lnTo>
                  <a:pt x="3590" y="3609"/>
                </a:lnTo>
                <a:lnTo>
                  <a:pt x="3593" y="3609"/>
                </a:lnTo>
                <a:lnTo>
                  <a:pt x="3593" y="3609"/>
                </a:lnTo>
                <a:lnTo>
                  <a:pt x="3596" y="3609"/>
                </a:lnTo>
                <a:lnTo>
                  <a:pt x="3596" y="3609"/>
                </a:lnTo>
                <a:lnTo>
                  <a:pt x="3596" y="3609"/>
                </a:lnTo>
                <a:lnTo>
                  <a:pt x="3596" y="3606"/>
                </a:lnTo>
                <a:lnTo>
                  <a:pt x="3596" y="3606"/>
                </a:lnTo>
                <a:close/>
                <a:moveTo>
                  <a:pt x="4284" y="3078"/>
                </a:moveTo>
                <a:lnTo>
                  <a:pt x="4281" y="3078"/>
                </a:lnTo>
                <a:lnTo>
                  <a:pt x="4281" y="3072"/>
                </a:lnTo>
                <a:lnTo>
                  <a:pt x="4284" y="3072"/>
                </a:lnTo>
                <a:lnTo>
                  <a:pt x="4284" y="3072"/>
                </a:lnTo>
                <a:lnTo>
                  <a:pt x="4281" y="3070"/>
                </a:lnTo>
                <a:lnTo>
                  <a:pt x="4281" y="3070"/>
                </a:lnTo>
                <a:lnTo>
                  <a:pt x="4279" y="3070"/>
                </a:lnTo>
                <a:lnTo>
                  <a:pt x="4279" y="3070"/>
                </a:lnTo>
                <a:lnTo>
                  <a:pt x="4279" y="3070"/>
                </a:lnTo>
                <a:lnTo>
                  <a:pt x="4276" y="3072"/>
                </a:lnTo>
                <a:lnTo>
                  <a:pt x="4276" y="3072"/>
                </a:lnTo>
                <a:lnTo>
                  <a:pt x="4273" y="3075"/>
                </a:lnTo>
                <a:lnTo>
                  <a:pt x="4271" y="3075"/>
                </a:lnTo>
                <a:lnTo>
                  <a:pt x="4271" y="3078"/>
                </a:lnTo>
                <a:lnTo>
                  <a:pt x="4271" y="3078"/>
                </a:lnTo>
                <a:lnTo>
                  <a:pt x="4271" y="3078"/>
                </a:lnTo>
                <a:lnTo>
                  <a:pt x="4273" y="3080"/>
                </a:lnTo>
                <a:lnTo>
                  <a:pt x="4273" y="3080"/>
                </a:lnTo>
                <a:lnTo>
                  <a:pt x="4273" y="3080"/>
                </a:lnTo>
                <a:lnTo>
                  <a:pt x="4273" y="3080"/>
                </a:lnTo>
                <a:lnTo>
                  <a:pt x="4273" y="3080"/>
                </a:lnTo>
                <a:lnTo>
                  <a:pt x="4273" y="3083"/>
                </a:lnTo>
                <a:lnTo>
                  <a:pt x="4273" y="3083"/>
                </a:lnTo>
                <a:lnTo>
                  <a:pt x="4273" y="3083"/>
                </a:lnTo>
                <a:lnTo>
                  <a:pt x="4273" y="3083"/>
                </a:lnTo>
                <a:lnTo>
                  <a:pt x="4273" y="3086"/>
                </a:lnTo>
                <a:lnTo>
                  <a:pt x="4276" y="3086"/>
                </a:lnTo>
                <a:lnTo>
                  <a:pt x="4276" y="3086"/>
                </a:lnTo>
                <a:lnTo>
                  <a:pt x="4279" y="3086"/>
                </a:lnTo>
                <a:lnTo>
                  <a:pt x="4279" y="3083"/>
                </a:lnTo>
                <a:lnTo>
                  <a:pt x="4281" y="3083"/>
                </a:lnTo>
                <a:lnTo>
                  <a:pt x="4281" y="3083"/>
                </a:lnTo>
                <a:lnTo>
                  <a:pt x="4281" y="3083"/>
                </a:lnTo>
                <a:lnTo>
                  <a:pt x="4281" y="3083"/>
                </a:lnTo>
                <a:lnTo>
                  <a:pt x="4281" y="3083"/>
                </a:lnTo>
                <a:lnTo>
                  <a:pt x="4281" y="3080"/>
                </a:lnTo>
                <a:lnTo>
                  <a:pt x="4281" y="3080"/>
                </a:lnTo>
                <a:lnTo>
                  <a:pt x="4284" y="3080"/>
                </a:lnTo>
                <a:lnTo>
                  <a:pt x="4284" y="3080"/>
                </a:lnTo>
                <a:lnTo>
                  <a:pt x="4284" y="3080"/>
                </a:lnTo>
                <a:lnTo>
                  <a:pt x="4287" y="3080"/>
                </a:lnTo>
                <a:lnTo>
                  <a:pt x="4287" y="3080"/>
                </a:lnTo>
                <a:lnTo>
                  <a:pt x="4284" y="3078"/>
                </a:lnTo>
                <a:close/>
                <a:moveTo>
                  <a:pt x="4370" y="2850"/>
                </a:moveTo>
                <a:lnTo>
                  <a:pt x="4367" y="2850"/>
                </a:lnTo>
                <a:lnTo>
                  <a:pt x="4365" y="2853"/>
                </a:lnTo>
                <a:lnTo>
                  <a:pt x="4365" y="2853"/>
                </a:lnTo>
                <a:lnTo>
                  <a:pt x="4365" y="2853"/>
                </a:lnTo>
                <a:lnTo>
                  <a:pt x="4362" y="2853"/>
                </a:lnTo>
                <a:lnTo>
                  <a:pt x="4359" y="2853"/>
                </a:lnTo>
                <a:lnTo>
                  <a:pt x="4359" y="2853"/>
                </a:lnTo>
                <a:lnTo>
                  <a:pt x="4359" y="2855"/>
                </a:lnTo>
                <a:lnTo>
                  <a:pt x="4359" y="2855"/>
                </a:lnTo>
                <a:lnTo>
                  <a:pt x="4357" y="2855"/>
                </a:lnTo>
                <a:lnTo>
                  <a:pt x="4362" y="2858"/>
                </a:lnTo>
                <a:lnTo>
                  <a:pt x="4362" y="2861"/>
                </a:lnTo>
                <a:lnTo>
                  <a:pt x="4367" y="2861"/>
                </a:lnTo>
                <a:lnTo>
                  <a:pt x="4367" y="2861"/>
                </a:lnTo>
                <a:lnTo>
                  <a:pt x="4370" y="2861"/>
                </a:lnTo>
                <a:lnTo>
                  <a:pt x="4370" y="2861"/>
                </a:lnTo>
                <a:lnTo>
                  <a:pt x="4370" y="2861"/>
                </a:lnTo>
                <a:lnTo>
                  <a:pt x="4370" y="2858"/>
                </a:lnTo>
                <a:lnTo>
                  <a:pt x="4370" y="2858"/>
                </a:lnTo>
                <a:lnTo>
                  <a:pt x="4373" y="2858"/>
                </a:lnTo>
                <a:lnTo>
                  <a:pt x="4370" y="2858"/>
                </a:lnTo>
                <a:lnTo>
                  <a:pt x="4370" y="2855"/>
                </a:lnTo>
                <a:lnTo>
                  <a:pt x="4370" y="2855"/>
                </a:lnTo>
                <a:lnTo>
                  <a:pt x="4373" y="2853"/>
                </a:lnTo>
                <a:lnTo>
                  <a:pt x="4370" y="2853"/>
                </a:lnTo>
                <a:lnTo>
                  <a:pt x="4370" y="2853"/>
                </a:lnTo>
                <a:lnTo>
                  <a:pt x="4370" y="2853"/>
                </a:lnTo>
                <a:lnTo>
                  <a:pt x="4370" y="2853"/>
                </a:lnTo>
                <a:lnTo>
                  <a:pt x="4370" y="2850"/>
                </a:lnTo>
                <a:close/>
                <a:moveTo>
                  <a:pt x="4153" y="2662"/>
                </a:moveTo>
                <a:lnTo>
                  <a:pt x="4153" y="2662"/>
                </a:lnTo>
                <a:lnTo>
                  <a:pt x="4153" y="2665"/>
                </a:lnTo>
                <a:lnTo>
                  <a:pt x="4153" y="2665"/>
                </a:lnTo>
                <a:lnTo>
                  <a:pt x="4153" y="2665"/>
                </a:lnTo>
                <a:lnTo>
                  <a:pt x="4156" y="2665"/>
                </a:lnTo>
                <a:lnTo>
                  <a:pt x="4156" y="2665"/>
                </a:lnTo>
                <a:lnTo>
                  <a:pt x="4158" y="2665"/>
                </a:lnTo>
                <a:lnTo>
                  <a:pt x="4161" y="2670"/>
                </a:lnTo>
                <a:lnTo>
                  <a:pt x="4161" y="2670"/>
                </a:lnTo>
                <a:lnTo>
                  <a:pt x="4161" y="2667"/>
                </a:lnTo>
                <a:lnTo>
                  <a:pt x="4161" y="2665"/>
                </a:lnTo>
                <a:lnTo>
                  <a:pt x="4161" y="2659"/>
                </a:lnTo>
                <a:lnTo>
                  <a:pt x="4156" y="2651"/>
                </a:lnTo>
                <a:lnTo>
                  <a:pt x="4156" y="2649"/>
                </a:lnTo>
                <a:lnTo>
                  <a:pt x="4153" y="2646"/>
                </a:lnTo>
                <a:lnTo>
                  <a:pt x="4148" y="2646"/>
                </a:lnTo>
                <a:lnTo>
                  <a:pt x="4145" y="2649"/>
                </a:lnTo>
                <a:lnTo>
                  <a:pt x="4145" y="2651"/>
                </a:lnTo>
                <a:lnTo>
                  <a:pt x="4148" y="2651"/>
                </a:lnTo>
                <a:lnTo>
                  <a:pt x="4153" y="2654"/>
                </a:lnTo>
                <a:lnTo>
                  <a:pt x="4156" y="2654"/>
                </a:lnTo>
                <a:lnTo>
                  <a:pt x="4153" y="2657"/>
                </a:lnTo>
                <a:lnTo>
                  <a:pt x="4153" y="2657"/>
                </a:lnTo>
                <a:lnTo>
                  <a:pt x="4153" y="2659"/>
                </a:lnTo>
                <a:lnTo>
                  <a:pt x="4153" y="2662"/>
                </a:lnTo>
                <a:lnTo>
                  <a:pt x="4153" y="2662"/>
                </a:lnTo>
                <a:lnTo>
                  <a:pt x="4153" y="2662"/>
                </a:lnTo>
                <a:close/>
                <a:moveTo>
                  <a:pt x="3322" y="3778"/>
                </a:moveTo>
                <a:lnTo>
                  <a:pt x="3322" y="3775"/>
                </a:lnTo>
                <a:lnTo>
                  <a:pt x="3322" y="3772"/>
                </a:lnTo>
                <a:lnTo>
                  <a:pt x="3320" y="3772"/>
                </a:lnTo>
                <a:lnTo>
                  <a:pt x="3320" y="3772"/>
                </a:lnTo>
                <a:lnTo>
                  <a:pt x="3317" y="3772"/>
                </a:lnTo>
                <a:lnTo>
                  <a:pt x="3317" y="3772"/>
                </a:lnTo>
                <a:lnTo>
                  <a:pt x="3317" y="3772"/>
                </a:lnTo>
                <a:lnTo>
                  <a:pt x="3314" y="3772"/>
                </a:lnTo>
                <a:lnTo>
                  <a:pt x="3312" y="3772"/>
                </a:lnTo>
                <a:lnTo>
                  <a:pt x="3314" y="3772"/>
                </a:lnTo>
                <a:lnTo>
                  <a:pt x="3312" y="3772"/>
                </a:lnTo>
                <a:lnTo>
                  <a:pt x="3312" y="3772"/>
                </a:lnTo>
                <a:lnTo>
                  <a:pt x="3312" y="3775"/>
                </a:lnTo>
                <a:lnTo>
                  <a:pt x="3309" y="3775"/>
                </a:lnTo>
                <a:lnTo>
                  <a:pt x="3309" y="3775"/>
                </a:lnTo>
                <a:lnTo>
                  <a:pt x="3309" y="3772"/>
                </a:lnTo>
                <a:lnTo>
                  <a:pt x="3306" y="3769"/>
                </a:lnTo>
                <a:lnTo>
                  <a:pt x="3306" y="3772"/>
                </a:lnTo>
                <a:lnTo>
                  <a:pt x="3304" y="3772"/>
                </a:lnTo>
                <a:lnTo>
                  <a:pt x="3298" y="3772"/>
                </a:lnTo>
                <a:lnTo>
                  <a:pt x="3298" y="3772"/>
                </a:lnTo>
                <a:lnTo>
                  <a:pt x="3301" y="3772"/>
                </a:lnTo>
                <a:lnTo>
                  <a:pt x="3301" y="3772"/>
                </a:lnTo>
                <a:lnTo>
                  <a:pt x="3304" y="3772"/>
                </a:lnTo>
                <a:lnTo>
                  <a:pt x="3301" y="3772"/>
                </a:lnTo>
                <a:lnTo>
                  <a:pt x="3301" y="3775"/>
                </a:lnTo>
                <a:lnTo>
                  <a:pt x="3298" y="3775"/>
                </a:lnTo>
                <a:lnTo>
                  <a:pt x="3295" y="3772"/>
                </a:lnTo>
                <a:lnTo>
                  <a:pt x="3295" y="3775"/>
                </a:lnTo>
                <a:lnTo>
                  <a:pt x="3295" y="3775"/>
                </a:lnTo>
                <a:lnTo>
                  <a:pt x="3298" y="3775"/>
                </a:lnTo>
                <a:lnTo>
                  <a:pt x="3298" y="3775"/>
                </a:lnTo>
                <a:lnTo>
                  <a:pt x="3298" y="3775"/>
                </a:lnTo>
                <a:lnTo>
                  <a:pt x="3298" y="3775"/>
                </a:lnTo>
                <a:lnTo>
                  <a:pt x="3295" y="3775"/>
                </a:lnTo>
                <a:lnTo>
                  <a:pt x="3295" y="3778"/>
                </a:lnTo>
                <a:lnTo>
                  <a:pt x="3295" y="3778"/>
                </a:lnTo>
                <a:lnTo>
                  <a:pt x="3295" y="3778"/>
                </a:lnTo>
                <a:lnTo>
                  <a:pt x="3295" y="3780"/>
                </a:lnTo>
                <a:lnTo>
                  <a:pt x="3295" y="3780"/>
                </a:lnTo>
                <a:lnTo>
                  <a:pt x="3295" y="3780"/>
                </a:lnTo>
                <a:lnTo>
                  <a:pt x="3298" y="3780"/>
                </a:lnTo>
                <a:lnTo>
                  <a:pt x="3301" y="3780"/>
                </a:lnTo>
                <a:lnTo>
                  <a:pt x="3304" y="3778"/>
                </a:lnTo>
                <a:lnTo>
                  <a:pt x="3312" y="3778"/>
                </a:lnTo>
                <a:lnTo>
                  <a:pt x="3314" y="3778"/>
                </a:lnTo>
                <a:lnTo>
                  <a:pt x="3314" y="3780"/>
                </a:lnTo>
                <a:lnTo>
                  <a:pt x="3317" y="3780"/>
                </a:lnTo>
                <a:lnTo>
                  <a:pt x="3317" y="3783"/>
                </a:lnTo>
                <a:lnTo>
                  <a:pt x="3317" y="3783"/>
                </a:lnTo>
                <a:lnTo>
                  <a:pt x="3317" y="3783"/>
                </a:lnTo>
                <a:lnTo>
                  <a:pt x="3317" y="3786"/>
                </a:lnTo>
                <a:lnTo>
                  <a:pt x="3320" y="3786"/>
                </a:lnTo>
                <a:lnTo>
                  <a:pt x="3320" y="3786"/>
                </a:lnTo>
                <a:lnTo>
                  <a:pt x="3320" y="3783"/>
                </a:lnTo>
                <a:lnTo>
                  <a:pt x="3320" y="3783"/>
                </a:lnTo>
                <a:lnTo>
                  <a:pt x="3320" y="3783"/>
                </a:lnTo>
                <a:lnTo>
                  <a:pt x="3320" y="3780"/>
                </a:lnTo>
                <a:lnTo>
                  <a:pt x="3322" y="3778"/>
                </a:lnTo>
                <a:close/>
                <a:moveTo>
                  <a:pt x="4156" y="3332"/>
                </a:moveTo>
                <a:lnTo>
                  <a:pt x="4156" y="3332"/>
                </a:lnTo>
                <a:lnTo>
                  <a:pt x="4156" y="3332"/>
                </a:lnTo>
                <a:lnTo>
                  <a:pt x="4156" y="3330"/>
                </a:lnTo>
                <a:lnTo>
                  <a:pt x="4153" y="3330"/>
                </a:lnTo>
                <a:lnTo>
                  <a:pt x="4153" y="3330"/>
                </a:lnTo>
                <a:lnTo>
                  <a:pt x="4153" y="3330"/>
                </a:lnTo>
                <a:lnTo>
                  <a:pt x="4150" y="3330"/>
                </a:lnTo>
                <a:lnTo>
                  <a:pt x="4150" y="3327"/>
                </a:lnTo>
                <a:lnTo>
                  <a:pt x="4150" y="3324"/>
                </a:lnTo>
                <a:lnTo>
                  <a:pt x="4150" y="3324"/>
                </a:lnTo>
                <a:lnTo>
                  <a:pt x="4150" y="3324"/>
                </a:lnTo>
                <a:lnTo>
                  <a:pt x="4148" y="3324"/>
                </a:lnTo>
                <a:lnTo>
                  <a:pt x="4148" y="3327"/>
                </a:lnTo>
                <a:lnTo>
                  <a:pt x="4148" y="3327"/>
                </a:lnTo>
                <a:lnTo>
                  <a:pt x="4145" y="3327"/>
                </a:lnTo>
                <a:lnTo>
                  <a:pt x="4145" y="3330"/>
                </a:lnTo>
                <a:lnTo>
                  <a:pt x="4142" y="3332"/>
                </a:lnTo>
                <a:lnTo>
                  <a:pt x="4145" y="3332"/>
                </a:lnTo>
                <a:lnTo>
                  <a:pt x="4145" y="3332"/>
                </a:lnTo>
                <a:lnTo>
                  <a:pt x="4145" y="3332"/>
                </a:lnTo>
                <a:lnTo>
                  <a:pt x="4148" y="3332"/>
                </a:lnTo>
                <a:lnTo>
                  <a:pt x="4148" y="3332"/>
                </a:lnTo>
                <a:lnTo>
                  <a:pt x="4145" y="3335"/>
                </a:lnTo>
                <a:lnTo>
                  <a:pt x="4145" y="3338"/>
                </a:lnTo>
                <a:lnTo>
                  <a:pt x="4148" y="3338"/>
                </a:lnTo>
                <a:lnTo>
                  <a:pt x="4150" y="3338"/>
                </a:lnTo>
                <a:lnTo>
                  <a:pt x="4150" y="3338"/>
                </a:lnTo>
                <a:lnTo>
                  <a:pt x="4150" y="3340"/>
                </a:lnTo>
                <a:lnTo>
                  <a:pt x="4148" y="3340"/>
                </a:lnTo>
                <a:lnTo>
                  <a:pt x="4145" y="3340"/>
                </a:lnTo>
                <a:lnTo>
                  <a:pt x="4142" y="3340"/>
                </a:lnTo>
                <a:lnTo>
                  <a:pt x="4142" y="3340"/>
                </a:lnTo>
                <a:lnTo>
                  <a:pt x="4142" y="3343"/>
                </a:lnTo>
                <a:lnTo>
                  <a:pt x="4142" y="3343"/>
                </a:lnTo>
                <a:lnTo>
                  <a:pt x="4142" y="3343"/>
                </a:lnTo>
                <a:lnTo>
                  <a:pt x="4145" y="3343"/>
                </a:lnTo>
                <a:lnTo>
                  <a:pt x="4145" y="3343"/>
                </a:lnTo>
                <a:lnTo>
                  <a:pt x="4145" y="3343"/>
                </a:lnTo>
                <a:lnTo>
                  <a:pt x="4145" y="3343"/>
                </a:lnTo>
                <a:lnTo>
                  <a:pt x="4145" y="3343"/>
                </a:lnTo>
                <a:lnTo>
                  <a:pt x="4145" y="3343"/>
                </a:lnTo>
                <a:lnTo>
                  <a:pt x="4145" y="3343"/>
                </a:lnTo>
                <a:lnTo>
                  <a:pt x="4145" y="3346"/>
                </a:lnTo>
                <a:lnTo>
                  <a:pt x="4145" y="3346"/>
                </a:lnTo>
                <a:lnTo>
                  <a:pt x="4142" y="3346"/>
                </a:lnTo>
                <a:lnTo>
                  <a:pt x="4145" y="3349"/>
                </a:lnTo>
                <a:lnTo>
                  <a:pt x="4145" y="3349"/>
                </a:lnTo>
                <a:lnTo>
                  <a:pt x="4148" y="3349"/>
                </a:lnTo>
                <a:lnTo>
                  <a:pt x="4150" y="3351"/>
                </a:lnTo>
                <a:lnTo>
                  <a:pt x="4150" y="3349"/>
                </a:lnTo>
                <a:lnTo>
                  <a:pt x="4150" y="3349"/>
                </a:lnTo>
                <a:lnTo>
                  <a:pt x="4150" y="3349"/>
                </a:lnTo>
                <a:lnTo>
                  <a:pt x="4150" y="3346"/>
                </a:lnTo>
                <a:lnTo>
                  <a:pt x="4153" y="3343"/>
                </a:lnTo>
                <a:lnTo>
                  <a:pt x="4156" y="3343"/>
                </a:lnTo>
                <a:lnTo>
                  <a:pt x="4158" y="3346"/>
                </a:lnTo>
                <a:lnTo>
                  <a:pt x="4156" y="3343"/>
                </a:lnTo>
                <a:lnTo>
                  <a:pt x="4153" y="3340"/>
                </a:lnTo>
                <a:lnTo>
                  <a:pt x="4153" y="3340"/>
                </a:lnTo>
                <a:lnTo>
                  <a:pt x="4153" y="3338"/>
                </a:lnTo>
                <a:lnTo>
                  <a:pt x="4156" y="3335"/>
                </a:lnTo>
                <a:lnTo>
                  <a:pt x="4156" y="3335"/>
                </a:lnTo>
                <a:lnTo>
                  <a:pt x="4158" y="3338"/>
                </a:lnTo>
                <a:lnTo>
                  <a:pt x="4158" y="3335"/>
                </a:lnTo>
                <a:lnTo>
                  <a:pt x="4161" y="3335"/>
                </a:lnTo>
                <a:lnTo>
                  <a:pt x="4158" y="3335"/>
                </a:lnTo>
                <a:lnTo>
                  <a:pt x="4156" y="3332"/>
                </a:lnTo>
                <a:close/>
                <a:moveTo>
                  <a:pt x="4357" y="2885"/>
                </a:moveTo>
                <a:lnTo>
                  <a:pt x="4359" y="2885"/>
                </a:lnTo>
                <a:lnTo>
                  <a:pt x="4365" y="2885"/>
                </a:lnTo>
                <a:lnTo>
                  <a:pt x="4367" y="2887"/>
                </a:lnTo>
                <a:lnTo>
                  <a:pt x="4370" y="2887"/>
                </a:lnTo>
                <a:lnTo>
                  <a:pt x="4373" y="2890"/>
                </a:lnTo>
                <a:lnTo>
                  <a:pt x="4375" y="2893"/>
                </a:lnTo>
                <a:lnTo>
                  <a:pt x="4378" y="2893"/>
                </a:lnTo>
                <a:lnTo>
                  <a:pt x="4378" y="2890"/>
                </a:lnTo>
                <a:lnTo>
                  <a:pt x="4378" y="2887"/>
                </a:lnTo>
                <a:lnTo>
                  <a:pt x="4378" y="2887"/>
                </a:lnTo>
                <a:lnTo>
                  <a:pt x="4378" y="2885"/>
                </a:lnTo>
                <a:lnTo>
                  <a:pt x="4378" y="2885"/>
                </a:lnTo>
                <a:lnTo>
                  <a:pt x="4381" y="2885"/>
                </a:lnTo>
                <a:lnTo>
                  <a:pt x="4381" y="2885"/>
                </a:lnTo>
                <a:lnTo>
                  <a:pt x="4381" y="2882"/>
                </a:lnTo>
                <a:lnTo>
                  <a:pt x="4381" y="2882"/>
                </a:lnTo>
                <a:lnTo>
                  <a:pt x="4378" y="2882"/>
                </a:lnTo>
                <a:lnTo>
                  <a:pt x="4378" y="2882"/>
                </a:lnTo>
                <a:lnTo>
                  <a:pt x="4378" y="2879"/>
                </a:lnTo>
                <a:lnTo>
                  <a:pt x="4378" y="2879"/>
                </a:lnTo>
                <a:lnTo>
                  <a:pt x="4375" y="2879"/>
                </a:lnTo>
                <a:lnTo>
                  <a:pt x="4373" y="2879"/>
                </a:lnTo>
                <a:lnTo>
                  <a:pt x="4373" y="2879"/>
                </a:lnTo>
                <a:lnTo>
                  <a:pt x="4373" y="2877"/>
                </a:lnTo>
                <a:lnTo>
                  <a:pt x="4373" y="2877"/>
                </a:lnTo>
                <a:lnTo>
                  <a:pt x="4370" y="2877"/>
                </a:lnTo>
                <a:lnTo>
                  <a:pt x="4370" y="2877"/>
                </a:lnTo>
                <a:lnTo>
                  <a:pt x="4367" y="2877"/>
                </a:lnTo>
                <a:lnTo>
                  <a:pt x="4367" y="2877"/>
                </a:lnTo>
                <a:lnTo>
                  <a:pt x="4367" y="2874"/>
                </a:lnTo>
                <a:lnTo>
                  <a:pt x="4367" y="2874"/>
                </a:lnTo>
                <a:lnTo>
                  <a:pt x="4365" y="2874"/>
                </a:lnTo>
                <a:lnTo>
                  <a:pt x="4365" y="2874"/>
                </a:lnTo>
                <a:lnTo>
                  <a:pt x="4362" y="2874"/>
                </a:lnTo>
                <a:lnTo>
                  <a:pt x="4362" y="2871"/>
                </a:lnTo>
                <a:lnTo>
                  <a:pt x="4359" y="2871"/>
                </a:lnTo>
                <a:lnTo>
                  <a:pt x="4359" y="2871"/>
                </a:lnTo>
                <a:lnTo>
                  <a:pt x="4348" y="2871"/>
                </a:lnTo>
                <a:lnTo>
                  <a:pt x="4348" y="2871"/>
                </a:lnTo>
                <a:lnTo>
                  <a:pt x="4348" y="2871"/>
                </a:lnTo>
                <a:lnTo>
                  <a:pt x="4348" y="2874"/>
                </a:lnTo>
                <a:lnTo>
                  <a:pt x="4348" y="2877"/>
                </a:lnTo>
                <a:lnTo>
                  <a:pt x="4348" y="2877"/>
                </a:lnTo>
                <a:lnTo>
                  <a:pt x="4348" y="2877"/>
                </a:lnTo>
                <a:lnTo>
                  <a:pt x="4348" y="2879"/>
                </a:lnTo>
                <a:lnTo>
                  <a:pt x="4348" y="2879"/>
                </a:lnTo>
                <a:lnTo>
                  <a:pt x="4348" y="2879"/>
                </a:lnTo>
                <a:lnTo>
                  <a:pt x="4348" y="2879"/>
                </a:lnTo>
                <a:lnTo>
                  <a:pt x="4351" y="2882"/>
                </a:lnTo>
                <a:lnTo>
                  <a:pt x="4351" y="2882"/>
                </a:lnTo>
                <a:lnTo>
                  <a:pt x="4351" y="2882"/>
                </a:lnTo>
                <a:lnTo>
                  <a:pt x="4351" y="2882"/>
                </a:lnTo>
                <a:lnTo>
                  <a:pt x="4351" y="2882"/>
                </a:lnTo>
                <a:lnTo>
                  <a:pt x="4351" y="2885"/>
                </a:lnTo>
                <a:lnTo>
                  <a:pt x="4351" y="2885"/>
                </a:lnTo>
                <a:lnTo>
                  <a:pt x="4351" y="2885"/>
                </a:lnTo>
                <a:lnTo>
                  <a:pt x="4351" y="2885"/>
                </a:lnTo>
                <a:lnTo>
                  <a:pt x="4351" y="2885"/>
                </a:lnTo>
                <a:lnTo>
                  <a:pt x="4351" y="2885"/>
                </a:lnTo>
                <a:lnTo>
                  <a:pt x="4354" y="2885"/>
                </a:lnTo>
                <a:lnTo>
                  <a:pt x="4354" y="2885"/>
                </a:lnTo>
                <a:lnTo>
                  <a:pt x="4354" y="2885"/>
                </a:lnTo>
                <a:lnTo>
                  <a:pt x="4354" y="2885"/>
                </a:lnTo>
                <a:lnTo>
                  <a:pt x="4357" y="2885"/>
                </a:lnTo>
                <a:lnTo>
                  <a:pt x="4357" y="2885"/>
                </a:lnTo>
                <a:close/>
                <a:moveTo>
                  <a:pt x="4335" y="2735"/>
                </a:moveTo>
                <a:lnTo>
                  <a:pt x="4335" y="2735"/>
                </a:lnTo>
                <a:lnTo>
                  <a:pt x="4338" y="2732"/>
                </a:lnTo>
                <a:lnTo>
                  <a:pt x="4338" y="2732"/>
                </a:lnTo>
                <a:lnTo>
                  <a:pt x="4340" y="2726"/>
                </a:lnTo>
                <a:lnTo>
                  <a:pt x="4338" y="2724"/>
                </a:lnTo>
                <a:lnTo>
                  <a:pt x="4330" y="2721"/>
                </a:lnTo>
                <a:lnTo>
                  <a:pt x="4322" y="2718"/>
                </a:lnTo>
                <a:lnTo>
                  <a:pt x="4322" y="2718"/>
                </a:lnTo>
                <a:lnTo>
                  <a:pt x="4319" y="2718"/>
                </a:lnTo>
                <a:lnTo>
                  <a:pt x="4316" y="2716"/>
                </a:lnTo>
                <a:lnTo>
                  <a:pt x="4311" y="2716"/>
                </a:lnTo>
                <a:lnTo>
                  <a:pt x="4311" y="2713"/>
                </a:lnTo>
                <a:lnTo>
                  <a:pt x="4311" y="2713"/>
                </a:lnTo>
                <a:lnTo>
                  <a:pt x="4311" y="2713"/>
                </a:lnTo>
                <a:lnTo>
                  <a:pt x="4311" y="2713"/>
                </a:lnTo>
                <a:lnTo>
                  <a:pt x="4306" y="2710"/>
                </a:lnTo>
                <a:lnTo>
                  <a:pt x="4306" y="2710"/>
                </a:lnTo>
                <a:lnTo>
                  <a:pt x="4303" y="2708"/>
                </a:lnTo>
                <a:lnTo>
                  <a:pt x="4303" y="2708"/>
                </a:lnTo>
                <a:lnTo>
                  <a:pt x="4303" y="2708"/>
                </a:lnTo>
                <a:lnTo>
                  <a:pt x="4306" y="2705"/>
                </a:lnTo>
                <a:lnTo>
                  <a:pt x="4303" y="2702"/>
                </a:lnTo>
                <a:lnTo>
                  <a:pt x="4303" y="2702"/>
                </a:lnTo>
                <a:lnTo>
                  <a:pt x="4295" y="2700"/>
                </a:lnTo>
                <a:lnTo>
                  <a:pt x="4292" y="2697"/>
                </a:lnTo>
                <a:lnTo>
                  <a:pt x="4292" y="2697"/>
                </a:lnTo>
                <a:lnTo>
                  <a:pt x="4290" y="2697"/>
                </a:lnTo>
                <a:lnTo>
                  <a:pt x="4284" y="2697"/>
                </a:lnTo>
                <a:lnTo>
                  <a:pt x="4279" y="2697"/>
                </a:lnTo>
                <a:lnTo>
                  <a:pt x="4279" y="2697"/>
                </a:lnTo>
                <a:lnTo>
                  <a:pt x="4279" y="2700"/>
                </a:lnTo>
                <a:lnTo>
                  <a:pt x="4279" y="2700"/>
                </a:lnTo>
                <a:lnTo>
                  <a:pt x="4281" y="2700"/>
                </a:lnTo>
                <a:lnTo>
                  <a:pt x="4281" y="2702"/>
                </a:lnTo>
                <a:lnTo>
                  <a:pt x="4281" y="2702"/>
                </a:lnTo>
                <a:lnTo>
                  <a:pt x="4287" y="2708"/>
                </a:lnTo>
                <a:lnTo>
                  <a:pt x="4287" y="2710"/>
                </a:lnTo>
                <a:lnTo>
                  <a:pt x="4290" y="2713"/>
                </a:lnTo>
                <a:lnTo>
                  <a:pt x="4292" y="2716"/>
                </a:lnTo>
                <a:lnTo>
                  <a:pt x="4295" y="2718"/>
                </a:lnTo>
                <a:lnTo>
                  <a:pt x="4298" y="2718"/>
                </a:lnTo>
                <a:lnTo>
                  <a:pt x="4306" y="2721"/>
                </a:lnTo>
                <a:lnTo>
                  <a:pt x="4308" y="2726"/>
                </a:lnTo>
                <a:lnTo>
                  <a:pt x="4311" y="2726"/>
                </a:lnTo>
                <a:lnTo>
                  <a:pt x="4311" y="2726"/>
                </a:lnTo>
                <a:lnTo>
                  <a:pt x="4319" y="2729"/>
                </a:lnTo>
                <a:lnTo>
                  <a:pt x="4324" y="2732"/>
                </a:lnTo>
                <a:lnTo>
                  <a:pt x="4324" y="2732"/>
                </a:lnTo>
                <a:lnTo>
                  <a:pt x="4327" y="2732"/>
                </a:lnTo>
                <a:lnTo>
                  <a:pt x="4330" y="2735"/>
                </a:lnTo>
                <a:lnTo>
                  <a:pt x="4332" y="2735"/>
                </a:lnTo>
                <a:lnTo>
                  <a:pt x="4335" y="2735"/>
                </a:lnTo>
                <a:close/>
                <a:moveTo>
                  <a:pt x="3620" y="3638"/>
                </a:moveTo>
                <a:lnTo>
                  <a:pt x="3620" y="3638"/>
                </a:lnTo>
                <a:lnTo>
                  <a:pt x="3620" y="3638"/>
                </a:lnTo>
                <a:lnTo>
                  <a:pt x="3620" y="3638"/>
                </a:lnTo>
                <a:close/>
                <a:moveTo>
                  <a:pt x="5498" y="828"/>
                </a:moveTo>
                <a:lnTo>
                  <a:pt x="5498" y="826"/>
                </a:lnTo>
                <a:lnTo>
                  <a:pt x="5493" y="817"/>
                </a:lnTo>
                <a:lnTo>
                  <a:pt x="5490" y="815"/>
                </a:lnTo>
                <a:lnTo>
                  <a:pt x="5490" y="812"/>
                </a:lnTo>
                <a:lnTo>
                  <a:pt x="5490" y="809"/>
                </a:lnTo>
                <a:lnTo>
                  <a:pt x="5487" y="807"/>
                </a:lnTo>
                <a:lnTo>
                  <a:pt x="5487" y="804"/>
                </a:lnTo>
                <a:lnTo>
                  <a:pt x="5485" y="804"/>
                </a:lnTo>
                <a:lnTo>
                  <a:pt x="5482" y="804"/>
                </a:lnTo>
                <a:lnTo>
                  <a:pt x="5482" y="801"/>
                </a:lnTo>
                <a:lnTo>
                  <a:pt x="5482" y="799"/>
                </a:lnTo>
                <a:lnTo>
                  <a:pt x="5479" y="793"/>
                </a:lnTo>
                <a:lnTo>
                  <a:pt x="5479" y="791"/>
                </a:lnTo>
                <a:lnTo>
                  <a:pt x="5479" y="785"/>
                </a:lnTo>
                <a:lnTo>
                  <a:pt x="5482" y="783"/>
                </a:lnTo>
                <a:lnTo>
                  <a:pt x="5487" y="777"/>
                </a:lnTo>
                <a:lnTo>
                  <a:pt x="5490" y="777"/>
                </a:lnTo>
                <a:lnTo>
                  <a:pt x="5490" y="772"/>
                </a:lnTo>
                <a:lnTo>
                  <a:pt x="5490" y="761"/>
                </a:lnTo>
                <a:lnTo>
                  <a:pt x="5493" y="756"/>
                </a:lnTo>
                <a:lnTo>
                  <a:pt x="5493" y="756"/>
                </a:lnTo>
                <a:lnTo>
                  <a:pt x="5493" y="756"/>
                </a:lnTo>
                <a:lnTo>
                  <a:pt x="5487" y="756"/>
                </a:lnTo>
                <a:lnTo>
                  <a:pt x="5485" y="753"/>
                </a:lnTo>
                <a:lnTo>
                  <a:pt x="5479" y="748"/>
                </a:lnTo>
                <a:lnTo>
                  <a:pt x="5479" y="742"/>
                </a:lnTo>
                <a:lnTo>
                  <a:pt x="5476" y="745"/>
                </a:lnTo>
                <a:lnTo>
                  <a:pt x="5474" y="745"/>
                </a:lnTo>
                <a:lnTo>
                  <a:pt x="5474" y="745"/>
                </a:lnTo>
                <a:lnTo>
                  <a:pt x="5471" y="745"/>
                </a:lnTo>
                <a:lnTo>
                  <a:pt x="5471" y="745"/>
                </a:lnTo>
                <a:lnTo>
                  <a:pt x="5466" y="742"/>
                </a:lnTo>
                <a:lnTo>
                  <a:pt x="5463" y="740"/>
                </a:lnTo>
                <a:lnTo>
                  <a:pt x="5463" y="740"/>
                </a:lnTo>
                <a:lnTo>
                  <a:pt x="5447" y="742"/>
                </a:lnTo>
                <a:lnTo>
                  <a:pt x="5439" y="745"/>
                </a:lnTo>
                <a:lnTo>
                  <a:pt x="5434" y="748"/>
                </a:lnTo>
                <a:lnTo>
                  <a:pt x="5434" y="748"/>
                </a:lnTo>
                <a:lnTo>
                  <a:pt x="5431" y="748"/>
                </a:lnTo>
                <a:lnTo>
                  <a:pt x="5428" y="753"/>
                </a:lnTo>
                <a:lnTo>
                  <a:pt x="5426" y="753"/>
                </a:lnTo>
                <a:lnTo>
                  <a:pt x="5423" y="753"/>
                </a:lnTo>
                <a:lnTo>
                  <a:pt x="5418" y="753"/>
                </a:lnTo>
                <a:lnTo>
                  <a:pt x="5418" y="753"/>
                </a:lnTo>
                <a:lnTo>
                  <a:pt x="5415" y="756"/>
                </a:lnTo>
                <a:lnTo>
                  <a:pt x="5412" y="756"/>
                </a:lnTo>
                <a:lnTo>
                  <a:pt x="5409" y="758"/>
                </a:lnTo>
                <a:lnTo>
                  <a:pt x="5407" y="758"/>
                </a:lnTo>
                <a:lnTo>
                  <a:pt x="5404" y="758"/>
                </a:lnTo>
                <a:lnTo>
                  <a:pt x="5404" y="758"/>
                </a:lnTo>
                <a:lnTo>
                  <a:pt x="5401" y="764"/>
                </a:lnTo>
                <a:lnTo>
                  <a:pt x="5399" y="767"/>
                </a:lnTo>
                <a:lnTo>
                  <a:pt x="5399" y="767"/>
                </a:lnTo>
                <a:lnTo>
                  <a:pt x="5396" y="767"/>
                </a:lnTo>
                <a:lnTo>
                  <a:pt x="5393" y="769"/>
                </a:lnTo>
                <a:lnTo>
                  <a:pt x="5393" y="769"/>
                </a:lnTo>
                <a:lnTo>
                  <a:pt x="5391" y="769"/>
                </a:lnTo>
                <a:lnTo>
                  <a:pt x="5391" y="772"/>
                </a:lnTo>
                <a:lnTo>
                  <a:pt x="5391" y="772"/>
                </a:lnTo>
                <a:lnTo>
                  <a:pt x="5391" y="775"/>
                </a:lnTo>
                <a:lnTo>
                  <a:pt x="5388" y="777"/>
                </a:lnTo>
                <a:lnTo>
                  <a:pt x="5385" y="777"/>
                </a:lnTo>
                <a:lnTo>
                  <a:pt x="5380" y="780"/>
                </a:lnTo>
                <a:lnTo>
                  <a:pt x="5380" y="780"/>
                </a:lnTo>
                <a:lnTo>
                  <a:pt x="5377" y="777"/>
                </a:lnTo>
                <a:lnTo>
                  <a:pt x="5375" y="777"/>
                </a:lnTo>
                <a:lnTo>
                  <a:pt x="5375" y="777"/>
                </a:lnTo>
                <a:lnTo>
                  <a:pt x="5369" y="777"/>
                </a:lnTo>
                <a:lnTo>
                  <a:pt x="5367" y="777"/>
                </a:lnTo>
                <a:lnTo>
                  <a:pt x="5367" y="777"/>
                </a:lnTo>
                <a:lnTo>
                  <a:pt x="5364" y="775"/>
                </a:lnTo>
                <a:lnTo>
                  <a:pt x="5364" y="775"/>
                </a:lnTo>
                <a:lnTo>
                  <a:pt x="5359" y="775"/>
                </a:lnTo>
                <a:lnTo>
                  <a:pt x="5356" y="775"/>
                </a:lnTo>
                <a:lnTo>
                  <a:pt x="5348" y="777"/>
                </a:lnTo>
                <a:lnTo>
                  <a:pt x="5345" y="777"/>
                </a:lnTo>
                <a:lnTo>
                  <a:pt x="5345" y="780"/>
                </a:lnTo>
                <a:lnTo>
                  <a:pt x="5343" y="780"/>
                </a:lnTo>
                <a:lnTo>
                  <a:pt x="5343" y="783"/>
                </a:lnTo>
                <a:lnTo>
                  <a:pt x="5343" y="783"/>
                </a:lnTo>
                <a:lnTo>
                  <a:pt x="5343" y="783"/>
                </a:lnTo>
                <a:lnTo>
                  <a:pt x="5343" y="783"/>
                </a:lnTo>
                <a:lnTo>
                  <a:pt x="5343" y="783"/>
                </a:lnTo>
                <a:lnTo>
                  <a:pt x="5334" y="788"/>
                </a:lnTo>
                <a:lnTo>
                  <a:pt x="5334" y="788"/>
                </a:lnTo>
                <a:lnTo>
                  <a:pt x="5326" y="793"/>
                </a:lnTo>
                <a:lnTo>
                  <a:pt x="5326" y="793"/>
                </a:lnTo>
                <a:lnTo>
                  <a:pt x="5324" y="799"/>
                </a:lnTo>
                <a:lnTo>
                  <a:pt x="5324" y="799"/>
                </a:lnTo>
                <a:lnTo>
                  <a:pt x="5321" y="799"/>
                </a:lnTo>
                <a:lnTo>
                  <a:pt x="5321" y="799"/>
                </a:lnTo>
                <a:lnTo>
                  <a:pt x="5318" y="799"/>
                </a:lnTo>
                <a:lnTo>
                  <a:pt x="5318" y="799"/>
                </a:lnTo>
                <a:lnTo>
                  <a:pt x="5316" y="796"/>
                </a:lnTo>
                <a:lnTo>
                  <a:pt x="5313" y="796"/>
                </a:lnTo>
                <a:lnTo>
                  <a:pt x="5313" y="796"/>
                </a:lnTo>
                <a:lnTo>
                  <a:pt x="5310" y="796"/>
                </a:lnTo>
                <a:lnTo>
                  <a:pt x="5310" y="799"/>
                </a:lnTo>
                <a:lnTo>
                  <a:pt x="5310" y="799"/>
                </a:lnTo>
                <a:lnTo>
                  <a:pt x="5308" y="799"/>
                </a:lnTo>
                <a:lnTo>
                  <a:pt x="5308" y="801"/>
                </a:lnTo>
                <a:lnTo>
                  <a:pt x="5308" y="801"/>
                </a:lnTo>
                <a:lnTo>
                  <a:pt x="5310" y="801"/>
                </a:lnTo>
                <a:lnTo>
                  <a:pt x="5310" y="804"/>
                </a:lnTo>
                <a:lnTo>
                  <a:pt x="5310" y="804"/>
                </a:lnTo>
                <a:lnTo>
                  <a:pt x="5310" y="804"/>
                </a:lnTo>
                <a:lnTo>
                  <a:pt x="5310" y="807"/>
                </a:lnTo>
                <a:lnTo>
                  <a:pt x="5308" y="809"/>
                </a:lnTo>
                <a:lnTo>
                  <a:pt x="5305" y="815"/>
                </a:lnTo>
                <a:lnTo>
                  <a:pt x="5302" y="817"/>
                </a:lnTo>
                <a:lnTo>
                  <a:pt x="5302" y="817"/>
                </a:lnTo>
                <a:lnTo>
                  <a:pt x="5300" y="820"/>
                </a:lnTo>
                <a:lnTo>
                  <a:pt x="5300" y="820"/>
                </a:lnTo>
                <a:lnTo>
                  <a:pt x="5302" y="823"/>
                </a:lnTo>
                <a:lnTo>
                  <a:pt x="5302" y="823"/>
                </a:lnTo>
                <a:lnTo>
                  <a:pt x="5302" y="826"/>
                </a:lnTo>
                <a:lnTo>
                  <a:pt x="5300" y="826"/>
                </a:lnTo>
                <a:lnTo>
                  <a:pt x="5300" y="828"/>
                </a:lnTo>
                <a:lnTo>
                  <a:pt x="5300" y="828"/>
                </a:lnTo>
                <a:lnTo>
                  <a:pt x="5297" y="831"/>
                </a:lnTo>
                <a:lnTo>
                  <a:pt x="5297" y="831"/>
                </a:lnTo>
                <a:lnTo>
                  <a:pt x="5292" y="831"/>
                </a:lnTo>
                <a:lnTo>
                  <a:pt x="5289" y="831"/>
                </a:lnTo>
                <a:lnTo>
                  <a:pt x="5286" y="828"/>
                </a:lnTo>
                <a:lnTo>
                  <a:pt x="5284" y="826"/>
                </a:lnTo>
                <a:lnTo>
                  <a:pt x="5278" y="826"/>
                </a:lnTo>
                <a:lnTo>
                  <a:pt x="5273" y="828"/>
                </a:lnTo>
                <a:lnTo>
                  <a:pt x="5273" y="828"/>
                </a:lnTo>
                <a:lnTo>
                  <a:pt x="5267" y="831"/>
                </a:lnTo>
                <a:lnTo>
                  <a:pt x="5267" y="831"/>
                </a:lnTo>
                <a:lnTo>
                  <a:pt x="5265" y="834"/>
                </a:lnTo>
                <a:lnTo>
                  <a:pt x="5259" y="834"/>
                </a:lnTo>
                <a:lnTo>
                  <a:pt x="5257" y="831"/>
                </a:lnTo>
                <a:lnTo>
                  <a:pt x="5251" y="831"/>
                </a:lnTo>
                <a:lnTo>
                  <a:pt x="5246" y="834"/>
                </a:lnTo>
                <a:lnTo>
                  <a:pt x="5246" y="834"/>
                </a:lnTo>
                <a:lnTo>
                  <a:pt x="5243" y="834"/>
                </a:lnTo>
                <a:lnTo>
                  <a:pt x="5243" y="836"/>
                </a:lnTo>
                <a:lnTo>
                  <a:pt x="5241" y="836"/>
                </a:lnTo>
                <a:lnTo>
                  <a:pt x="5241" y="836"/>
                </a:lnTo>
                <a:lnTo>
                  <a:pt x="5241" y="836"/>
                </a:lnTo>
                <a:lnTo>
                  <a:pt x="5238" y="834"/>
                </a:lnTo>
                <a:lnTo>
                  <a:pt x="5235" y="834"/>
                </a:lnTo>
                <a:lnTo>
                  <a:pt x="5235" y="834"/>
                </a:lnTo>
                <a:lnTo>
                  <a:pt x="5230" y="834"/>
                </a:lnTo>
                <a:lnTo>
                  <a:pt x="5230" y="834"/>
                </a:lnTo>
                <a:lnTo>
                  <a:pt x="5222" y="831"/>
                </a:lnTo>
                <a:lnTo>
                  <a:pt x="5222" y="831"/>
                </a:lnTo>
                <a:lnTo>
                  <a:pt x="5217" y="836"/>
                </a:lnTo>
                <a:lnTo>
                  <a:pt x="5217" y="836"/>
                </a:lnTo>
                <a:lnTo>
                  <a:pt x="5214" y="836"/>
                </a:lnTo>
                <a:lnTo>
                  <a:pt x="5214" y="836"/>
                </a:lnTo>
                <a:lnTo>
                  <a:pt x="5214" y="836"/>
                </a:lnTo>
                <a:lnTo>
                  <a:pt x="5211" y="836"/>
                </a:lnTo>
                <a:lnTo>
                  <a:pt x="5211" y="836"/>
                </a:lnTo>
                <a:lnTo>
                  <a:pt x="5209" y="831"/>
                </a:lnTo>
                <a:lnTo>
                  <a:pt x="5206" y="828"/>
                </a:lnTo>
                <a:lnTo>
                  <a:pt x="5203" y="826"/>
                </a:lnTo>
                <a:lnTo>
                  <a:pt x="5198" y="826"/>
                </a:lnTo>
                <a:lnTo>
                  <a:pt x="5198" y="826"/>
                </a:lnTo>
                <a:lnTo>
                  <a:pt x="5179" y="831"/>
                </a:lnTo>
                <a:lnTo>
                  <a:pt x="5174" y="831"/>
                </a:lnTo>
                <a:lnTo>
                  <a:pt x="5171" y="834"/>
                </a:lnTo>
                <a:lnTo>
                  <a:pt x="5168" y="834"/>
                </a:lnTo>
                <a:lnTo>
                  <a:pt x="5168" y="834"/>
                </a:lnTo>
                <a:lnTo>
                  <a:pt x="5163" y="834"/>
                </a:lnTo>
                <a:lnTo>
                  <a:pt x="5160" y="834"/>
                </a:lnTo>
                <a:lnTo>
                  <a:pt x="5158" y="831"/>
                </a:lnTo>
                <a:lnTo>
                  <a:pt x="5158" y="831"/>
                </a:lnTo>
                <a:lnTo>
                  <a:pt x="5155" y="828"/>
                </a:lnTo>
                <a:lnTo>
                  <a:pt x="5155" y="826"/>
                </a:lnTo>
                <a:lnTo>
                  <a:pt x="5155" y="820"/>
                </a:lnTo>
                <a:lnTo>
                  <a:pt x="5155" y="815"/>
                </a:lnTo>
                <a:lnTo>
                  <a:pt x="5152" y="807"/>
                </a:lnTo>
                <a:lnTo>
                  <a:pt x="5147" y="801"/>
                </a:lnTo>
                <a:lnTo>
                  <a:pt x="5131" y="785"/>
                </a:lnTo>
                <a:lnTo>
                  <a:pt x="5131" y="783"/>
                </a:lnTo>
                <a:lnTo>
                  <a:pt x="5131" y="780"/>
                </a:lnTo>
                <a:lnTo>
                  <a:pt x="5128" y="777"/>
                </a:lnTo>
                <a:lnTo>
                  <a:pt x="5128" y="775"/>
                </a:lnTo>
                <a:lnTo>
                  <a:pt x="5131" y="772"/>
                </a:lnTo>
                <a:lnTo>
                  <a:pt x="5134" y="769"/>
                </a:lnTo>
                <a:lnTo>
                  <a:pt x="5136" y="767"/>
                </a:lnTo>
                <a:lnTo>
                  <a:pt x="5136" y="767"/>
                </a:lnTo>
                <a:lnTo>
                  <a:pt x="5136" y="767"/>
                </a:lnTo>
                <a:lnTo>
                  <a:pt x="5139" y="761"/>
                </a:lnTo>
                <a:lnTo>
                  <a:pt x="5139" y="758"/>
                </a:lnTo>
                <a:lnTo>
                  <a:pt x="5139" y="758"/>
                </a:lnTo>
                <a:lnTo>
                  <a:pt x="5144" y="753"/>
                </a:lnTo>
                <a:lnTo>
                  <a:pt x="5144" y="750"/>
                </a:lnTo>
                <a:lnTo>
                  <a:pt x="5144" y="748"/>
                </a:lnTo>
                <a:lnTo>
                  <a:pt x="5144" y="745"/>
                </a:lnTo>
                <a:lnTo>
                  <a:pt x="5142" y="745"/>
                </a:lnTo>
                <a:lnTo>
                  <a:pt x="5142" y="745"/>
                </a:lnTo>
                <a:lnTo>
                  <a:pt x="5142" y="745"/>
                </a:lnTo>
                <a:lnTo>
                  <a:pt x="5139" y="742"/>
                </a:lnTo>
                <a:lnTo>
                  <a:pt x="5139" y="742"/>
                </a:lnTo>
                <a:lnTo>
                  <a:pt x="5139" y="740"/>
                </a:lnTo>
                <a:lnTo>
                  <a:pt x="5136" y="734"/>
                </a:lnTo>
                <a:lnTo>
                  <a:pt x="5136" y="734"/>
                </a:lnTo>
                <a:lnTo>
                  <a:pt x="5136" y="732"/>
                </a:lnTo>
                <a:lnTo>
                  <a:pt x="5139" y="729"/>
                </a:lnTo>
                <a:lnTo>
                  <a:pt x="5139" y="726"/>
                </a:lnTo>
                <a:lnTo>
                  <a:pt x="5136" y="724"/>
                </a:lnTo>
                <a:lnTo>
                  <a:pt x="5134" y="724"/>
                </a:lnTo>
                <a:lnTo>
                  <a:pt x="5128" y="726"/>
                </a:lnTo>
                <a:lnTo>
                  <a:pt x="5125" y="726"/>
                </a:lnTo>
                <a:lnTo>
                  <a:pt x="5125" y="726"/>
                </a:lnTo>
                <a:lnTo>
                  <a:pt x="5125" y="724"/>
                </a:lnTo>
                <a:lnTo>
                  <a:pt x="5125" y="721"/>
                </a:lnTo>
                <a:lnTo>
                  <a:pt x="5125" y="718"/>
                </a:lnTo>
                <a:lnTo>
                  <a:pt x="5125" y="716"/>
                </a:lnTo>
                <a:lnTo>
                  <a:pt x="5125" y="716"/>
                </a:lnTo>
                <a:lnTo>
                  <a:pt x="5125" y="713"/>
                </a:lnTo>
                <a:lnTo>
                  <a:pt x="5123" y="713"/>
                </a:lnTo>
                <a:lnTo>
                  <a:pt x="5120" y="713"/>
                </a:lnTo>
                <a:lnTo>
                  <a:pt x="5117" y="710"/>
                </a:lnTo>
                <a:lnTo>
                  <a:pt x="5117" y="708"/>
                </a:lnTo>
                <a:lnTo>
                  <a:pt x="5117" y="705"/>
                </a:lnTo>
                <a:lnTo>
                  <a:pt x="5125" y="683"/>
                </a:lnTo>
                <a:lnTo>
                  <a:pt x="5131" y="678"/>
                </a:lnTo>
                <a:lnTo>
                  <a:pt x="5131" y="675"/>
                </a:lnTo>
                <a:lnTo>
                  <a:pt x="5131" y="673"/>
                </a:lnTo>
                <a:lnTo>
                  <a:pt x="5128" y="673"/>
                </a:lnTo>
                <a:lnTo>
                  <a:pt x="5125" y="673"/>
                </a:lnTo>
                <a:lnTo>
                  <a:pt x="5120" y="675"/>
                </a:lnTo>
                <a:lnTo>
                  <a:pt x="5117" y="675"/>
                </a:lnTo>
                <a:lnTo>
                  <a:pt x="5115" y="675"/>
                </a:lnTo>
                <a:lnTo>
                  <a:pt x="5112" y="675"/>
                </a:lnTo>
                <a:lnTo>
                  <a:pt x="5112" y="673"/>
                </a:lnTo>
                <a:lnTo>
                  <a:pt x="5112" y="670"/>
                </a:lnTo>
                <a:lnTo>
                  <a:pt x="5109" y="670"/>
                </a:lnTo>
                <a:lnTo>
                  <a:pt x="5104" y="670"/>
                </a:lnTo>
                <a:lnTo>
                  <a:pt x="5099" y="670"/>
                </a:lnTo>
                <a:lnTo>
                  <a:pt x="5096" y="673"/>
                </a:lnTo>
                <a:lnTo>
                  <a:pt x="5093" y="675"/>
                </a:lnTo>
                <a:lnTo>
                  <a:pt x="5088" y="673"/>
                </a:lnTo>
                <a:lnTo>
                  <a:pt x="5072" y="659"/>
                </a:lnTo>
                <a:lnTo>
                  <a:pt x="5069" y="657"/>
                </a:lnTo>
                <a:lnTo>
                  <a:pt x="5067" y="654"/>
                </a:lnTo>
                <a:lnTo>
                  <a:pt x="5064" y="651"/>
                </a:lnTo>
                <a:lnTo>
                  <a:pt x="5061" y="651"/>
                </a:lnTo>
                <a:lnTo>
                  <a:pt x="5061" y="649"/>
                </a:lnTo>
                <a:lnTo>
                  <a:pt x="5061" y="643"/>
                </a:lnTo>
                <a:lnTo>
                  <a:pt x="5058" y="643"/>
                </a:lnTo>
                <a:lnTo>
                  <a:pt x="5058" y="640"/>
                </a:lnTo>
                <a:lnTo>
                  <a:pt x="5056" y="640"/>
                </a:lnTo>
                <a:lnTo>
                  <a:pt x="5056" y="635"/>
                </a:lnTo>
                <a:lnTo>
                  <a:pt x="5056" y="632"/>
                </a:lnTo>
                <a:lnTo>
                  <a:pt x="5053" y="632"/>
                </a:lnTo>
                <a:lnTo>
                  <a:pt x="5050" y="632"/>
                </a:lnTo>
                <a:lnTo>
                  <a:pt x="5048" y="630"/>
                </a:lnTo>
                <a:lnTo>
                  <a:pt x="5045" y="630"/>
                </a:lnTo>
                <a:lnTo>
                  <a:pt x="5045" y="627"/>
                </a:lnTo>
                <a:lnTo>
                  <a:pt x="5045" y="622"/>
                </a:lnTo>
                <a:lnTo>
                  <a:pt x="5042" y="619"/>
                </a:lnTo>
                <a:lnTo>
                  <a:pt x="5040" y="616"/>
                </a:lnTo>
                <a:lnTo>
                  <a:pt x="5034" y="619"/>
                </a:lnTo>
                <a:lnTo>
                  <a:pt x="5032" y="616"/>
                </a:lnTo>
                <a:lnTo>
                  <a:pt x="5029" y="616"/>
                </a:lnTo>
                <a:lnTo>
                  <a:pt x="5029" y="614"/>
                </a:lnTo>
                <a:lnTo>
                  <a:pt x="5026" y="611"/>
                </a:lnTo>
                <a:lnTo>
                  <a:pt x="5026" y="606"/>
                </a:lnTo>
                <a:lnTo>
                  <a:pt x="5026" y="603"/>
                </a:lnTo>
                <a:lnTo>
                  <a:pt x="5026" y="600"/>
                </a:lnTo>
                <a:lnTo>
                  <a:pt x="5024" y="600"/>
                </a:lnTo>
                <a:lnTo>
                  <a:pt x="5024" y="598"/>
                </a:lnTo>
                <a:lnTo>
                  <a:pt x="5021" y="598"/>
                </a:lnTo>
                <a:lnTo>
                  <a:pt x="5016" y="598"/>
                </a:lnTo>
                <a:lnTo>
                  <a:pt x="5013" y="598"/>
                </a:lnTo>
                <a:lnTo>
                  <a:pt x="5013" y="600"/>
                </a:lnTo>
                <a:lnTo>
                  <a:pt x="5013" y="606"/>
                </a:lnTo>
                <a:lnTo>
                  <a:pt x="5013" y="608"/>
                </a:lnTo>
                <a:lnTo>
                  <a:pt x="5010" y="608"/>
                </a:lnTo>
                <a:lnTo>
                  <a:pt x="5008" y="608"/>
                </a:lnTo>
                <a:lnTo>
                  <a:pt x="5005" y="603"/>
                </a:lnTo>
                <a:lnTo>
                  <a:pt x="5002" y="603"/>
                </a:lnTo>
                <a:lnTo>
                  <a:pt x="5000" y="603"/>
                </a:lnTo>
                <a:lnTo>
                  <a:pt x="4997" y="603"/>
                </a:lnTo>
                <a:lnTo>
                  <a:pt x="4994" y="603"/>
                </a:lnTo>
                <a:lnTo>
                  <a:pt x="4992" y="608"/>
                </a:lnTo>
                <a:lnTo>
                  <a:pt x="4989" y="608"/>
                </a:lnTo>
                <a:lnTo>
                  <a:pt x="4989" y="608"/>
                </a:lnTo>
                <a:lnTo>
                  <a:pt x="4986" y="606"/>
                </a:lnTo>
                <a:lnTo>
                  <a:pt x="4983" y="603"/>
                </a:lnTo>
                <a:lnTo>
                  <a:pt x="4981" y="598"/>
                </a:lnTo>
                <a:lnTo>
                  <a:pt x="4981" y="595"/>
                </a:lnTo>
                <a:lnTo>
                  <a:pt x="4975" y="595"/>
                </a:lnTo>
                <a:lnTo>
                  <a:pt x="4970" y="590"/>
                </a:lnTo>
                <a:lnTo>
                  <a:pt x="4970" y="590"/>
                </a:lnTo>
                <a:lnTo>
                  <a:pt x="4967" y="590"/>
                </a:lnTo>
                <a:lnTo>
                  <a:pt x="4962" y="592"/>
                </a:lnTo>
                <a:lnTo>
                  <a:pt x="4959" y="592"/>
                </a:lnTo>
                <a:lnTo>
                  <a:pt x="4959" y="590"/>
                </a:lnTo>
                <a:lnTo>
                  <a:pt x="4957" y="590"/>
                </a:lnTo>
                <a:lnTo>
                  <a:pt x="4957" y="587"/>
                </a:lnTo>
                <a:lnTo>
                  <a:pt x="4959" y="584"/>
                </a:lnTo>
                <a:lnTo>
                  <a:pt x="4959" y="584"/>
                </a:lnTo>
                <a:lnTo>
                  <a:pt x="4962" y="584"/>
                </a:lnTo>
                <a:lnTo>
                  <a:pt x="4962" y="582"/>
                </a:lnTo>
                <a:lnTo>
                  <a:pt x="4962" y="582"/>
                </a:lnTo>
                <a:lnTo>
                  <a:pt x="4962" y="579"/>
                </a:lnTo>
                <a:lnTo>
                  <a:pt x="4962" y="579"/>
                </a:lnTo>
                <a:lnTo>
                  <a:pt x="4962" y="576"/>
                </a:lnTo>
                <a:lnTo>
                  <a:pt x="4959" y="576"/>
                </a:lnTo>
                <a:lnTo>
                  <a:pt x="4959" y="576"/>
                </a:lnTo>
                <a:lnTo>
                  <a:pt x="4957" y="576"/>
                </a:lnTo>
                <a:lnTo>
                  <a:pt x="4951" y="573"/>
                </a:lnTo>
                <a:lnTo>
                  <a:pt x="4951" y="571"/>
                </a:lnTo>
                <a:lnTo>
                  <a:pt x="4949" y="571"/>
                </a:lnTo>
                <a:lnTo>
                  <a:pt x="4946" y="576"/>
                </a:lnTo>
                <a:lnTo>
                  <a:pt x="4946" y="576"/>
                </a:lnTo>
                <a:lnTo>
                  <a:pt x="4941" y="573"/>
                </a:lnTo>
                <a:lnTo>
                  <a:pt x="4925" y="576"/>
                </a:lnTo>
                <a:lnTo>
                  <a:pt x="4925" y="576"/>
                </a:lnTo>
                <a:lnTo>
                  <a:pt x="4922" y="576"/>
                </a:lnTo>
                <a:lnTo>
                  <a:pt x="4922" y="579"/>
                </a:lnTo>
                <a:lnTo>
                  <a:pt x="4922" y="582"/>
                </a:lnTo>
                <a:lnTo>
                  <a:pt x="4919" y="582"/>
                </a:lnTo>
                <a:lnTo>
                  <a:pt x="4914" y="579"/>
                </a:lnTo>
                <a:lnTo>
                  <a:pt x="4911" y="579"/>
                </a:lnTo>
                <a:lnTo>
                  <a:pt x="4911" y="582"/>
                </a:lnTo>
                <a:lnTo>
                  <a:pt x="4908" y="582"/>
                </a:lnTo>
                <a:lnTo>
                  <a:pt x="4898" y="582"/>
                </a:lnTo>
                <a:lnTo>
                  <a:pt x="4895" y="582"/>
                </a:lnTo>
                <a:lnTo>
                  <a:pt x="4895" y="579"/>
                </a:lnTo>
                <a:lnTo>
                  <a:pt x="4890" y="573"/>
                </a:lnTo>
                <a:lnTo>
                  <a:pt x="4890" y="573"/>
                </a:lnTo>
                <a:lnTo>
                  <a:pt x="4887" y="573"/>
                </a:lnTo>
                <a:lnTo>
                  <a:pt x="4887" y="573"/>
                </a:lnTo>
                <a:lnTo>
                  <a:pt x="4884" y="573"/>
                </a:lnTo>
                <a:lnTo>
                  <a:pt x="4884" y="573"/>
                </a:lnTo>
                <a:lnTo>
                  <a:pt x="4884" y="576"/>
                </a:lnTo>
                <a:lnTo>
                  <a:pt x="4882" y="576"/>
                </a:lnTo>
                <a:lnTo>
                  <a:pt x="4882" y="576"/>
                </a:lnTo>
                <a:lnTo>
                  <a:pt x="4876" y="576"/>
                </a:lnTo>
                <a:lnTo>
                  <a:pt x="4874" y="573"/>
                </a:lnTo>
                <a:lnTo>
                  <a:pt x="4874" y="571"/>
                </a:lnTo>
                <a:lnTo>
                  <a:pt x="4871" y="571"/>
                </a:lnTo>
                <a:lnTo>
                  <a:pt x="4868" y="568"/>
                </a:lnTo>
                <a:lnTo>
                  <a:pt x="4866" y="565"/>
                </a:lnTo>
                <a:lnTo>
                  <a:pt x="4863" y="565"/>
                </a:lnTo>
                <a:lnTo>
                  <a:pt x="4863" y="563"/>
                </a:lnTo>
                <a:lnTo>
                  <a:pt x="4863" y="560"/>
                </a:lnTo>
                <a:lnTo>
                  <a:pt x="4863" y="557"/>
                </a:lnTo>
                <a:lnTo>
                  <a:pt x="4860" y="555"/>
                </a:lnTo>
                <a:lnTo>
                  <a:pt x="4858" y="549"/>
                </a:lnTo>
                <a:lnTo>
                  <a:pt x="4850" y="547"/>
                </a:lnTo>
                <a:lnTo>
                  <a:pt x="4847" y="541"/>
                </a:lnTo>
                <a:lnTo>
                  <a:pt x="4847" y="539"/>
                </a:lnTo>
                <a:lnTo>
                  <a:pt x="4847" y="536"/>
                </a:lnTo>
                <a:lnTo>
                  <a:pt x="4847" y="533"/>
                </a:lnTo>
                <a:lnTo>
                  <a:pt x="4847" y="531"/>
                </a:lnTo>
                <a:lnTo>
                  <a:pt x="4847" y="528"/>
                </a:lnTo>
                <a:lnTo>
                  <a:pt x="4847" y="525"/>
                </a:lnTo>
                <a:lnTo>
                  <a:pt x="4844" y="523"/>
                </a:lnTo>
                <a:lnTo>
                  <a:pt x="4844" y="514"/>
                </a:lnTo>
                <a:lnTo>
                  <a:pt x="4847" y="509"/>
                </a:lnTo>
                <a:lnTo>
                  <a:pt x="4852" y="498"/>
                </a:lnTo>
                <a:lnTo>
                  <a:pt x="4852" y="496"/>
                </a:lnTo>
                <a:lnTo>
                  <a:pt x="4852" y="493"/>
                </a:lnTo>
                <a:lnTo>
                  <a:pt x="4852" y="490"/>
                </a:lnTo>
                <a:lnTo>
                  <a:pt x="4852" y="488"/>
                </a:lnTo>
                <a:lnTo>
                  <a:pt x="4852" y="488"/>
                </a:lnTo>
                <a:lnTo>
                  <a:pt x="4836" y="480"/>
                </a:lnTo>
                <a:lnTo>
                  <a:pt x="4831" y="477"/>
                </a:lnTo>
                <a:lnTo>
                  <a:pt x="4831" y="472"/>
                </a:lnTo>
                <a:lnTo>
                  <a:pt x="4831" y="469"/>
                </a:lnTo>
                <a:lnTo>
                  <a:pt x="4831" y="469"/>
                </a:lnTo>
                <a:lnTo>
                  <a:pt x="4831" y="466"/>
                </a:lnTo>
                <a:lnTo>
                  <a:pt x="4831" y="466"/>
                </a:lnTo>
                <a:lnTo>
                  <a:pt x="4833" y="464"/>
                </a:lnTo>
                <a:lnTo>
                  <a:pt x="4833" y="464"/>
                </a:lnTo>
                <a:lnTo>
                  <a:pt x="4833" y="458"/>
                </a:lnTo>
                <a:lnTo>
                  <a:pt x="4831" y="458"/>
                </a:lnTo>
                <a:lnTo>
                  <a:pt x="4828" y="455"/>
                </a:lnTo>
                <a:lnTo>
                  <a:pt x="4825" y="453"/>
                </a:lnTo>
                <a:lnTo>
                  <a:pt x="4828" y="450"/>
                </a:lnTo>
                <a:lnTo>
                  <a:pt x="4828" y="450"/>
                </a:lnTo>
                <a:lnTo>
                  <a:pt x="4828" y="445"/>
                </a:lnTo>
                <a:lnTo>
                  <a:pt x="4831" y="445"/>
                </a:lnTo>
                <a:lnTo>
                  <a:pt x="4831" y="442"/>
                </a:lnTo>
                <a:lnTo>
                  <a:pt x="4833" y="439"/>
                </a:lnTo>
                <a:lnTo>
                  <a:pt x="4833" y="437"/>
                </a:lnTo>
                <a:lnTo>
                  <a:pt x="4833" y="431"/>
                </a:lnTo>
                <a:lnTo>
                  <a:pt x="4831" y="429"/>
                </a:lnTo>
                <a:lnTo>
                  <a:pt x="4828" y="429"/>
                </a:lnTo>
                <a:lnTo>
                  <a:pt x="4825" y="423"/>
                </a:lnTo>
                <a:lnTo>
                  <a:pt x="4825" y="423"/>
                </a:lnTo>
                <a:lnTo>
                  <a:pt x="4825" y="421"/>
                </a:lnTo>
                <a:lnTo>
                  <a:pt x="4825" y="421"/>
                </a:lnTo>
                <a:lnTo>
                  <a:pt x="4825" y="421"/>
                </a:lnTo>
                <a:lnTo>
                  <a:pt x="4825" y="418"/>
                </a:lnTo>
                <a:lnTo>
                  <a:pt x="4825" y="418"/>
                </a:lnTo>
                <a:lnTo>
                  <a:pt x="4825" y="418"/>
                </a:lnTo>
                <a:lnTo>
                  <a:pt x="4825" y="415"/>
                </a:lnTo>
                <a:lnTo>
                  <a:pt x="4825" y="415"/>
                </a:lnTo>
                <a:lnTo>
                  <a:pt x="4825" y="413"/>
                </a:lnTo>
                <a:lnTo>
                  <a:pt x="4823" y="410"/>
                </a:lnTo>
                <a:lnTo>
                  <a:pt x="4823" y="407"/>
                </a:lnTo>
                <a:lnTo>
                  <a:pt x="4820" y="407"/>
                </a:lnTo>
                <a:lnTo>
                  <a:pt x="4812" y="391"/>
                </a:lnTo>
                <a:lnTo>
                  <a:pt x="4809" y="386"/>
                </a:lnTo>
                <a:lnTo>
                  <a:pt x="4804" y="380"/>
                </a:lnTo>
                <a:lnTo>
                  <a:pt x="4804" y="380"/>
                </a:lnTo>
                <a:lnTo>
                  <a:pt x="4799" y="372"/>
                </a:lnTo>
                <a:lnTo>
                  <a:pt x="4796" y="370"/>
                </a:lnTo>
                <a:lnTo>
                  <a:pt x="4793" y="367"/>
                </a:lnTo>
                <a:lnTo>
                  <a:pt x="4793" y="364"/>
                </a:lnTo>
                <a:lnTo>
                  <a:pt x="4793" y="362"/>
                </a:lnTo>
                <a:lnTo>
                  <a:pt x="4791" y="356"/>
                </a:lnTo>
                <a:lnTo>
                  <a:pt x="4791" y="354"/>
                </a:lnTo>
                <a:lnTo>
                  <a:pt x="4791" y="348"/>
                </a:lnTo>
                <a:lnTo>
                  <a:pt x="4791" y="346"/>
                </a:lnTo>
                <a:lnTo>
                  <a:pt x="4791" y="346"/>
                </a:lnTo>
                <a:lnTo>
                  <a:pt x="4793" y="343"/>
                </a:lnTo>
                <a:lnTo>
                  <a:pt x="4796" y="340"/>
                </a:lnTo>
                <a:lnTo>
                  <a:pt x="4796" y="338"/>
                </a:lnTo>
                <a:lnTo>
                  <a:pt x="4799" y="335"/>
                </a:lnTo>
                <a:lnTo>
                  <a:pt x="4799" y="332"/>
                </a:lnTo>
                <a:lnTo>
                  <a:pt x="4799" y="329"/>
                </a:lnTo>
                <a:lnTo>
                  <a:pt x="4796" y="329"/>
                </a:lnTo>
                <a:lnTo>
                  <a:pt x="4793" y="329"/>
                </a:lnTo>
                <a:lnTo>
                  <a:pt x="4793" y="329"/>
                </a:lnTo>
                <a:lnTo>
                  <a:pt x="4791" y="329"/>
                </a:lnTo>
                <a:lnTo>
                  <a:pt x="4791" y="332"/>
                </a:lnTo>
                <a:lnTo>
                  <a:pt x="4791" y="332"/>
                </a:lnTo>
                <a:lnTo>
                  <a:pt x="4791" y="332"/>
                </a:lnTo>
                <a:lnTo>
                  <a:pt x="4791" y="335"/>
                </a:lnTo>
                <a:lnTo>
                  <a:pt x="4791" y="335"/>
                </a:lnTo>
                <a:lnTo>
                  <a:pt x="4791" y="335"/>
                </a:lnTo>
                <a:lnTo>
                  <a:pt x="4791" y="338"/>
                </a:lnTo>
                <a:lnTo>
                  <a:pt x="4788" y="340"/>
                </a:lnTo>
                <a:lnTo>
                  <a:pt x="4785" y="340"/>
                </a:lnTo>
                <a:lnTo>
                  <a:pt x="4785" y="338"/>
                </a:lnTo>
                <a:lnTo>
                  <a:pt x="4783" y="335"/>
                </a:lnTo>
                <a:lnTo>
                  <a:pt x="4783" y="332"/>
                </a:lnTo>
                <a:lnTo>
                  <a:pt x="4783" y="329"/>
                </a:lnTo>
                <a:lnTo>
                  <a:pt x="4785" y="327"/>
                </a:lnTo>
                <a:lnTo>
                  <a:pt x="4785" y="327"/>
                </a:lnTo>
                <a:lnTo>
                  <a:pt x="4788" y="327"/>
                </a:lnTo>
                <a:lnTo>
                  <a:pt x="4791" y="327"/>
                </a:lnTo>
                <a:lnTo>
                  <a:pt x="4791" y="324"/>
                </a:lnTo>
                <a:lnTo>
                  <a:pt x="4791" y="321"/>
                </a:lnTo>
                <a:lnTo>
                  <a:pt x="4791" y="321"/>
                </a:lnTo>
                <a:lnTo>
                  <a:pt x="4791" y="319"/>
                </a:lnTo>
                <a:lnTo>
                  <a:pt x="4791" y="319"/>
                </a:lnTo>
                <a:lnTo>
                  <a:pt x="4788" y="319"/>
                </a:lnTo>
                <a:lnTo>
                  <a:pt x="4785" y="319"/>
                </a:lnTo>
                <a:lnTo>
                  <a:pt x="4783" y="316"/>
                </a:lnTo>
                <a:lnTo>
                  <a:pt x="4780" y="313"/>
                </a:lnTo>
                <a:lnTo>
                  <a:pt x="4783" y="311"/>
                </a:lnTo>
                <a:lnTo>
                  <a:pt x="4783" y="308"/>
                </a:lnTo>
                <a:lnTo>
                  <a:pt x="4785" y="303"/>
                </a:lnTo>
                <a:lnTo>
                  <a:pt x="4783" y="300"/>
                </a:lnTo>
                <a:lnTo>
                  <a:pt x="4780" y="297"/>
                </a:lnTo>
                <a:lnTo>
                  <a:pt x="4772" y="295"/>
                </a:lnTo>
                <a:lnTo>
                  <a:pt x="4772" y="295"/>
                </a:lnTo>
                <a:lnTo>
                  <a:pt x="4772" y="292"/>
                </a:lnTo>
                <a:lnTo>
                  <a:pt x="4774" y="289"/>
                </a:lnTo>
                <a:lnTo>
                  <a:pt x="4774" y="284"/>
                </a:lnTo>
                <a:lnTo>
                  <a:pt x="4774" y="284"/>
                </a:lnTo>
                <a:lnTo>
                  <a:pt x="4774" y="281"/>
                </a:lnTo>
                <a:lnTo>
                  <a:pt x="4774" y="279"/>
                </a:lnTo>
                <a:lnTo>
                  <a:pt x="4774" y="279"/>
                </a:lnTo>
                <a:lnTo>
                  <a:pt x="4774" y="279"/>
                </a:lnTo>
                <a:lnTo>
                  <a:pt x="4774" y="276"/>
                </a:lnTo>
                <a:lnTo>
                  <a:pt x="4774" y="276"/>
                </a:lnTo>
                <a:lnTo>
                  <a:pt x="4774" y="276"/>
                </a:lnTo>
                <a:lnTo>
                  <a:pt x="4774" y="273"/>
                </a:lnTo>
                <a:lnTo>
                  <a:pt x="4774" y="273"/>
                </a:lnTo>
                <a:lnTo>
                  <a:pt x="4769" y="270"/>
                </a:lnTo>
                <a:lnTo>
                  <a:pt x="4769" y="270"/>
                </a:lnTo>
                <a:lnTo>
                  <a:pt x="4750" y="236"/>
                </a:lnTo>
                <a:lnTo>
                  <a:pt x="4750" y="233"/>
                </a:lnTo>
                <a:lnTo>
                  <a:pt x="4750" y="230"/>
                </a:lnTo>
                <a:lnTo>
                  <a:pt x="4753" y="228"/>
                </a:lnTo>
                <a:lnTo>
                  <a:pt x="4753" y="228"/>
                </a:lnTo>
                <a:lnTo>
                  <a:pt x="4756" y="225"/>
                </a:lnTo>
                <a:lnTo>
                  <a:pt x="4756" y="225"/>
                </a:lnTo>
                <a:lnTo>
                  <a:pt x="4756" y="222"/>
                </a:lnTo>
                <a:lnTo>
                  <a:pt x="4758" y="217"/>
                </a:lnTo>
                <a:lnTo>
                  <a:pt x="4761" y="214"/>
                </a:lnTo>
                <a:lnTo>
                  <a:pt x="4758" y="209"/>
                </a:lnTo>
                <a:lnTo>
                  <a:pt x="4756" y="209"/>
                </a:lnTo>
                <a:lnTo>
                  <a:pt x="4750" y="209"/>
                </a:lnTo>
                <a:lnTo>
                  <a:pt x="4742" y="203"/>
                </a:lnTo>
                <a:lnTo>
                  <a:pt x="4740" y="203"/>
                </a:lnTo>
                <a:lnTo>
                  <a:pt x="4740" y="203"/>
                </a:lnTo>
                <a:lnTo>
                  <a:pt x="4737" y="201"/>
                </a:lnTo>
                <a:lnTo>
                  <a:pt x="4737" y="198"/>
                </a:lnTo>
                <a:lnTo>
                  <a:pt x="4745" y="193"/>
                </a:lnTo>
                <a:lnTo>
                  <a:pt x="4750" y="193"/>
                </a:lnTo>
                <a:lnTo>
                  <a:pt x="4748" y="190"/>
                </a:lnTo>
                <a:lnTo>
                  <a:pt x="4742" y="187"/>
                </a:lnTo>
                <a:lnTo>
                  <a:pt x="4740" y="187"/>
                </a:lnTo>
                <a:lnTo>
                  <a:pt x="4742" y="179"/>
                </a:lnTo>
                <a:lnTo>
                  <a:pt x="4742" y="177"/>
                </a:lnTo>
                <a:lnTo>
                  <a:pt x="4740" y="174"/>
                </a:lnTo>
                <a:lnTo>
                  <a:pt x="4737" y="171"/>
                </a:lnTo>
                <a:lnTo>
                  <a:pt x="4737" y="169"/>
                </a:lnTo>
                <a:lnTo>
                  <a:pt x="4737" y="166"/>
                </a:lnTo>
                <a:lnTo>
                  <a:pt x="4734" y="163"/>
                </a:lnTo>
                <a:lnTo>
                  <a:pt x="4732" y="163"/>
                </a:lnTo>
                <a:lnTo>
                  <a:pt x="4729" y="163"/>
                </a:lnTo>
                <a:lnTo>
                  <a:pt x="4729" y="163"/>
                </a:lnTo>
                <a:lnTo>
                  <a:pt x="4729" y="161"/>
                </a:lnTo>
                <a:lnTo>
                  <a:pt x="4729" y="158"/>
                </a:lnTo>
                <a:lnTo>
                  <a:pt x="4729" y="155"/>
                </a:lnTo>
                <a:lnTo>
                  <a:pt x="4726" y="153"/>
                </a:lnTo>
                <a:lnTo>
                  <a:pt x="4718" y="144"/>
                </a:lnTo>
                <a:lnTo>
                  <a:pt x="4716" y="144"/>
                </a:lnTo>
                <a:lnTo>
                  <a:pt x="4716" y="147"/>
                </a:lnTo>
                <a:lnTo>
                  <a:pt x="4716" y="147"/>
                </a:lnTo>
                <a:lnTo>
                  <a:pt x="4716" y="150"/>
                </a:lnTo>
                <a:lnTo>
                  <a:pt x="4713" y="150"/>
                </a:lnTo>
                <a:lnTo>
                  <a:pt x="4713" y="150"/>
                </a:lnTo>
                <a:lnTo>
                  <a:pt x="4710" y="150"/>
                </a:lnTo>
                <a:lnTo>
                  <a:pt x="4710" y="147"/>
                </a:lnTo>
                <a:lnTo>
                  <a:pt x="4707" y="142"/>
                </a:lnTo>
                <a:lnTo>
                  <a:pt x="4707" y="139"/>
                </a:lnTo>
                <a:lnTo>
                  <a:pt x="4707" y="136"/>
                </a:lnTo>
                <a:lnTo>
                  <a:pt x="4710" y="134"/>
                </a:lnTo>
                <a:lnTo>
                  <a:pt x="4713" y="134"/>
                </a:lnTo>
                <a:lnTo>
                  <a:pt x="4716" y="134"/>
                </a:lnTo>
                <a:lnTo>
                  <a:pt x="4716" y="134"/>
                </a:lnTo>
                <a:lnTo>
                  <a:pt x="4716" y="131"/>
                </a:lnTo>
                <a:lnTo>
                  <a:pt x="4713" y="126"/>
                </a:lnTo>
                <a:lnTo>
                  <a:pt x="4716" y="123"/>
                </a:lnTo>
                <a:lnTo>
                  <a:pt x="4716" y="123"/>
                </a:lnTo>
                <a:lnTo>
                  <a:pt x="4718" y="120"/>
                </a:lnTo>
                <a:lnTo>
                  <a:pt x="4718" y="118"/>
                </a:lnTo>
                <a:lnTo>
                  <a:pt x="4716" y="118"/>
                </a:lnTo>
                <a:lnTo>
                  <a:pt x="4713" y="118"/>
                </a:lnTo>
                <a:lnTo>
                  <a:pt x="4710" y="118"/>
                </a:lnTo>
                <a:lnTo>
                  <a:pt x="4707" y="120"/>
                </a:lnTo>
                <a:lnTo>
                  <a:pt x="4707" y="120"/>
                </a:lnTo>
                <a:lnTo>
                  <a:pt x="4699" y="107"/>
                </a:lnTo>
                <a:lnTo>
                  <a:pt x="4697" y="107"/>
                </a:lnTo>
                <a:lnTo>
                  <a:pt x="4697" y="104"/>
                </a:lnTo>
                <a:lnTo>
                  <a:pt x="4697" y="104"/>
                </a:lnTo>
                <a:lnTo>
                  <a:pt x="4697" y="102"/>
                </a:lnTo>
                <a:lnTo>
                  <a:pt x="4697" y="102"/>
                </a:lnTo>
                <a:lnTo>
                  <a:pt x="4697" y="99"/>
                </a:lnTo>
                <a:lnTo>
                  <a:pt x="4697" y="99"/>
                </a:lnTo>
                <a:lnTo>
                  <a:pt x="4686" y="102"/>
                </a:lnTo>
                <a:lnTo>
                  <a:pt x="4683" y="102"/>
                </a:lnTo>
                <a:lnTo>
                  <a:pt x="4681" y="104"/>
                </a:lnTo>
                <a:lnTo>
                  <a:pt x="4678" y="102"/>
                </a:lnTo>
                <a:lnTo>
                  <a:pt x="4678" y="99"/>
                </a:lnTo>
                <a:lnTo>
                  <a:pt x="4681" y="96"/>
                </a:lnTo>
                <a:lnTo>
                  <a:pt x="4681" y="96"/>
                </a:lnTo>
                <a:lnTo>
                  <a:pt x="4683" y="94"/>
                </a:lnTo>
                <a:lnTo>
                  <a:pt x="4683" y="94"/>
                </a:lnTo>
                <a:lnTo>
                  <a:pt x="4686" y="94"/>
                </a:lnTo>
                <a:lnTo>
                  <a:pt x="4686" y="91"/>
                </a:lnTo>
                <a:lnTo>
                  <a:pt x="4686" y="88"/>
                </a:lnTo>
                <a:lnTo>
                  <a:pt x="4681" y="85"/>
                </a:lnTo>
                <a:lnTo>
                  <a:pt x="4678" y="83"/>
                </a:lnTo>
                <a:lnTo>
                  <a:pt x="4678" y="77"/>
                </a:lnTo>
                <a:lnTo>
                  <a:pt x="4675" y="75"/>
                </a:lnTo>
                <a:lnTo>
                  <a:pt x="4673" y="77"/>
                </a:lnTo>
                <a:lnTo>
                  <a:pt x="4667" y="77"/>
                </a:lnTo>
                <a:lnTo>
                  <a:pt x="4665" y="77"/>
                </a:lnTo>
                <a:lnTo>
                  <a:pt x="4662" y="72"/>
                </a:lnTo>
                <a:lnTo>
                  <a:pt x="4662" y="72"/>
                </a:lnTo>
                <a:lnTo>
                  <a:pt x="4659" y="72"/>
                </a:lnTo>
                <a:lnTo>
                  <a:pt x="4632" y="53"/>
                </a:lnTo>
                <a:lnTo>
                  <a:pt x="4627" y="53"/>
                </a:lnTo>
                <a:lnTo>
                  <a:pt x="4622" y="53"/>
                </a:lnTo>
                <a:lnTo>
                  <a:pt x="4614" y="56"/>
                </a:lnTo>
                <a:lnTo>
                  <a:pt x="4611" y="56"/>
                </a:lnTo>
                <a:lnTo>
                  <a:pt x="4608" y="59"/>
                </a:lnTo>
                <a:lnTo>
                  <a:pt x="4608" y="61"/>
                </a:lnTo>
                <a:lnTo>
                  <a:pt x="4611" y="64"/>
                </a:lnTo>
                <a:lnTo>
                  <a:pt x="4611" y="67"/>
                </a:lnTo>
                <a:lnTo>
                  <a:pt x="4608" y="69"/>
                </a:lnTo>
                <a:lnTo>
                  <a:pt x="4606" y="67"/>
                </a:lnTo>
                <a:lnTo>
                  <a:pt x="4603" y="64"/>
                </a:lnTo>
                <a:lnTo>
                  <a:pt x="4603" y="61"/>
                </a:lnTo>
                <a:lnTo>
                  <a:pt x="4598" y="64"/>
                </a:lnTo>
                <a:lnTo>
                  <a:pt x="4595" y="64"/>
                </a:lnTo>
                <a:lnTo>
                  <a:pt x="4592" y="61"/>
                </a:lnTo>
                <a:lnTo>
                  <a:pt x="4592" y="59"/>
                </a:lnTo>
                <a:lnTo>
                  <a:pt x="4592" y="59"/>
                </a:lnTo>
                <a:lnTo>
                  <a:pt x="4592" y="59"/>
                </a:lnTo>
                <a:lnTo>
                  <a:pt x="4592" y="56"/>
                </a:lnTo>
                <a:lnTo>
                  <a:pt x="4592" y="56"/>
                </a:lnTo>
                <a:lnTo>
                  <a:pt x="4590" y="53"/>
                </a:lnTo>
                <a:lnTo>
                  <a:pt x="4587" y="53"/>
                </a:lnTo>
                <a:lnTo>
                  <a:pt x="4579" y="53"/>
                </a:lnTo>
                <a:lnTo>
                  <a:pt x="4576" y="53"/>
                </a:lnTo>
                <a:lnTo>
                  <a:pt x="4571" y="51"/>
                </a:lnTo>
                <a:lnTo>
                  <a:pt x="4568" y="51"/>
                </a:lnTo>
                <a:lnTo>
                  <a:pt x="4565" y="48"/>
                </a:lnTo>
                <a:lnTo>
                  <a:pt x="4563" y="45"/>
                </a:lnTo>
                <a:lnTo>
                  <a:pt x="4560" y="45"/>
                </a:lnTo>
                <a:lnTo>
                  <a:pt x="4560" y="40"/>
                </a:lnTo>
                <a:lnTo>
                  <a:pt x="4560" y="40"/>
                </a:lnTo>
                <a:lnTo>
                  <a:pt x="4557" y="35"/>
                </a:lnTo>
                <a:lnTo>
                  <a:pt x="4557" y="32"/>
                </a:lnTo>
                <a:lnTo>
                  <a:pt x="4555" y="29"/>
                </a:lnTo>
                <a:lnTo>
                  <a:pt x="4552" y="29"/>
                </a:lnTo>
                <a:lnTo>
                  <a:pt x="4552" y="29"/>
                </a:lnTo>
                <a:lnTo>
                  <a:pt x="4549" y="26"/>
                </a:lnTo>
                <a:lnTo>
                  <a:pt x="4547" y="29"/>
                </a:lnTo>
                <a:lnTo>
                  <a:pt x="4544" y="29"/>
                </a:lnTo>
                <a:lnTo>
                  <a:pt x="4544" y="32"/>
                </a:lnTo>
                <a:lnTo>
                  <a:pt x="4541" y="32"/>
                </a:lnTo>
                <a:lnTo>
                  <a:pt x="4539" y="32"/>
                </a:lnTo>
                <a:lnTo>
                  <a:pt x="4536" y="26"/>
                </a:lnTo>
                <a:lnTo>
                  <a:pt x="4536" y="26"/>
                </a:lnTo>
                <a:lnTo>
                  <a:pt x="4533" y="24"/>
                </a:lnTo>
                <a:lnTo>
                  <a:pt x="4531" y="24"/>
                </a:lnTo>
                <a:lnTo>
                  <a:pt x="4531" y="24"/>
                </a:lnTo>
                <a:lnTo>
                  <a:pt x="4531" y="18"/>
                </a:lnTo>
                <a:lnTo>
                  <a:pt x="4528" y="16"/>
                </a:lnTo>
                <a:lnTo>
                  <a:pt x="4520" y="10"/>
                </a:lnTo>
                <a:lnTo>
                  <a:pt x="4517" y="10"/>
                </a:lnTo>
                <a:lnTo>
                  <a:pt x="4507" y="10"/>
                </a:lnTo>
                <a:lnTo>
                  <a:pt x="4504" y="8"/>
                </a:lnTo>
                <a:lnTo>
                  <a:pt x="4501" y="8"/>
                </a:lnTo>
                <a:lnTo>
                  <a:pt x="4499" y="2"/>
                </a:lnTo>
                <a:lnTo>
                  <a:pt x="4496" y="0"/>
                </a:lnTo>
                <a:lnTo>
                  <a:pt x="4493" y="2"/>
                </a:lnTo>
                <a:lnTo>
                  <a:pt x="4490" y="5"/>
                </a:lnTo>
                <a:lnTo>
                  <a:pt x="4490" y="8"/>
                </a:lnTo>
                <a:lnTo>
                  <a:pt x="4488" y="8"/>
                </a:lnTo>
                <a:lnTo>
                  <a:pt x="4488" y="5"/>
                </a:lnTo>
                <a:lnTo>
                  <a:pt x="4488" y="5"/>
                </a:lnTo>
                <a:lnTo>
                  <a:pt x="4490" y="5"/>
                </a:lnTo>
                <a:lnTo>
                  <a:pt x="4488" y="2"/>
                </a:lnTo>
                <a:lnTo>
                  <a:pt x="4488" y="0"/>
                </a:lnTo>
                <a:lnTo>
                  <a:pt x="4485" y="0"/>
                </a:lnTo>
                <a:lnTo>
                  <a:pt x="4485" y="2"/>
                </a:lnTo>
                <a:lnTo>
                  <a:pt x="4485" y="5"/>
                </a:lnTo>
                <a:lnTo>
                  <a:pt x="4485" y="8"/>
                </a:lnTo>
                <a:lnTo>
                  <a:pt x="4482" y="8"/>
                </a:lnTo>
                <a:lnTo>
                  <a:pt x="4480" y="5"/>
                </a:lnTo>
                <a:lnTo>
                  <a:pt x="4477" y="5"/>
                </a:lnTo>
                <a:lnTo>
                  <a:pt x="4474" y="2"/>
                </a:lnTo>
                <a:lnTo>
                  <a:pt x="4474" y="2"/>
                </a:lnTo>
                <a:lnTo>
                  <a:pt x="4472" y="0"/>
                </a:lnTo>
                <a:lnTo>
                  <a:pt x="4469" y="0"/>
                </a:lnTo>
                <a:lnTo>
                  <a:pt x="4466" y="0"/>
                </a:lnTo>
                <a:lnTo>
                  <a:pt x="4464" y="0"/>
                </a:lnTo>
                <a:lnTo>
                  <a:pt x="4461" y="0"/>
                </a:lnTo>
                <a:lnTo>
                  <a:pt x="4458" y="5"/>
                </a:lnTo>
                <a:lnTo>
                  <a:pt x="4456" y="5"/>
                </a:lnTo>
                <a:lnTo>
                  <a:pt x="4456" y="8"/>
                </a:lnTo>
                <a:lnTo>
                  <a:pt x="4456" y="8"/>
                </a:lnTo>
                <a:lnTo>
                  <a:pt x="4440" y="8"/>
                </a:lnTo>
                <a:lnTo>
                  <a:pt x="4429" y="13"/>
                </a:lnTo>
                <a:lnTo>
                  <a:pt x="4394" y="16"/>
                </a:lnTo>
                <a:lnTo>
                  <a:pt x="4389" y="18"/>
                </a:lnTo>
                <a:lnTo>
                  <a:pt x="4386" y="18"/>
                </a:lnTo>
                <a:lnTo>
                  <a:pt x="4386" y="16"/>
                </a:lnTo>
                <a:lnTo>
                  <a:pt x="4383" y="13"/>
                </a:lnTo>
                <a:lnTo>
                  <a:pt x="4381" y="10"/>
                </a:lnTo>
                <a:lnTo>
                  <a:pt x="4378" y="10"/>
                </a:lnTo>
                <a:lnTo>
                  <a:pt x="4378" y="10"/>
                </a:lnTo>
                <a:lnTo>
                  <a:pt x="4370" y="13"/>
                </a:lnTo>
                <a:lnTo>
                  <a:pt x="4365" y="16"/>
                </a:lnTo>
                <a:lnTo>
                  <a:pt x="4365" y="16"/>
                </a:lnTo>
                <a:lnTo>
                  <a:pt x="4359" y="18"/>
                </a:lnTo>
                <a:lnTo>
                  <a:pt x="4359" y="21"/>
                </a:lnTo>
                <a:lnTo>
                  <a:pt x="4340" y="21"/>
                </a:lnTo>
                <a:lnTo>
                  <a:pt x="4319" y="26"/>
                </a:lnTo>
                <a:lnTo>
                  <a:pt x="4306" y="35"/>
                </a:lnTo>
                <a:lnTo>
                  <a:pt x="4303" y="37"/>
                </a:lnTo>
                <a:lnTo>
                  <a:pt x="4298" y="37"/>
                </a:lnTo>
                <a:lnTo>
                  <a:pt x="4292" y="37"/>
                </a:lnTo>
                <a:lnTo>
                  <a:pt x="4292" y="37"/>
                </a:lnTo>
                <a:lnTo>
                  <a:pt x="4290" y="37"/>
                </a:lnTo>
                <a:lnTo>
                  <a:pt x="4287" y="40"/>
                </a:lnTo>
                <a:lnTo>
                  <a:pt x="4284" y="43"/>
                </a:lnTo>
                <a:lnTo>
                  <a:pt x="4279" y="43"/>
                </a:lnTo>
                <a:lnTo>
                  <a:pt x="4273" y="45"/>
                </a:lnTo>
                <a:lnTo>
                  <a:pt x="4265" y="43"/>
                </a:lnTo>
                <a:lnTo>
                  <a:pt x="4249" y="43"/>
                </a:lnTo>
                <a:lnTo>
                  <a:pt x="4247" y="45"/>
                </a:lnTo>
                <a:lnTo>
                  <a:pt x="4244" y="45"/>
                </a:lnTo>
                <a:lnTo>
                  <a:pt x="4247" y="48"/>
                </a:lnTo>
                <a:lnTo>
                  <a:pt x="4244" y="51"/>
                </a:lnTo>
                <a:lnTo>
                  <a:pt x="4239" y="53"/>
                </a:lnTo>
                <a:lnTo>
                  <a:pt x="4236" y="59"/>
                </a:lnTo>
                <a:lnTo>
                  <a:pt x="4231" y="67"/>
                </a:lnTo>
                <a:lnTo>
                  <a:pt x="4225" y="69"/>
                </a:lnTo>
                <a:lnTo>
                  <a:pt x="4217" y="77"/>
                </a:lnTo>
                <a:lnTo>
                  <a:pt x="4212" y="83"/>
                </a:lnTo>
                <a:lnTo>
                  <a:pt x="4206" y="91"/>
                </a:lnTo>
                <a:lnTo>
                  <a:pt x="4204" y="94"/>
                </a:lnTo>
                <a:lnTo>
                  <a:pt x="4204" y="96"/>
                </a:lnTo>
                <a:lnTo>
                  <a:pt x="4201" y="96"/>
                </a:lnTo>
                <a:lnTo>
                  <a:pt x="4201" y="99"/>
                </a:lnTo>
                <a:lnTo>
                  <a:pt x="4201" y="99"/>
                </a:lnTo>
                <a:lnTo>
                  <a:pt x="4201" y="99"/>
                </a:lnTo>
                <a:lnTo>
                  <a:pt x="4198" y="102"/>
                </a:lnTo>
                <a:lnTo>
                  <a:pt x="4196" y="102"/>
                </a:lnTo>
                <a:lnTo>
                  <a:pt x="4196" y="104"/>
                </a:lnTo>
                <a:lnTo>
                  <a:pt x="4196" y="104"/>
                </a:lnTo>
                <a:lnTo>
                  <a:pt x="4196" y="107"/>
                </a:lnTo>
                <a:lnTo>
                  <a:pt x="4193" y="107"/>
                </a:lnTo>
                <a:lnTo>
                  <a:pt x="4190" y="107"/>
                </a:lnTo>
                <a:lnTo>
                  <a:pt x="4188" y="112"/>
                </a:lnTo>
                <a:lnTo>
                  <a:pt x="4185" y="112"/>
                </a:lnTo>
                <a:lnTo>
                  <a:pt x="4177" y="118"/>
                </a:lnTo>
                <a:lnTo>
                  <a:pt x="4174" y="120"/>
                </a:lnTo>
                <a:lnTo>
                  <a:pt x="4174" y="126"/>
                </a:lnTo>
                <a:lnTo>
                  <a:pt x="4174" y="126"/>
                </a:lnTo>
                <a:lnTo>
                  <a:pt x="4174" y="128"/>
                </a:lnTo>
                <a:lnTo>
                  <a:pt x="4177" y="131"/>
                </a:lnTo>
                <a:lnTo>
                  <a:pt x="4174" y="134"/>
                </a:lnTo>
                <a:lnTo>
                  <a:pt x="4174" y="136"/>
                </a:lnTo>
                <a:lnTo>
                  <a:pt x="4174" y="139"/>
                </a:lnTo>
                <a:lnTo>
                  <a:pt x="4174" y="142"/>
                </a:lnTo>
                <a:lnTo>
                  <a:pt x="4174" y="142"/>
                </a:lnTo>
                <a:lnTo>
                  <a:pt x="4177" y="144"/>
                </a:lnTo>
                <a:lnTo>
                  <a:pt x="4177" y="147"/>
                </a:lnTo>
                <a:lnTo>
                  <a:pt x="4182" y="147"/>
                </a:lnTo>
                <a:lnTo>
                  <a:pt x="4188" y="147"/>
                </a:lnTo>
                <a:lnTo>
                  <a:pt x="4188" y="147"/>
                </a:lnTo>
                <a:lnTo>
                  <a:pt x="4193" y="144"/>
                </a:lnTo>
                <a:lnTo>
                  <a:pt x="4193" y="142"/>
                </a:lnTo>
                <a:lnTo>
                  <a:pt x="4204" y="142"/>
                </a:lnTo>
                <a:lnTo>
                  <a:pt x="4206" y="142"/>
                </a:lnTo>
                <a:lnTo>
                  <a:pt x="4209" y="139"/>
                </a:lnTo>
                <a:lnTo>
                  <a:pt x="4212" y="139"/>
                </a:lnTo>
                <a:lnTo>
                  <a:pt x="4212" y="139"/>
                </a:lnTo>
                <a:lnTo>
                  <a:pt x="4214" y="142"/>
                </a:lnTo>
                <a:lnTo>
                  <a:pt x="4220" y="144"/>
                </a:lnTo>
                <a:lnTo>
                  <a:pt x="4225" y="147"/>
                </a:lnTo>
                <a:lnTo>
                  <a:pt x="4231" y="150"/>
                </a:lnTo>
                <a:lnTo>
                  <a:pt x="4233" y="153"/>
                </a:lnTo>
                <a:lnTo>
                  <a:pt x="4236" y="153"/>
                </a:lnTo>
                <a:lnTo>
                  <a:pt x="4233" y="155"/>
                </a:lnTo>
                <a:lnTo>
                  <a:pt x="4233" y="158"/>
                </a:lnTo>
                <a:lnTo>
                  <a:pt x="4233" y="161"/>
                </a:lnTo>
                <a:lnTo>
                  <a:pt x="4233" y="161"/>
                </a:lnTo>
                <a:lnTo>
                  <a:pt x="4233" y="163"/>
                </a:lnTo>
                <a:lnTo>
                  <a:pt x="4233" y="163"/>
                </a:lnTo>
                <a:lnTo>
                  <a:pt x="4233" y="169"/>
                </a:lnTo>
                <a:lnTo>
                  <a:pt x="4233" y="171"/>
                </a:lnTo>
                <a:lnTo>
                  <a:pt x="4231" y="174"/>
                </a:lnTo>
                <a:lnTo>
                  <a:pt x="4231" y="177"/>
                </a:lnTo>
                <a:lnTo>
                  <a:pt x="4231" y="177"/>
                </a:lnTo>
                <a:lnTo>
                  <a:pt x="4228" y="179"/>
                </a:lnTo>
                <a:lnTo>
                  <a:pt x="4228" y="179"/>
                </a:lnTo>
                <a:lnTo>
                  <a:pt x="4228" y="179"/>
                </a:lnTo>
                <a:lnTo>
                  <a:pt x="4228" y="182"/>
                </a:lnTo>
                <a:lnTo>
                  <a:pt x="4228" y="182"/>
                </a:lnTo>
                <a:lnTo>
                  <a:pt x="4228" y="182"/>
                </a:lnTo>
                <a:lnTo>
                  <a:pt x="4228" y="185"/>
                </a:lnTo>
                <a:lnTo>
                  <a:pt x="4231" y="187"/>
                </a:lnTo>
                <a:lnTo>
                  <a:pt x="4239" y="195"/>
                </a:lnTo>
                <a:lnTo>
                  <a:pt x="4239" y="198"/>
                </a:lnTo>
                <a:lnTo>
                  <a:pt x="4239" y="198"/>
                </a:lnTo>
                <a:lnTo>
                  <a:pt x="4239" y="201"/>
                </a:lnTo>
                <a:lnTo>
                  <a:pt x="4239" y="203"/>
                </a:lnTo>
                <a:lnTo>
                  <a:pt x="4239" y="203"/>
                </a:lnTo>
                <a:lnTo>
                  <a:pt x="4239" y="206"/>
                </a:lnTo>
                <a:lnTo>
                  <a:pt x="4241" y="206"/>
                </a:lnTo>
                <a:lnTo>
                  <a:pt x="4241" y="209"/>
                </a:lnTo>
                <a:lnTo>
                  <a:pt x="4241" y="209"/>
                </a:lnTo>
                <a:lnTo>
                  <a:pt x="4241" y="209"/>
                </a:lnTo>
                <a:lnTo>
                  <a:pt x="4241" y="212"/>
                </a:lnTo>
                <a:lnTo>
                  <a:pt x="4241" y="212"/>
                </a:lnTo>
                <a:lnTo>
                  <a:pt x="4241" y="214"/>
                </a:lnTo>
                <a:lnTo>
                  <a:pt x="4241" y="214"/>
                </a:lnTo>
                <a:lnTo>
                  <a:pt x="4241" y="214"/>
                </a:lnTo>
                <a:lnTo>
                  <a:pt x="4239" y="217"/>
                </a:lnTo>
                <a:lnTo>
                  <a:pt x="4239" y="220"/>
                </a:lnTo>
                <a:lnTo>
                  <a:pt x="4239" y="222"/>
                </a:lnTo>
                <a:lnTo>
                  <a:pt x="4236" y="222"/>
                </a:lnTo>
                <a:lnTo>
                  <a:pt x="4236" y="222"/>
                </a:lnTo>
                <a:lnTo>
                  <a:pt x="4233" y="222"/>
                </a:lnTo>
                <a:lnTo>
                  <a:pt x="4233" y="225"/>
                </a:lnTo>
                <a:lnTo>
                  <a:pt x="4233" y="228"/>
                </a:lnTo>
                <a:lnTo>
                  <a:pt x="4233" y="230"/>
                </a:lnTo>
                <a:lnTo>
                  <a:pt x="4233" y="230"/>
                </a:lnTo>
                <a:lnTo>
                  <a:pt x="4236" y="233"/>
                </a:lnTo>
                <a:lnTo>
                  <a:pt x="4236" y="233"/>
                </a:lnTo>
                <a:lnTo>
                  <a:pt x="4233" y="236"/>
                </a:lnTo>
                <a:lnTo>
                  <a:pt x="4233" y="238"/>
                </a:lnTo>
                <a:lnTo>
                  <a:pt x="4231" y="244"/>
                </a:lnTo>
                <a:lnTo>
                  <a:pt x="4228" y="246"/>
                </a:lnTo>
                <a:lnTo>
                  <a:pt x="4228" y="246"/>
                </a:lnTo>
                <a:lnTo>
                  <a:pt x="4223" y="246"/>
                </a:lnTo>
                <a:lnTo>
                  <a:pt x="4223" y="246"/>
                </a:lnTo>
                <a:lnTo>
                  <a:pt x="4220" y="246"/>
                </a:lnTo>
                <a:lnTo>
                  <a:pt x="4220" y="249"/>
                </a:lnTo>
                <a:lnTo>
                  <a:pt x="4220" y="249"/>
                </a:lnTo>
                <a:lnTo>
                  <a:pt x="4217" y="249"/>
                </a:lnTo>
                <a:lnTo>
                  <a:pt x="4217" y="252"/>
                </a:lnTo>
                <a:lnTo>
                  <a:pt x="4217" y="249"/>
                </a:lnTo>
                <a:lnTo>
                  <a:pt x="4214" y="252"/>
                </a:lnTo>
                <a:lnTo>
                  <a:pt x="4214" y="252"/>
                </a:lnTo>
                <a:lnTo>
                  <a:pt x="4214" y="252"/>
                </a:lnTo>
                <a:lnTo>
                  <a:pt x="4214" y="254"/>
                </a:lnTo>
                <a:lnTo>
                  <a:pt x="4212" y="254"/>
                </a:lnTo>
                <a:lnTo>
                  <a:pt x="4212" y="257"/>
                </a:lnTo>
                <a:lnTo>
                  <a:pt x="4209" y="257"/>
                </a:lnTo>
                <a:lnTo>
                  <a:pt x="4206" y="257"/>
                </a:lnTo>
                <a:lnTo>
                  <a:pt x="4204" y="262"/>
                </a:lnTo>
                <a:lnTo>
                  <a:pt x="4198" y="265"/>
                </a:lnTo>
                <a:lnTo>
                  <a:pt x="4188" y="279"/>
                </a:lnTo>
                <a:lnTo>
                  <a:pt x="4185" y="281"/>
                </a:lnTo>
                <a:lnTo>
                  <a:pt x="4185" y="281"/>
                </a:lnTo>
                <a:lnTo>
                  <a:pt x="4182" y="281"/>
                </a:lnTo>
                <a:lnTo>
                  <a:pt x="4180" y="281"/>
                </a:lnTo>
                <a:lnTo>
                  <a:pt x="4180" y="281"/>
                </a:lnTo>
                <a:lnTo>
                  <a:pt x="4180" y="284"/>
                </a:lnTo>
                <a:lnTo>
                  <a:pt x="4177" y="289"/>
                </a:lnTo>
                <a:lnTo>
                  <a:pt x="4177" y="292"/>
                </a:lnTo>
                <a:lnTo>
                  <a:pt x="4177" y="295"/>
                </a:lnTo>
                <a:lnTo>
                  <a:pt x="4177" y="297"/>
                </a:lnTo>
                <a:lnTo>
                  <a:pt x="4174" y="300"/>
                </a:lnTo>
                <a:lnTo>
                  <a:pt x="4169" y="305"/>
                </a:lnTo>
                <a:lnTo>
                  <a:pt x="4169" y="308"/>
                </a:lnTo>
                <a:lnTo>
                  <a:pt x="4169" y="311"/>
                </a:lnTo>
                <a:lnTo>
                  <a:pt x="4169" y="311"/>
                </a:lnTo>
                <a:lnTo>
                  <a:pt x="4169" y="313"/>
                </a:lnTo>
                <a:lnTo>
                  <a:pt x="4169" y="316"/>
                </a:lnTo>
                <a:lnTo>
                  <a:pt x="4166" y="319"/>
                </a:lnTo>
                <a:lnTo>
                  <a:pt x="4166" y="319"/>
                </a:lnTo>
                <a:lnTo>
                  <a:pt x="4166" y="319"/>
                </a:lnTo>
                <a:lnTo>
                  <a:pt x="4166" y="321"/>
                </a:lnTo>
                <a:lnTo>
                  <a:pt x="4161" y="321"/>
                </a:lnTo>
                <a:lnTo>
                  <a:pt x="4161" y="324"/>
                </a:lnTo>
                <a:lnTo>
                  <a:pt x="4164" y="327"/>
                </a:lnTo>
                <a:lnTo>
                  <a:pt x="4164" y="329"/>
                </a:lnTo>
                <a:lnTo>
                  <a:pt x="4161" y="329"/>
                </a:lnTo>
                <a:lnTo>
                  <a:pt x="4161" y="332"/>
                </a:lnTo>
                <a:lnTo>
                  <a:pt x="4158" y="335"/>
                </a:lnTo>
                <a:lnTo>
                  <a:pt x="4158" y="335"/>
                </a:lnTo>
                <a:lnTo>
                  <a:pt x="4156" y="338"/>
                </a:lnTo>
                <a:lnTo>
                  <a:pt x="4156" y="338"/>
                </a:lnTo>
                <a:lnTo>
                  <a:pt x="4156" y="338"/>
                </a:lnTo>
                <a:lnTo>
                  <a:pt x="4153" y="343"/>
                </a:lnTo>
                <a:lnTo>
                  <a:pt x="4153" y="343"/>
                </a:lnTo>
                <a:lnTo>
                  <a:pt x="4156" y="346"/>
                </a:lnTo>
                <a:lnTo>
                  <a:pt x="4156" y="346"/>
                </a:lnTo>
                <a:lnTo>
                  <a:pt x="4153" y="346"/>
                </a:lnTo>
                <a:lnTo>
                  <a:pt x="4150" y="346"/>
                </a:lnTo>
                <a:lnTo>
                  <a:pt x="4150" y="346"/>
                </a:lnTo>
                <a:lnTo>
                  <a:pt x="4150" y="348"/>
                </a:lnTo>
                <a:lnTo>
                  <a:pt x="4153" y="351"/>
                </a:lnTo>
                <a:lnTo>
                  <a:pt x="4150" y="354"/>
                </a:lnTo>
                <a:lnTo>
                  <a:pt x="4150" y="354"/>
                </a:lnTo>
                <a:lnTo>
                  <a:pt x="4150" y="354"/>
                </a:lnTo>
                <a:lnTo>
                  <a:pt x="4150" y="356"/>
                </a:lnTo>
                <a:lnTo>
                  <a:pt x="4150" y="359"/>
                </a:lnTo>
                <a:lnTo>
                  <a:pt x="4148" y="359"/>
                </a:lnTo>
                <a:lnTo>
                  <a:pt x="4148" y="362"/>
                </a:lnTo>
                <a:lnTo>
                  <a:pt x="4148" y="364"/>
                </a:lnTo>
                <a:lnTo>
                  <a:pt x="4148" y="367"/>
                </a:lnTo>
                <a:lnTo>
                  <a:pt x="4148" y="367"/>
                </a:lnTo>
                <a:lnTo>
                  <a:pt x="4145" y="367"/>
                </a:lnTo>
                <a:lnTo>
                  <a:pt x="4145" y="370"/>
                </a:lnTo>
                <a:lnTo>
                  <a:pt x="4142" y="375"/>
                </a:lnTo>
                <a:lnTo>
                  <a:pt x="4134" y="380"/>
                </a:lnTo>
                <a:lnTo>
                  <a:pt x="4134" y="380"/>
                </a:lnTo>
                <a:lnTo>
                  <a:pt x="4131" y="383"/>
                </a:lnTo>
                <a:lnTo>
                  <a:pt x="4129" y="391"/>
                </a:lnTo>
                <a:lnTo>
                  <a:pt x="4129" y="394"/>
                </a:lnTo>
                <a:lnTo>
                  <a:pt x="4129" y="397"/>
                </a:lnTo>
                <a:lnTo>
                  <a:pt x="4126" y="399"/>
                </a:lnTo>
                <a:lnTo>
                  <a:pt x="4126" y="399"/>
                </a:lnTo>
                <a:lnTo>
                  <a:pt x="4126" y="402"/>
                </a:lnTo>
                <a:lnTo>
                  <a:pt x="4126" y="407"/>
                </a:lnTo>
                <a:lnTo>
                  <a:pt x="4126" y="413"/>
                </a:lnTo>
                <a:lnTo>
                  <a:pt x="4126" y="413"/>
                </a:lnTo>
                <a:lnTo>
                  <a:pt x="4123" y="421"/>
                </a:lnTo>
                <a:lnTo>
                  <a:pt x="4121" y="421"/>
                </a:lnTo>
                <a:lnTo>
                  <a:pt x="4118" y="423"/>
                </a:lnTo>
                <a:lnTo>
                  <a:pt x="4118" y="423"/>
                </a:lnTo>
                <a:lnTo>
                  <a:pt x="4115" y="423"/>
                </a:lnTo>
                <a:lnTo>
                  <a:pt x="4115" y="423"/>
                </a:lnTo>
                <a:lnTo>
                  <a:pt x="4115" y="426"/>
                </a:lnTo>
                <a:lnTo>
                  <a:pt x="4113" y="429"/>
                </a:lnTo>
                <a:lnTo>
                  <a:pt x="4113" y="429"/>
                </a:lnTo>
                <a:lnTo>
                  <a:pt x="4113" y="429"/>
                </a:lnTo>
                <a:lnTo>
                  <a:pt x="4110" y="431"/>
                </a:lnTo>
                <a:lnTo>
                  <a:pt x="4110" y="431"/>
                </a:lnTo>
                <a:lnTo>
                  <a:pt x="4110" y="431"/>
                </a:lnTo>
                <a:lnTo>
                  <a:pt x="4107" y="434"/>
                </a:lnTo>
                <a:lnTo>
                  <a:pt x="4107" y="434"/>
                </a:lnTo>
                <a:lnTo>
                  <a:pt x="4107" y="434"/>
                </a:lnTo>
                <a:lnTo>
                  <a:pt x="4107" y="437"/>
                </a:lnTo>
                <a:lnTo>
                  <a:pt x="4105" y="445"/>
                </a:lnTo>
                <a:lnTo>
                  <a:pt x="4105" y="445"/>
                </a:lnTo>
                <a:lnTo>
                  <a:pt x="4105" y="445"/>
                </a:lnTo>
                <a:lnTo>
                  <a:pt x="4105" y="447"/>
                </a:lnTo>
                <a:lnTo>
                  <a:pt x="4105" y="447"/>
                </a:lnTo>
                <a:lnTo>
                  <a:pt x="4105" y="447"/>
                </a:lnTo>
                <a:lnTo>
                  <a:pt x="4105" y="447"/>
                </a:lnTo>
                <a:lnTo>
                  <a:pt x="4105" y="450"/>
                </a:lnTo>
                <a:lnTo>
                  <a:pt x="4105" y="450"/>
                </a:lnTo>
                <a:lnTo>
                  <a:pt x="4105" y="450"/>
                </a:lnTo>
                <a:lnTo>
                  <a:pt x="4102" y="455"/>
                </a:lnTo>
                <a:lnTo>
                  <a:pt x="4099" y="458"/>
                </a:lnTo>
                <a:lnTo>
                  <a:pt x="4099" y="458"/>
                </a:lnTo>
                <a:lnTo>
                  <a:pt x="4099" y="461"/>
                </a:lnTo>
                <a:lnTo>
                  <a:pt x="4097" y="458"/>
                </a:lnTo>
                <a:lnTo>
                  <a:pt x="4094" y="461"/>
                </a:lnTo>
                <a:lnTo>
                  <a:pt x="4094" y="461"/>
                </a:lnTo>
                <a:lnTo>
                  <a:pt x="4094" y="464"/>
                </a:lnTo>
                <a:lnTo>
                  <a:pt x="4094" y="464"/>
                </a:lnTo>
                <a:lnTo>
                  <a:pt x="4094" y="464"/>
                </a:lnTo>
                <a:lnTo>
                  <a:pt x="4097" y="464"/>
                </a:lnTo>
                <a:lnTo>
                  <a:pt x="4097" y="466"/>
                </a:lnTo>
                <a:lnTo>
                  <a:pt x="4097" y="469"/>
                </a:lnTo>
                <a:lnTo>
                  <a:pt x="4097" y="469"/>
                </a:lnTo>
                <a:lnTo>
                  <a:pt x="4099" y="466"/>
                </a:lnTo>
                <a:lnTo>
                  <a:pt x="4102" y="469"/>
                </a:lnTo>
                <a:lnTo>
                  <a:pt x="4102" y="469"/>
                </a:lnTo>
                <a:lnTo>
                  <a:pt x="4102" y="469"/>
                </a:lnTo>
                <a:lnTo>
                  <a:pt x="4105" y="469"/>
                </a:lnTo>
                <a:lnTo>
                  <a:pt x="4110" y="469"/>
                </a:lnTo>
                <a:lnTo>
                  <a:pt x="4110" y="469"/>
                </a:lnTo>
                <a:lnTo>
                  <a:pt x="4113" y="469"/>
                </a:lnTo>
                <a:lnTo>
                  <a:pt x="4113" y="469"/>
                </a:lnTo>
                <a:lnTo>
                  <a:pt x="4113" y="472"/>
                </a:lnTo>
                <a:lnTo>
                  <a:pt x="4113" y="474"/>
                </a:lnTo>
                <a:lnTo>
                  <a:pt x="4113" y="474"/>
                </a:lnTo>
                <a:lnTo>
                  <a:pt x="4113" y="474"/>
                </a:lnTo>
                <a:lnTo>
                  <a:pt x="4113" y="477"/>
                </a:lnTo>
                <a:lnTo>
                  <a:pt x="4110" y="480"/>
                </a:lnTo>
                <a:lnTo>
                  <a:pt x="4110" y="488"/>
                </a:lnTo>
                <a:lnTo>
                  <a:pt x="4110" y="488"/>
                </a:lnTo>
                <a:lnTo>
                  <a:pt x="4113" y="490"/>
                </a:lnTo>
                <a:lnTo>
                  <a:pt x="4113" y="490"/>
                </a:lnTo>
                <a:lnTo>
                  <a:pt x="4113" y="490"/>
                </a:lnTo>
                <a:lnTo>
                  <a:pt x="4113" y="498"/>
                </a:lnTo>
                <a:lnTo>
                  <a:pt x="4113" y="501"/>
                </a:lnTo>
                <a:lnTo>
                  <a:pt x="4110" y="501"/>
                </a:lnTo>
                <a:lnTo>
                  <a:pt x="4110" y="504"/>
                </a:lnTo>
                <a:lnTo>
                  <a:pt x="4107" y="506"/>
                </a:lnTo>
                <a:lnTo>
                  <a:pt x="4105" y="512"/>
                </a:lnTo>
                <a:lnTo>
                  <a:pt x="4102" y="514"/>
                </a:lnTo>
                <a:lnTo>
                  <a:pt x="4099" y="514"/>
                </a:lnTo>
                <a:lnTo>
                  <a:pt x="4099" y="517"/>
                </a:lnTo>
                <a:lnTo>
                  <a:pt x="4089" y="520"/>
                </a:lnTo>
                <a:lnTo>
                  <a:pt x="4081" y="520"/>
                </a:lnTo>
                <a:lnTo>
                  <a:pt x="4078" y="520"/>
                </a:lnTo>
                <a:lnTo>
                  <a:pt x="4075" y="520"/>
                </a:lnTo>
                <a:lnTo>
                  <a:pt x="4075" y="520"/>
                </a:lnTo>
                <a:lnTo>
                  <a:pt x="4075" y="520"/>
                </a:lnTo>
                <a:lnTo>
                  <a:pt x="4072" y="520"/>
                </a:lnTo>
                <a:lnTo>
                  <a:pt x="4072" y="520"/>
                </a:lnTo>
                <a:lnTo>
                  <a:pt x="4072" y="520"/>
                </a:lnTo>
                <a:lnTo>
                  <a:pt x="4062" y="523"/>
                </a:lnTo>
                <a:lnTo>
                  <a:pt x="4059" y="525"/>
                </a:lnTo>
                <a:lnTo>
                  <a:pt x="4056" y="525"/>
                </a:lnTo>
                <a:lnTo>
                  <a:pt x="4051" y="523"/>
                </a:lnTo>
                <a:lnTo>
                  <a:pt x="4048" y="523"/>
                </a:lnTo>
                <a:lnTo>
                  <a:pt x="4046" y="528"/>
                </a:lnTo>
                <a:lnTo>
                  <a:pt x="4043" y="528"/>
                </a:lnTo>
                <a:lnTo>
                  <a:pt x="4040" y="531"/>
                </a:lnTo>
                <a:lnTo>
                  <a:pt x="4038" y="533"/>
                </a:lnTo>
                <a:lnTo>
                  <a:pt x="4035" y="536"/>
                </a:lnTo>
                <a:lnTo>
                  <a:pt x="4035" y="536"/>
                </a:lnTo>
                <a:lnTo>
                  <a:pt x="4035" y="536"/>
                </a:lnTo>
                <a:lnTo>
                  <a:pt x="4035" y="539"/>
                </a:lnTo>
                <a:lnTo>
                  <a:pt x="4035" y="541"/>
                </a:lnTo>
                <a:lnTo>
                  <a:pt x="4032" y="541"/>
                </a:lnTo>
                <a:lnTo>
                  <a:pt x="4027" y="541"/>
                </a:lnTo>
                <a:lnTo>
                  <a:pt x="4024" y="544"/>
                </a:lnTo>
                <a:lnTo>
                  <a:pt x="4024" y="547"/>
                </a:lnTo>
                <a:lnTo>
                  <a:pt x="4024" y="549"/>
                </a:lnTo>
                <a:lnTo>
                  <a:pt x="4022" y="549"/>
                </a:lnTo>
                <a:lnTo>
                  <a:pt x="4019" y="549"/>
                </a:lnTo>
                <a:lnTo>
                  <a:pt x="4014" y="555"/>
                </a:lnTo>
                <a:lnTo>
                  <a:pt x="4011" y="555"/>
                </a:lnTo>
                <a:lnTo>
                  <a:pt x="4011" y="557"/>
                </a:lnTo>
                <a:lnTo>
                  <a:pt x="4011" y="560"/>
                </a:lnTo>
                <a:lnTo>
                  <a:pt x="4008" y="563"/>
                </a:lnTo>
                <a:lnTo>
                  <a:pt x="4006" y="563"/>
                </a:lnTo>
                <a:lnTo>
                  <a:pt x="4000" y="565"/>
                </a:lnTo>
                <a:lnTo>
                  <a:pt x="4000" y="568"/>
                </a:lnTo>
                <a:lnTo>
                  <a:pt x="3997" y="571"/>
                </a:lnTo>
                <a:lnTo>
                  <a:pt x="3995" y="571"/>
                </a:lnTo>
                <a:lnTo>
                  <a:pt x="3992" y="573"/>
                </a:lnTo>
                <a:lnTo>
                  <a:pt x="3984" y="579"/>
                </a:lnTo>
                <a:lnTo>
                  <a:pt x="3981" y="579"/>
                </a:lnTo>
                <a:lnTo>
                  <a:pt x="3981" y="582"/>
                </a:lnTo>
                <a:lnTo>
                  <a:pt x="3979" y="584"/>
                </a:lnTo>
                <a:lnTo>
                  <a:pt x="3976" y="587"/>
                </a:lnTo>
                <a:lnTo>
                  <a:pt x="3976" y="587"/>
                </a:lnTo>
                <a:lnTo>
                  <a:pt x="3976" y="584"/>
                </a:lnTo>
                <a:lnTo>
                  <a:pt x="3976" y="584"/>
                </a:lnTo>
                <a:lnTo>
                  <a:pt x="3973" y="584"/>
                </a:lnTo>
                <a:lnTo>
                  <a:pt x="3973" y="584"/>
                </a:lnTo>
                <a:lnTo>
                  <a:pt x="3973" y="584"/>
                </a:lnTo>
                <a:lnTo>
                  <a:pt x="3971" y="584"/>
                </a:lnTo>
                <a:lnTo>
                  <a:pt x="3971" y="584"/>
                </a:lnTo>
                <a:lnTo>
                  <a:pt x="3971" y="584"/>
                </a:lnTo>
                <a:lnTo>
                  <a:pt x="3944" y="571"/>
                </a:lnTo>
                <a:lnTo>
                  <a:pt x="3925" y="571"/>
                </a:lnTo>
                <a:lnTo>
                  <a:pt x="3906" y="563"/>
                </a:lnTo>
                <a:lnTo>
                  <a:pt x="3877" y="544"/>
                </a:lnTo>
                <a:lnTo>
                  <a:pt x="3874" y="541"/>
                </a:lnTo>
                <a:lnTo>
                  <a:pt x="3853" y="584"/>
                </a:lnTo>
                <a:lnTo>
                  <a:pt x="3853" y="587"/>
                </a:lnTo>
                <a:lnTo>
                  <a:pt x="3815" y="673"/>
                </a:lnTo>
                <a:lnTo>
                  <a:pt x="3815" y="675"/>
                </a:lnTo>
                <a:lnTo>
                  <a:pt x="3815" y="681"/>
                </a:lnTo>
                <a:lnTo>
                  <a:pt x="3815" y="683"/>
                </a:lnTo>
                <a:lnTo>
                  <a:pt x="3815" y="686"/>
                </a:lnTo>
                <a:lnTo>
                  <a:pt x="3794" y="718"/>
                </a:lnTo>
                <a:lnTo>
                  <a:pt x="3794" y="721"/>
                </a:lnTo>
                <a:lnTo>
                  <a:pt x="3791" y="724"/>
                </a:lnTo>
                <a:lnTo>
                  <a:pt x="3791" y="726"/>
                </a:lnTo>
                <a:lnTo>
                  <a:pt x="3794" y="753"/>
                </a:lnTo>
                <a:lnTo>
                  <a:pt x="3794" y="758"/>
                </a:lnTo>
                <a:lnTo>
                  <a:pt x="3791" y="761"/>
                </a:lnTo>
                <a:lnTo>
                  <a:pt x="3770" y="772"/>
                </a:lnTo>
                <a:lnTo>
                  <a:pt x="3767" y="775"/>
                </a:lnTo>
                <a:lnTo>
                  <a:pt x="3767" y="775"/>
                </a:lnTo>
                <a:lnTo>
                  <a:pt x="3770" y="791"/>
                </a:lnTo>
                <a:lnTo>
                  <a:pt x="3772" y="799"/>
                </a:lnTo>
                <a:lnTo>
                  <a:pt x="3772" y="804"/>
                </a:lnTo>
                <a:lnTo>
                  <a:pt x="3775" y="807"/>
                </a:lnTo>
                <a:lnTo>
                  <a:pt x="3799" y="831"/>
                </a:lnTo>
                <a:lnTo>
                  <a:pt x="3805" y="834"/>
                </a:lnTo>
                <a:lnTo>
                  <a:pt x="3810" y="831"/>
                </a:lnTo>
                <a:lnTo>
                  <a:pt x="3818" y="817"/>
                </a:lnTo>
                <a:lnTo>
                  <a:pt x="3829" y="812"/>
                </a:lnTo>
                <a:lnTo>
                  <a:pt x="3834" y="809"/>
                </a:lnTo>
                <a:lnTo>
                  <a:pt x="3850" y="812"/>
                </a:lnTo>
                <a:lnTo>
                  <a:pt x="3855" y="812"/>
                </a:lnTo>
                <a:lnTo>
                  <a:pt x="3880" y="807"/>
                </a:lnTo>
                <a:lnTo>
                  <a:pt x="3885" y="807"/>
                </a:lnTo>
                <a:lnTo>
                  <a:pt x="3888" y="807"/>
                </a:lnTo>
                <a:lnTo>
                  <a:pt x="3898" y="812"/>
                </a:lnTo>
                <a:lnTo>
                  <a:pt x="3906" y="815"/>
                </a:lnTo>
                <a:lnTo>
                  <a:pt x="3906" y="817"/>
                </a:lnTo>
                <a:lnTo>
                  <a:pt x="3930" y="836"/>
                </a:lnTo>
                <a:lnTo>
                  <a:pt x="3933" y="836"/>
                </a:lnTo>
                <a:lnTo>
                  <a:pt x="3939" y="834"/>
                </a:lnTo>
                <a:lnTo>
                  <a:pt x="3941" y="828"/>
                </a:lnTo>
                <a:lnTo>
                  <a:pt x="3944" y="823"/>
                </a:lnTo>
                <a:lnTo>
                  <a:pt x="3949" y="820"/>
                </a:lnTo>
                <a:lnTo>
                  <a:pt x="3968" y="793"/>
                </a:lnTo>
                <a:lnTo>
                  <a:pt x="3971" y="791"/>
                </a:lnTo>
                <a:lnTo>
                  <a:pt x="3973" y="791"/>
                </a:lnTo>
                <a:lnTo>
                  <a:pt x="3989" y="791"/>
                </a:lnTo>
                <a:lnTo>
                  <a:pt x="3992" y="791"/>
                </a:lnTo>
                <a:lnTo>
                  <a:pt x="3997" y="788"/>
                </a:lnTo>
                <a:lnTo>
                  <a:pt x="4003" y="788"/>
                </a:lnTo>
                <a:lnTo>
                  <a:pt x="4008" y="788"/>
                </a:lnTo>
                <a:lnTo>
                  <a:pt x="4011" y="788"/>
                </a:lnTo>
                <a:lnTo>
                  <a:pt x="4014" y="791"/>
                </a:lnTo>
                <a:lnTo>
                  <a:pt x="4016" y="791"/>
                </a:lnTo>
                <a:lnTo>
                  <a:pt x="4032" y="793"/>
                </a:lnTo>
                <a:lnTo>
                  <a:pt x="4040" y="796"/>
                </a:lnTo>
                <a:lnTo>
                  <a:pt x="4046" y="801"/>
                </a:lnTo>
                <a:lnTo>
                  <a:pt x="4056" y="817"/>
                </a:lnTo>
                <a:lnTo>
                  <a:pt x="4059" y="823"/>
                </a:lnTo>
                <a:lnTo>
                  <a:pt x="4078" y="831"/>
                </a:lnTo>
                <a:lnTo>
                  <a:pt x="4086" y="834"/>
                </a:lnTo>
                <a:lnTo>
                  <a:pt x="4089" y="836"/>
                </a:lnTo>
                <a:lnTo>
                  <a:pt x="4089" y="839"/>
                </a:lnTo>
                <a:lnTo>
                  <a:pt x="4091" y="842"/>
                </a:lnTo>
                <a:lnTo>
                  <a:pt x="4091" y="850"/>
                </a:lnTo>
                <a:lnTo>
                  <a:pt x="4091" y="852"/>
                </a:lnTo>
                <a:lnTo>
                  <a:pt x="4094" y="855"/>
                </a:lnTo>
                <a:lnTo>
                  <a:pt x="4094" y="855"/>
                </a:lnTo>
                <a:lnTo>
                  <a:pt x="4105" y="858"/>
                </a:lnTo>
                <a:lnTo>
                  <a:pt x="4107" y="860"/>
                </a:lnTo>
                <a:lnTo>
                  <a:pt x="4110" y="860"/>
                </a:lnTo>
                <a:lnTo>
                  <a:pt x="4110" y="863"/>
                </a:lnTo>
                <a:lnTo>
                  <a:pt x="4110" y="863"/>
                </a:lnTo>
                <a:lnTo>
                  <a:pt x="4107" y="866"/>
                </a:lnTo>
                <a:lnTo>
                  <a:pt x="4107" y="868"/>
                </a:lnTo>
                <a:lnTo>
                  <a:pt x="4110" y="871"/>
                </a:lnTo>
                <a:lnTo>
                  <a:pt x="4123" y="882"/>
                </a:lnTo>
                <a:lnTo>
                  <a:pt x="4126" y="884"/>
                </a:lnTo>
                <a:lnTo>
                  <a:pt x="4126" y="887"/>
                </a:lnTo>
                <a:lnTo>
                  <a:pt x="4126" y="890"/>
                </a:lnTo>
                <a:lnTo>
                  <a:pt x="4129" y="890"/>
                </a:lnTo>
                <a:lnTo>
                  <a:pt x="4134" y="893"/>
                </a:lnTo>
                <a:lnTo>
                  <a:pt x="4137" y="895"/>
                </a:lnTo>
                <a:lnTo>
                  <a:pt x="4145" y="903"/>
                </a:lnTo>
                <a:lnTo>
                  <a:pt x="4148" y="906"/>
                </a:lnTo>
                <a:lnTo>
                  <a:pt x="4148" y="911"/>
                </a:lnTo>
                <a:lnTo>
                  <a:pt x="4150" y="914"/>
                </a:lnTo>
                <a:lnTo>
                  <a:pt x="4150" y="922"/>
                </a:lnTo>
                <a:lnTo>
                  <a:pt x="4150" y="922"/>
                </a:lnTo>
                <a:lnTo>
                  <a:pt x="4150" y="925"/>
                </a:lnTo>
                <a:lnTo>
                  <a:pt x="4150" y="925"/>
                </a:lnTo>
                <a:lnTo>
                  <a:pt x="4150" y="927"/>
                </a:lnTo>
                <a:lnTo>
                  <a:pt x="4156" y="930"/>
                </a:lnTo>
                <a:lnTo>
                  <a:pt x="4156" y="930"/>
                </a:lnTo>
                <a:lnTo>
                  <a:pt x="4156" y="933"/>
                </a:lnTo>
                <a:lnTo>
                  <a:pt x="4156" y="933"/>
                </a:lnTo>
                <a:lnTo>
                  <a:pt x="4156" y="935"/>
                </a:lnTo>
                <a:lnTo>
                  <a:pt x="4158" y="935"/>
                </a:lnTo>
                <a:lnTo>
                  <a:pt x="4158" y="935"/>
                </a:lnTo>
                <a:lnTo>
                  <a:pt x="4161" y="935"/>
                </a:lnTo>
                <a:lnTo>
                  <a:pt x="4161" y="935"/>
                </a:lnTo>
                <a:lnTo>
                  <a:pt x="4161" y="938"/>
                </a:lnTo>
                <a:lnTo>
                  <a:pt x="4161" y="938"/>
                </a:lnTo>
                <a:lnTo>
                  <a:pt x="4161" y="938"/>
                </a:lnTo>
                <a:lnTo>
                  <a:pt x="4161" y="941"/>
                </a:lnTo>
                <a:lnTo>
                  <a:pt x="4161" y="941"/>
                </a:lnTo>
                <a:lnTo>
                  <a:pt x="4161" y="943"/>
                </a:lnTo>
                <a:lnTo>
                  <a:pt x="4161" y="943"/>
                </a:lnTo>
                <a:lnTo>
                  <a:pt x="4161" y="943"/>
                </a:lnTo>
                <a:lnTo>
                  <a:pt x="4161" y="943"/>
                </a:lnTo>
                <a:lnTo>
                  <a:pt x="4161" y="943"/>
                </a:lnTo>
                <a:lnTo>
                  <a:pt x="4161" y="946"/>
                </a:lnTo>
                <a:lnTo>
                  <a:pt x="4161" y="946"/>
                </a:lnTo>
                <a:lnTo>
                  <a:pt x="4161" y="946"/>
                </a:lnTo>
                <a:lnTo>
                  <a:pt x="4161" y="949"/>
                </a:lnTo>
                <a:lnTo>
                  <a:pt x="4161" y="954"/>
                </a:lnTo>
                <a:lnTo>
                  <a:pt x="4161" y="957"/>
                </a:lnTo>
                <a:lnTo>
                  <a:pt x="4161" y="957"/>
                </a:lnTo>
                <a:lnTo>
                  <a:pt x="4161" y="960"/>
                </a:lnTo>
                <a:lnTo>
                  <a:pt x="4164" y="960"/>
                </a:lnTo>
                <a:lnTo>
                  <a:pt x="4164" y="962"/>
                </a:lnTo>
                <a:lnTo>
                  <a:pt x="4161" y="962"/>
                </a:lnTo>
                <a:lnTo>
                  <a:pt x="4161" y="965"/>
                </a:lnTo>
                <a:lnTo>
                  <a:pt x="4158" y="968"/>
                </a:lnTo>
                <a:lnTo>
                  <a:pt x="4158" y="968"/>
                </a:lnTo>
                <a:lnTo>
                  <a:pt x="4156" y="970"/>
                </a:lnTo>
                <a:lnTo>
                  <a:pt x="4156" y="970"/>
                </a:lnTo>
                <a:lnTo>
                  <a:pt x="4153" y="968"/>
                </a:lnTo>
                <a:lnTo>
                  <a:pt x="4150" y="968"/>
                </a:lnTo>
                <a:lnTo>
                  <a:pt x="4150" y="970"/>
                </a:lnTo>
                <a:lnTo>
                  <a:pt x="4148" y="973"/>
                </a:lnTo>
                <a:lnTo>
                  <a:pt x="4148" y="973"/>
                </a:lnTo>
                <a:lnTo>
                  <a:pt x="4145" y="976"/>
                </a:lnTo>
                <a:lnTo>
                  <a:pt x="4145" y="976"/>
                </a:lnTo>
                <a:lnTo>
                  <a:pt x="4142" y="978"/>
                </a:lnTo>
                <a:lnTo>
                  <a:pt x="4139" y="976"/>
                </a:lnTo>
                <a:lnTo>
                  <a:pt x="4137" y="973"/>
                </a:lnTo>
                <a:lnTo>
                  <a:pt x="4134" y="973"/>
                </a:lnTo>
                <a:lnTo>
                  <a:pt x="4131" y="973"/>
                </a:lnTo>
                <a:lnTo>
                  <a:pt x="4126" y="973"/>
                </a:lnTo>
                <a:lnTo>
                  <a:pt x="4121" y="973"/>
                </a:lnTo>
                <a:lnTo>
                  <a:pt x="4113" y="973"/>
                </a:lnTo>
                <a:lnTo>
                  <a:pt x="4110" y="976"/>
                </a:lnTo>
                <a:lnTo>
                  <a:pt x="4086" y="968"/>
                </a:lnTo>
                <a:lnTo>
                  <a:pt x="4083" y="968"/>
                </a:lnTo>
                <a:lnTo>
                  <a:pt x="4083" y="965"/>
                </a:lnTo>
                <a:lnTo>
                  <a:pt x="4081" y="960"/>
                </a:lnTo>
                <a:lnTo>
                  <a:pt x="4078" y="957"/>
                </a:lnTo>
                <a:lnTo>
                  <a:pt x="4075" y="957"/>
                </a:lnTo>
                <a:lnTo>
                  <a:pt x="4075" y="962"/>
                </a:lnTo>
                <a:lnTo>
                  <a:pt x="4072" y="962"/>
                </a:lnTo>
                <a:lnTo>
                  <a:pt x="4072" y="962"/>
                </a:lnTo>
                <a:lnTo>
                  <a:pt x="4070" y="960"/>
                </a:lnTo>
                <a:lnTo>
                  <a:pt x="4070" y="957"/>
                </a:lnTo>
                <a:lnTo>
                  <a:pt x="4070" y="954"/>
                </a:lnTo>
                <a:lnTo>
                  <a:pt x="4067" y="954"/>
                </a:lnTo>
                <a:lnTo>
                  <a:pt x="4064" y="954"/>
                </a:lnTo>
                <a:lnTo>
                  <a:pt x="4062" y="957"/>
                </a:lnTo>
                <a:lnTo>
                  <a:pt x="4059" y="965"/>
                </a:lnTo>
                <a:lnTo>
                  <a:pt x="4056" y="965"/>
                </a:lnTo>
                <a:lnTo>
                  <a:pt x="4054" y="965"/>
                </a:lnTo>
                <a:lnTo>
                  <a:pt x="4048" y="962"/>
                </a:lnTo>
                <a:lnTo>
                  <a:pt x="4046" y="962"/>
                </a:lnTo>
                <a:lnTo>
                  <a:pt x="4046" y="962"/>
                </a:lnTo>
                <a:lnTo>
                  <a:pt x="4043" y="965"/>
                </a:lnTo>
                <a:lnTo>
                  <a:pt x="4040" y="965"/>
                </a:lnTo>
                <a:lnTo>
                  <a:pt x="4032" y="965"/>
                </a:lnTo>
                <a:lnTo>
                  <a:pt x="4030" y="965"/>
                </a:lnTo>
                <a:lnTo>
                  <a:pt x="4024" y="962"/>
                </a:lnTo>
                <a:lnTo>
                  <a:pt x="4022" y="960"/>
                </a:lnTo>
                <a:lnTo>
                  <a:pt x="4019" y="960"/>
                </a:lnTo>
                <a:lnTo>
                  <a:pt x="4016" y="960"/>
                </a:lnTo>
                <a:lnTo>
                  <a:pt x="4014" y="962"/>
                </a:lnTo>
                <a:lnTo>
                  <a:pt x="4011" y="962"/>
                </a:lnTo>
                <a:lnTo>
                  <a:pt x="4006" y="965"/>
                </a:lnTo>
                <a:lnTo>
                  <a:pt x="4006" y="968"/>
                </a:lnTo>
                <a:lnTo>
                  <a:pt x="4000" y="968"/>
                </a:lnTo>
                <a:lnTo>
                  <a:pt x="3997" y="968"/>
                </a:lnTo>
                <a:lnTo>
                  <a:pt x="3992" y="973"/>
                </a:lnTo>
                <a:lnTo>
                  <a:pt x="3989" y="973"/>
                </a:lnTo>
                <a:lnTo>
                  <a:pt x="3984" y="973"/>
                </a:lnTo>
                <a:lnTo>
                  <a:pt x="3981" y="976"/>
                </a:lnTo>
                <a:lnTo>
                  <a:pt x="3981" y="976"/>
                </a:lnTo>
                <a:lnTo>
                  <a:pt x="3979" y="978"/>
                </a:lnTo>
                <a:lnTo>
                  <a:pt x="3976" y="984"/>
                </a:lnTo>
                <a:lnTo>
                  <a:pt x="3973" y="986"/>
                </a:lnTo>
                <a:lnTo>
                  <a:pt x="3973" y="986"/>
                </a:lnTo>
                <a:lnTo>
                  <a:pt x="3963" y="986"/>
                </a:lnTo>
                <a:lnTo>
                  <a:pt x="3963" y="986"/>
                </a:lnTo>
                <a:lnTo>
                  <a:pt x="3957" y="984"/>
                </a:lnTo>
                <a:lnTo>
                  <a:pt x="3955" y="984"/>
                </a:lnTo>
                <a:lnTo>
                  <a:pt x="3955" y="978"/>
                </a:lnTo>
                <a:lnTo>
                  <a:pt x="3952" y="976"/>
                </a:lnTo>
                <a:lnTo>
                  <a:pt x="3952" y="976"/>
                </a:lnTo>
                <a:lnTo>
                  <a:pt x="3947" y="978"/>
                </a:lnTo>
                <a:lnTo>
                  <a:pt x="3947" y="978"/>
                </a:lnTo>
                <a:lnTo>
                  <a:pt x="3947" y="978"/>
                </a:lnTo>
                <a:lnTo>
                  <a:pt x="3944" y="978"/>
                </a:lnTo>
                <a:lnTo>
                  <a:pt x="3936" y="981"/>
                </a:lnTo>
                <a:lnTo>
                  <a:pt x="3939" y="984"/>
                </a:lnTo>
                <a:lnTo>
                  <a:pt x="3939" y="986"/>
                </a:lnTo>
                <a:lnTo>
                  <a:pt x="3939" y="986"/>
                </a:lnTo>
                <a:lnTo>
                  <a:pt x="3933" y="992"/>
                </a:lnTo>
                <a:lnTo>
                  <a:pt x="3933" y="997"/>
                </a:lnTo>
                <a:lnTo>
                  <a:pt x="3933" y="1005"/>
                </a:lnTo>
                <a:lnTo>
                  <a:pt x="3930" y="1008"/>
                </a:lnTo>
                <a:lnTo>
                  <a:pt x="3928" y="1008"/>
                </a:lnTo>
                <a:lnTo>
                  <a:pt x="3898" y="1005"/>
                </a:lnTo>
                <a:lnTo>
                  <a:pt x="3885" y="1005"/>
                </a:lnTo>
                <a:lnTo>
                  <a:pt x="3885" y="1002"/>
                </a:lnTo>
                <a:lnTo>
                  <a:pt x="3885" y="1005"/>
                </a:lnTo>
                <a:lnTo>
                  <a:pt x="3882" y="1008"/>
                </a:lnTo>
                <a:lnTo>
                  <a:pt x="3877" y="1011"/>
                </a:lnTo>
                <a:lnTo>
                  <a:pt x="3874" y="1013"/>
                </a:lnTo>
                <a:lnTo>
                  <a:pt x="3869" y="1013"/>
                </a:lnTo>
                <a:lnTo>
                  <a:pt x="3866" y="1013"/>
                </a:lnTo>
                <a:lnTo>
                  <a:pt x="3864" y="1016"/>
                </a:lnTo>
                <a:lnTo>
                  <a:pt x="3861" y="1021"/>
                </a:lnTo>
                <a:lnTo>
                  <a:pt x="3861" y="1024"/>
                </a:lnTo>
                <a:lnTo>
                  <a:pt x="3858" y="1024"/>
                </a:lnTo>
                <a:lnTo>
                  <a:pt x="3845" y="1040"/>
                </a:lnTo>
                <a:lnTo>
                  <a:pt x="3831" y="1067"/>
                </a:lnTo>
                <a:lnTo>
                  <a:pt x="3831" y="1069"/>
                </a:lnTo>
                <a:lnTo>
                  <a:pt x="3831" y="1072"/>
                </a:lnTo>
                <a:lnTo>
                  <a:pt x="3834" y="1075"/>
                </a:lnTo>
                <a:lnTo>
                  <a:pt x="3834" y="1080"/>
                </a:lnTo>
                <a:lnTo>
                  <a:pt x="3831" y="1083"/>
                </a:lnTo>
                <a:lnTo>
                  <a:pt x="3826" y="1091"/>
                </a:lnTo>
                <a:lnTo>
                  <a:pt x="3823" y="1094"/>
                </a:lnTo>
                <a:lnTo>
                  <a:pt x="3821" y="1096"/>
                </a:lnTo>
                <a:lnTo>
                  <a:pt x="3818" y="1096"/>
                </a:lnTo>
                <a:lnTo>
                  <a:pt x="3818" y="1096"/>
                </a:lnTo>
                <a:lnTo>
                  <a:pt x="3813" y="1096"/>
                </a:lnTo>
                <a:lnTo>
                  <a:pt x="3813" y="1096"/>
                </a:lnTo>
                <a:lnTo>
                  <a:pt x="3810" y="1096"/>
                </a:lnTo>
                <a:lnTo>
                  <a:pt x="3791" y="1115"/>
                </a:lnTo>
                <a:lnTo>
                  <a:pt x="3783" y="1123"/>
                </a:lnTo>
                <a:lnTo>
                  <a:pt x="3780" y="1123"/>
                </a:lnTo>
                <a:lnTo>
                  <a:pt x="3778" y="1126"/>
                </a:lnTo>
                <a:lnTo>
                  <a:pt x="3764" y="1128"/>
                </a:lnTo>
                <a:lnTo>
                  <a:pt x="3751" y="1131"/>
                </a:lnTo>
                <a:lnTo>
                  <a:pt x="3732" y="1131"/>
                </a:lnTo>
                <a:lnTo>
                  <a:pt x="3716" y="1134"/>
                </a:lnTo>
                <a:lnTo>
                  <a:pt x="3713" y="1134"/>
                </a:lnTo>
                <a:lnTo>
                  <a:pt x="3697" y="1128"/>
                </a:lnTo>
                <a:lnTo>
                  <a:pt x="3695" y="1128"/>
                </a:lnTo>
                <a:lnTo>
                  <a:pt x="3692" y="1128"/>
                </a:lnTo>
                <a:lnTo>
                  <a:pt x="3679" y="1134"/>
                </a:lnTo>
                <a:lnTo>
                  <a:pt x="3679" y="1134"/>
                </a:lnTo>
                <a:lnTo>
                  <a:pt x="3679" y="1134"/>
                </a:lnTo>
                <a:lnTo>
                  <a:pt x="3679" y="1139"/>
                </a:lnTo>
                <a:lnTo>
                  <a:pt x="3676" y="1142"/>
                </a:lnTo>
                <a:lnTo>
                  <a:pt x="3673" y="1150"/>
                </a:lnTo>
                <a:lnTo>
                  <a:pt x="3671" y="1155"/>
                </a:lnTo>
                <a:lnTo>
                  <a:pt x="3652" y="1174"/>
                </a:lnTo>
                <a:lnTo>
                  <a:pt x="3646" y="1177"/>
                </a:lnTo>
                <a:lnTo>
                  <a:pt x="3644" y="1177"/>
                </a:lnTo>
                <a:lnTo>
                  <a:pt x="3644" y="1179"/>
                </a:lnTo>
                <a:lnTo>
                  <a:pt x="3644" y="1182"/>
                </a:lnTo>
                <a:lnTo>
                  <a:pt x="3638" y="1187"/>
                </a:lnTo>
                <a:lnTo>
                  <a:pt x="3636" y="1190"/>
                </a:lnTo>
                <a:lnTo>
                  <a:pt x="3633" y="1190"/>
                </a:lnTo>
                <a:lnTo>
                  <a:pt x="3630" y="1193"/>
                </a:lnTo>
                <a:lnTo>
                  <a:pt x="3625" y="1193"/>
                </a:lnTo>
                <a:lnTo>
                  <a:pt x="3622" y="1193"/>
                </a:lnTo>
                <a:lnTo>
                  <a:pt x="3617" y="1198"/>
                </a:lnTo>
                <a:lnTo>
                  <a:pt x="3609" y="1206"/>
                </a:lnTo>
                <a:lnTo>
                  <a:pt x="3601" y="1212"/>
                </a:lnTo>
                <a:lnTo>
                  <a:pt x="3598" y="1214"/>
                </a:lnTo>
                <a:lnTo>
                  <a:pt x="3596" y="1214"/>
                </a:lnTo>
                <a:lnTo>
                  <a:pt x="3590" y="1214"/>
                </a:lnTo>
                <a:lnTo>
                  <a:pt x="3588" y="1214"/>
                </a:lnTo>
                <a:lnTo>
                  <a:pt x="3585" y="1212"/>
                </a:lnTo>
                <a:lnTo>
                  <a:pt x="3585" y="1212"/>
                </a:lnTo>
                <a:lnTo>
                  <a:pt x="3550" y="1209"/>
                </a:lnTo>
                <a:lnTo>
                  <a:pt x="3542" y="1204"/>
                </a:lnTo>
                <a:lnTo>
                  <a:pt x="3539" y="1204"/>
                </a:lnTo>
                <a:lnTo>
                  <a:pt x="3518" y="1198"/>
                </a:lnTo>
                <a:lnTo>
                  <a:pt x="3507" y="1193"/>
                </a:lnTo>
                <a:lnTo>
                  <a:pt x="3504" y="1190"/>
                </a:lnTo>
                <a:lnTo>
                  <a:pt x="3502" y="1190"/>
                </a:lnTo>
                <a:lnTo>
                  <a:pt x="3499" y="1182"/>
                </a:lnTo>
                <a:lnTo>
                  <a:pt x="3491" y="1174"/>
                </a:lnTo>
                <a:lnTo>
                  <a:pt x="3488" y="1174"/>
                </a:lnTo>
                <a:lnTo>
                  <a:pt x="3486" y="1174"/>
                </a:lnTo>
                <a:lnTo>
                  <a:pt x="3462" y="1174"/>
                </a:lnTo>
                <a:lnTo>
                  <a:pt x="3454" y="1171"/>
                </a:lnTo>
                <a:lnTo>
                  <a:pt x="3451" y="1171"/>
                </a:lnTo>
                <a:lnTo>
                  <a:pt x="3448" y="1171"/>
                </a:lnTo>
                <a:lnTo>
                  <a:pt x="3448" y="1171"/>
                </a:lnTo>
                <a:lnTo>
                  <a:pt x="3446" y="1174"/>
                </a:lnTo>
                <a:lnTo>
                  <a:pt x="3446" y="1174"/>
                </a:lnTo>
                <a:lnTo>
                  <a:pt x="3443" y="1174"/>
                </a:lnTo>
                <a:lnTo>
                  <a:pt x="3440" y="1177"/>
                </a:lnTo>
                <a:lnTo>
                  <a:pt x="3437" y="1177"/>
                </a:lnTo>
                <a:lnTo>
                  <a:pt x="3432" y="1179"/>
                </a:lnTo>
                <a:lnTo>
                  <a:pt x="3429" y="1182"/>
                </a:lnTo>
                <a:lnTo>
                  <a:pt x="3429" y="1185"/>
                </a:lnTo>
                <a:lnTo>
                  <a:pt x="3411" y="1220"/>
                </a:lnTo>
                <a:lnTo>
                  <a:pt x="3411" y="1225"/>
                </a:lnTo>
                <a:lnTo>
                  <a:pt x="3411" y="1225"/>
                </a:lnTo>
                <a:lnTo>
                  <a:pt x="3411" y="1230"/>
                </a:lnTo>
                <a:lnTo>
                  <a:pt x="3411" y="1233"/>
                </a:lnTo>
                <a:lnTo>
                  <a:pt x="3411" y="1233"/>
                </a:lnTo>
                <a:lnTo>
                  <a:pt x="3411" y="1236"/>
                </a:lnTo>
                <a:lnTo>
                  <a:pt x="3408" y="1238"/>
                </a:lnTo>
                <a:lnTo>
                  <a:pt x="3405" y="1244"/>
                </a:lnTo>
                <a:lnTo>
                  <a:pt x="3405" y="1246"/>
                </a:lnTo>
                <a:lnTo>
                  <a:pt x="3405" y="1246"/>
                </a:lnTo>
                <a:lnTo>
                  <a:pt x="3403" y="1249"/>
                </a:lnTo>
                <a:lnTo>
                  <a:pt x="3400" y="1252"/>
                </a:lnTo>
                <a:lnTo>
                  <a:pt x="3397" y="1254"/>
                </a:lnTo>
                <a:lnTo>
                  <a:pt x="3397" y="1260"/>
                </a:lnTo>
                <a:lnTo>
                  <a:pt x="3397" y="1265"/>
                </a:lnTo>
                <a:lnTo>
                  <a:pt x="3400" y="1268"/>
                </a:lnTo>
                <a:lnTo>
                  <a:pt x="3405" y="1271"/>
                </a:lnTo>
                <a:lnTo>
                  <a:pt x="3405" y="1273"/>
                </a:lnTo>
                <a:lnTo>
                  <a:pt x="3408" y="1273"/>
                </a:lnTo>
                <a:lnTo>
                  <a:pt x="3408" y="1279"/>
                </a:lnTo>
                <a:lnTo>
                  <a:pt x="3408" y="1284"/>
                </a:lnTo>
                <a:lnTo>
                  <a:pt x="3411" y="1287"/>
                </a:lnTo>
                <a:lnTo>
                  <a:pt x="3419" y="1300"/>
                </a:lnTo>
                <a:lnTo>
                  <a:pt x="3421" y="1303"/>
                </a:lnTo>
                <a:lnTo>
                  <a:pt x="3432" y="1308"/>
                </a:lnTo>
                <a:lnTo>
                  <a:pt x="3435" y="1311"/>
                </a:lnTo>
                <a:lnTo>
                  <a:pt x="3437" y="1316"/>
                </a:lnTo>
                <a:lnTo>
                  <a:pt x="3446" y="1330"/>
                </a:lnTo>
                <a:lnTo>
                  <a:pt x="3448" y="1335"/>
                </a:lnTo>
                <a:lnTo>
                  <a:pt x="3448" y="1338"/>
                </a:lnTo>
                <a:lnTo>
                  <a:pt x="3448" y="1343"/>
                </a:lnTo>
                <a:lnTo>
                  <a:pt x="3446" y="1346"/>
                </a:lnTo>
                <a:lnTo>
                  <a:pt x="3443" y="1346"/>
                </a:lnTo>
                <a:lnTo>
                  <a:pt x="3443" y="1346"/>
                </a:lnTo>
                <a:lnTo>
                  <a:pt x="3437" y="1348"/>
                </a:lnTo>
                <a:lnTo>
                  <a:pt x="3432" y="1348"/>
                </a:lnTo>
                <a:lnTo>
                  <a:pt x="3429" y="1348"/>
                </a:lnTo>
                <a:lnTo>
                  <a:pt x="3416" y="1367"/>
                </a:lnTo>
                <a:lnTo>
                  <a:pt x="3413" y="1370"/>
                </a:lnTo>
                <a:lnTo>
                  <a:pt x="3411" y="1370"/>
                </a:lnTo>
                <a:lnTo>
                  <a:pt x="3400" y="1372"/>
                </a:lnTo>
                <a:lnTo>
                  <a:pt x="3397" y="1372"/>
                </a:lnTo>
                <a:lnTo>
                  <a:pt x="3392" y="1378"/>
                </a:lnTo>
                <a:lnTo>
                  <a:pt x="3371" y="1386"/>
                </a:lnTo>
                <a:lnTo>
                  <a:pt x="3360" y="1391"/>
                </a:lnTo>
                <a:lnTo>
                  <a:pt x="3357" y="1397"/>
                </a:lnTo>
                <a:lnTo>
                  <a:pt x="3344" y="1413"/>
                </a:lnTo>
                <a:lnTo>
                  <a:pt x="3333" y="1423"/>
                </a:lnTo>
                <a:lnTo>
                  <a:pt x="3333" y="1426"/>
                </a:lnTo>
                <a:lnTo>
                  <a:pt x="3330" y="1431"/>
                </a:lnTo>
                <a:lnTo>
                  <a:pt x="3328" y="1437"/>
                </a:lnTo>
                <a:lnTo>
                  <a:pt x="3322" y="1442"/>
                </a:lnTo>
                <a:lnTo>
                  <a:pt x="3314" y="1448"/>
                </a:lnTo>
                <a:lnTo>
                  <a:pt x="3312" y="1450"/>
                </a:lnTo>
                <a:lnTo>
                  <a:pt x="3312" y="1458"/>
                </a:lnTo>
                <a:lnTo>
                  <a:pt x="3309" y="1458"/>
                </a:lnTo>
                <a:lnTo>
                  <a:pt x="3285" y="1469"/>
                </a:lnTo>
                <a:lnTo>
                  <a:pt x="3282" y="1472"/>
                </a:lnTo>
                <a:lnTo>
                  <a:pt x="3279" y="1472"/>
                </a:lnTo>
                <a:lnTo>
                  <a:pt x="3279" y="1474"/>
                </a:lnTo>
                <a:lnTo>
                  <a:pt x="3279" y="1474"/>
                </a:lnTo>
                <a:lnTo>
                  <a:pt x="3277" y="1474"/>
                </a:lnTo>
                <a:lnTo>
                  <a:pt x="3277" y="1474"/>
                </a:lnTo>
                <a:lnTo>
                  <a:pt x="3271" y="1474"/>
                </a:lnTo>
                <a:lnTo>
                  <a:pt x="3263" y="1477"/>
                </a:lnTo>
                <a:lnTo>
                  <a:pt x="3242" y="1485"/>
                </a:lnTo>
                <a:lnTo>
                  <a:pt x="3229" y="1496"/>
                </a:lnTo>
                <a:lnTo>
                  <a:pt x="3229" y="1496"/>
                </a:lnTo>
                <a:lnTo>
                  <a:pt x="3229" y="1496"/>
                </a:lnTo>
                <a:lnTo>
                  <a:pt x="3229" y="1496"/>
                </a:lnTo>
                <a:lnTo>
                  <a:pt x="3226" y="1498"/>
                </a:lnTo>
                <a:lnTo>
                  <a:pt x="3226" y="1498"/>
                </a:lnTo>
                <a:lnTo>
                  <a:pt x="3226" y="1498"/>
                </a:lnTo>
                <a:lnTo>
                  <a:pt x="3212" y="1498"/>
                </a:lnTo>
                <a:lnTo>
                  <a:pt x="3207" y="1501"/>
                </a:lnTo>
                <a:lnTo>
                  <a:pt x="3204" y="1501"/>
                </a:lnTo>
                <a:lnTo>
                  <a:pt x="3183" y="1498"/>
                </a:lnTo>
                <a:lnTo>
                  <a:pt x="3178" y="1498"/>
                </a:lnTo>
                <a:lnTo>
                  <a:pt x="3170" y="1504"/>
                </a:lnTo>
                <a:lnTo>
                  <a:pt x="3167" y="1504"/>
                </a:lnTo>
                <a:lnTo>
                  <a:pt x="3164" y="1504"/>
                </a:lnTo>
                <a:lnTo>
                  <a:pt x="3140" y="1501"/>
                </a:lnTo>
                <a:lnTo>
                  <a:pt x="3121" y="1501"/>
                </a:lnTo>
                <a:lnTo>
                  <a:pt x="3113" y="1498"/>
                </a:lnTo>
                <a:lnTo>
                  <a:pt x="3108" y="1498"/>
                </a:lnTo>
                <a:lnTo>
                  <a:pt x="2982" y="1517"/>
                </a:lnTo>
                <a:lnTo>
                  <a:pt x="2902" y="1552"/>
                </a:lnTo>
                <a:lnTo>
                  <a:pt x="2864" y="1571"/>
                </a:lnTo>
                <a:lnTo>
                  <a:pt x="2859" y="1576"/>
                </a:lnTo>
                <a:lnTo>
                  <a:pt x="2856" y="1579"/>
                </a:lnTo>
                <a:lnTo>
                  <a:pt x="2853" y="1579"/>
                </a:lnTo>
                <a:lnTo>
                  <a:pt x="2853" y="1579"/>
                </a:lnTo>
                <a:lnTo>
                  <a:pt x="2848" y="1582"/>
                </a:lnTo>
                <a:lnTo>
                  <a:pt x="2843" y="1582"/>
                </a:lnTo>
                <a:lnTo>
                  <a:pt x="2840" y="1584"/>
                </a:lnTo>
                <a:lnTo>
                  <a:pt x="2824" y="1600"/>
                </a:lnTo>
                <a:lnTo>
                  <a:pt x="2821" y="1603"/>
                </a:lnTo>
                <a:lnTo>
                  <a:pt x="2816" y="1598"/>
                </a:lnTo>
                <a:lnTo>
                  <a:pt x="2816" y="1595"/>
                </a:lnTo>
                <a:lnTo>
                  <a:pt x="2813" y="1595"/>
                </a:lnTo>
                <a:lnTo>
                  <a:pt x="2786" y="1595"/>
                </a:lnTo>
                <a:lnTo>
                  <a:pt x="2778" y="1595"/>
                </a:lnTo>
                <a:lnTo>
                  <a:pt x="2778" y="1592"/>
                </a:lnTo>
                <a:lnTo>
                  <a:pt x="2778" y="1568"/>
                </a:lnTo>
                <a:lnTo>
                  <a:pt x="2709" y="1582"/>
                </a:lnTo>
                <a:lnTo>
                  <a:pt x="2706" y="1582"/>
                </a:lnTo>
                <a:lnTo>
                  <a:pt x="2652" y="1552"/>
                </a:lnTo>
                <a:lnTo>
                  <a:pt x="2652" y="1552"/>
                </a:lnTo>
                <a:lnTo>
                  <a:pt x="2650" y="1552"/>
                </a:lnTo>
                <a:lnTo>
                  <a:pt x="2556" y="1531"/>
                </a:lnTo>
                <a:lnTo>
                  <a:pt x="2551" y="1528"/>
                </a:lnTo>
                <a:lnTo>
                  <a:pt x="2543" y="1520"/>
                </a:lnTo>
                <a:lnTo>
                  <a:pt x="2529" y="1496"/>
                </a:lnTo>
                <a:lnTo>
                  <a:pt x="2521" y="1490"/>
                </a:lnTo>
                <a:lnTo>
                  <a:pt x="2510" y="1488"/>
                </a:lnTo>
                <a:lnTo>
                  <a:pt x="2500" y="1488"/>
                </a:lnTo>
                <a:lnTo>
                  <a:pt x="2484" y="1488"/>
                </a:lnTo>
                <a:lnTo>
                  <a:pt x="2374" y="1472"/>
                </a:lnTo>
                <a:lnTo>
                  <a:pt x="2371" y="1472"/>
                </a:lnTo>
                <a:lnTo>
                  <a:pt x="2326" y="1485"/>
                </a:lnTo>
                <a:lnTo>
                  <a:pt x="2122" y="1458"/>
                </a:lnTo>
                <a:lnTo>
                  <a:pt x="2058" y="1464"/>
                </a:lnTo>
                <a:lnTo>
                  <a:pt x="2047" y="1466"/>
                </a:lnTo>
                <a:lnTo>
                  <a:pt x="2047" y="1464"/>
                </a:lnTo>
                <a:lnTo>
                  <a:pt x="2044" y="1464"/>
                </a:lnTo>
                <a:lnTo>
                  <a:pt x="2044" y="1448"/>
                </a:lnTo>
                <a:lnTo>
                  <a:pt x="2044" y="1445"/>
                </a:lnTo>
                <a:lnTo>
                  <a:pt x="2042" y="1442"/>
                </a:lnTo>
                <a:lnTo>
                  <a:pt x="2042" y="1439"/>
                </a:lnTo>
                <a:lnTo>
                  <a:pt x="2007" y="1405"/>
                </a:lnTo>
                <a:lnTo>
                  <a:pt x="2001" y="1399"/>
                </a:lnTo>
                <a:lnTo>
                  <a:pt x="2001" y="1397"/>
                </a:lnTo>
                <a:lnTo>
                  <a:pt x="2001" y="1391"/>
                </a:lnTo>
                <a:lnTo>
                  <a:pt x="1999" y="1386"/>
                </a:lnTo>
                <a:lnTo>
                  <a:pt x="1999" y="1381"/>
                </a:lnTo>
                <a:lnTo>
                  <a:pt x="1985" y="1354"/>
                </a:lnTo>
                <a:lnTo>
                  <a:pt x="1977" y="1324"/>
                </a:lnTo>
                <a:lnTo>
                  <a:pt x="1972" y="1313"/>
                </a:lnTo>
                <a:lnTo>
                  <a:pt x="1969" y="1311"/>
                </a:lnTo>
                <a:lnTo>
                  <a:pt x="1967" y="1308"/>
                </a:lnTo>
                <a:lnTo>
                  <a:pt x="1961" y="1308"/>
                </a:lnTo>
                <a:lnTo>
                  <a:pt x="1953" y="1305"/>
                </a:lnTo>
                <a:lnTo>
                  <a:pt x="1953" y="1305"/>
                </a:lnTo>
                <a:lnTo>
                  <a:pt x="1953" y="1303"/>
                </a:lnTo>
                <a:lnTo>
                  <a:pt x="1953" y="1295"/>
                </a:lnTo>
                <a:lnTo>
                  <a:pt x="1953" y="1289"/>
                </a:lnTo>
                <a:lnTo>
                  <a:pt x="1953" y="1287"/>
                </a:lnTo>
                <a:lnTo>
                  <a:pt x="1953" y="1287"/>
                </a:lnTo>
                <a:lnTo>
                  <a:pt x="1956" y="1284"/>
                </a:lnTo>
                <a:lnTo>
                  <a:pt x="1956" y="1281"/>
                </a:lnTo>
                <a:lnTo>
                  <a:pt x="1956" y="1279"/>
                </a:lnTo>
                <a:lnTo>
                  <a:pt x="1958" y="1276"/>
                </a:lnTo>
                <a:lnTo>
                  <a:pt x="1961" y="1273"/>
                </a:lnTo>
                <a:lnTo>
                  <a:pt x="1958" y="1271"/>
                </a:lnTo>
                <a:lnTo>
                  <a:pt x="1926" y="1276"/>
                </a:lnTo>
                <a:lnTo>
                  <a:pt x="1924" y="1276"/>
                </a:lnTo>
                <a:lnTo>
                  <a:pt x="1916" y="1271"/>
                </a:lnTo>
                <a:lnTo>
                  <a:pt x="1900" y="1265"/>
                </a:lnTo>
                <a:lnTo>
                  <a:pt x="1897" y="1265"/>
                </a:lnTo>
                <a:lnTo>
                  <a:pt x="1897" y="1263"/>
                </a:lnTo>
                <a:lnTo>
                  <a:pt x="1894" y="1260"/>
                </a:lnTo>
                <a:lnTo>
                  <a:pt x="1894" y="1260"/>
                </a:lnTo>
                <a:lnTo>
                  <a:pt x="1886" y="1252"/>
                </a:lnTo>
                <a:lnTo>
                  <a:pt x="1875" y="1246"/>
                </a:lnTo>
                <a:lnTo>
                  <a:pt x="1873" y="1244"/>
                </a:lnTo>
                <a:lnTo>
                  <a:pt x="1867" y="1244"/>
                </a:lnTo>
                <a:lnTo>
                  <a:pt x="1865" y="1244"/>
                </a:lnTo>
                <a:lnTo>
                  <a:pt x="1862" y="1241"/>
                </a:lnTo>
                <a:lnTo>
                  <a:pt x="1862" y="1236"/>
                </a:lnTo>
                <a:lnTo>
                  <a:pt x="1859" y="1233"/>
                </a:lnTo>
                <a:lnTo>
                  <a:pt x="1851" y="1225"/>
                </a:lnTo>
                <a:lnTo>
                  <a:pt x="1851" y="1225"/>
                </a:lnTo>
                <a:lnTo>
                  <a:pt x="1849" y="1225"/>
                </a:lnTo>
                <a:lnTo>
                  <a:pt x="1849" y="1225"/>
                </a:lnTo>
                <a:lnTo>
                  <a:pt x="1843" y="1225"/>
                </a:lnTo>
                <a:lnTo>
                  <a:pt x="1841" y="1225"/>
                </a:lnTo>
                <a:lnTo>
                  <a:pt x="1833" y="1225"/>
                </a:lnTo>
                <a:lnTo>
                  <a:pt x="1827" y="1222"/>
                </a:lnTo>
                <a:lnTo>
                  <a:pt x="1822" y="1217"/>
                </a:lnTo>
                <a:lnTo>
                  <a:pt x="1808" y="1198"/>
                </a:lnTo>
                <a:lnTo>
                  <a:pt x="1806" y="1196"/>
                </a:lnTo>
                <a:lnTo>
                  <a:pt x="1792" y="1187"/>
                </a:lnTo>
                <a:lnTo>
                  <a:pt x="1782" y="1187"/>
                </a:lnTo>
                <a:lnTo>
                  <a:pt x="1782" y="1187"/>
                </a:lnTo>
                <a:lnTo>
                  <a:pt x="1776" y="1185"/>
                </a:lnTo>
                <a:lnTo>
                  <a:pt x="1776" y="1185"/>
                </a:lnTo>
                <a:lnTo>
                  <a:pt x="1774" y="1185"/>
                </a:lnTo>
                <a:lnTo>
                  <a:pt x="1768" y="1185"/>
                </a:lnTo>
                <a:lnTo>
                  <a:pt x="1766" y="1185"/>
                </a:lnTo>
                <a:lnTo>
                  <a:pt x="1760" y="1182"/>
                </a:lnTo>
                <a:lnTo>
                  <a:pt x="1758" y="1179"/>
                </a:lnTo>
                <a:lnTo>
                  <a:pt x="1750" y="1182"/>
                </a:lnTo>
                <a:lnTo>
                  <a:pt x="1747" y="1182"/>
                </a:lnTo>
                <a:lnTo>
                  <a:pt x="1747" y="1179"/>
                </a:lnTo>
                <a:lnTo>
                  <a:pt x="1744" y="1179"/>
                </a:lnTo>
                <a:lnTo>
                  <a:pt x="1741" y="1182"/>
                </a:lnTo>
                <a:lnTo>
                  <a:pt x="1739" y="1182"/>
                </a:lnTo>
                <a:lnTo>
                  <a:pt x="1736" y="1179"/>
                </a:lnTo>
                <a:lnTo>
                  <a:pt x="1731" y="1177"/>
                </a:lnTo>
                <a:lnTo>
                  <a:pt x="1731" y="1177"/>
                </a:lnTo>
                <a:lnTo>
                  <a:pt x="1728" y="1177"/>
                </a:lnTo>
                <a:lnTo>
                  <a:pt x="1725" y="1177"/>
                </a:lnTo>
                <a:lnTo>
                  <a:pt x="1723" y="1177"/>
                </a:lnTo>
                <a:lnTo>
                  <a:pt x="1712" y="1179"/>
                </a:lnTo>
                <a:lnTo>
                  <a:pt x="1707" y="1179"/>
                </a:lnTo>
                <a:lnTo>
                  <a:pt x="1696" y="1182"/>
                </a:lnTo>
                <a:lnTo>
                  <a:pt x="1696" y="1182"/>
                </a:lnTo>
                <a:lnTo>
                  <a:pt x="1691" y="1179"/>
                </a:lnTo>
                <a:lnTo>
                  <a:pt x="1691" y="1179"/>
                </a:lnTo>
                <a:lnTo>
                  <a:pt x="1685" y="1182"/>
                </a:lnTo>
                <a:lnTo>
                  <a:pt x="1685" y="1179"/>
                </a:lnTo>
                <a:lnTo>
                  <a:pt x="1680" y="1179"/>
                </a:lnTo>
                <a:lnTo>
                  <a:pt x="1680" y="1179"/>
                </a:lnTo>
                <a:lnTo>
                  <a:pt x="1674" y="1179"/>
                </a:lnTo>
                <a:lnTo>
                  <a:pt x="1672" y="1179"/>
                </a:lnTo>
                <a:lnTo>
                  <a:pt x="1664" y="1174"/>
                </a:lnTo>
                <a:lnTo>
                  <a:pt x="1661" y="1174"/>
                </a:lnTo>
                <a:lnTo>
                  <a:pt x="1658" y="1171"/>
                </a:lnTo>
                <a:lnTo>
                  <a:pt x="1656" y="1171"/>
                </a:lnTo>
                <a:lnTo>
                  <a:pt x="1653" y="1171"/>
                </a:lnTo>
                <a:lnTo>
                  <a:pt x="1648" y="1174"/>
                </a:lnTo>
                <a:lnTo>
                  <a:pt x="1632" y="1171"/>
                </a:lnTo>
                <a:lnTo>
                  <a:pt x="1629" y="1174"/>
                </a:lnTo>
                <a:lnTo>
                  <a:pt x="1626" y="1174"/>
                </a:lnTo>
                <a:lnTo>
                  <a:pt x="1624" y="1174"/>
                </a:lnTo>
                <a:lnTo>
                  <a:pt x="1616" y="1171"/>
                </a:lnTo>
                <a:lnTo>
                  <a:pt x="1616" y="1171"/>
                </a:lnTo>
                <a:lnTo>
                  <a:pt x="1613" y="1171"/>
                </a:lnTo>
                <a:lnTo>
                  <a:pt x="1613" y="1174"/>
                </a:lnTo>
                <a:lnTo>
                  <a:pt x="1610" y="1171"/>
                </a:lnTo>
                <a:lnTo>
                  <a:pt x="1605" y="1163"/>
                </a:lnTo>
                <a:lnTo>
                  <a:pt x="1605" y="1163"/>
                </a:lnTo>
                <a:lnTo>
                  <a:pt x="1602" y="1163"/>
                </a:lnTo>
                <a:lnTo>
                  <a:pt x="1599" y="1163"/>
                </a:lnTo>
                <a:lnTo>
                  <a:pt x="1599" y="1166"/>
                </a:lnTo>
                <a:lnTo>
                  <a:pt x="1597" y="1166"/>
                </a:lnTo>
                <a:lnTo>
                  <a:pt x="1597" y="1166"/>
                </a:lnTo>
                <a:lnTo>
                  <a:pt x="1586" y="1166"/>
                </a:lnTo>
                <a:lnTo>
                  <a:pt x="1581" y="1163"/>
                </a:lnTo>
                <a:lnTo>
                  <a:pt x="1581" y="1161"/>
                </a:lnTo>
                <a:lnTo>
                  <a:pt x="1578" y="1158"/>
                </a:lnTo>
                <a:lnTo>
                  <a:pt x="1578" y="1155"/>
                </a:lnTo>
                <a:lnTo>
                  <a:pt x="1573" y="1155"/>
                </a:lnTo>
                <a:lnTo>
                  <a:pt x="1570" y="1155"/>
                </a:lnTo>
                <a:lnTo>
                  <a:pt x="1565" y="1153"/>
                </a:lnTo>
                <a:lnTo>
                  <a:pt x="1562" y="1155"/>
                </a:lnTo>
                <a:lnTo>
                  <a:pt x="1557" y="1158"/>
                </a:lnTo>
                <a:lnTo>
                  <a:pt x="1554" y="1158"/>
                </a:lnTo>
                <a:lnTo>
                  <a:pt x="1551" y="1155"/>
                </a:lnTo>
                <a:lnTo>
                  <a:pt x="1551" y="1153"/>
                </a:lnTo>
                <a:lnTo>
                  <a:pt x="1554" y="1150"/>
                </a:lnTo>
                <a:lnTo>
                  <a:pt x="1554" y="1150"/>
                </a:lnTo>
                <a:lnTo>
                  <a:pt x="1551" y="1147"/>
                </a:lnTo>
                <a:lnTo>
                  <a:pt x="1551" y="1147"/>
                </a:lnTo>
                <a:lnTo>
                  <a:pt x="1546" y="1145"/>
                </a:lnTo>
                <a:lnTo>
                  <a:pt x="1546" y="1142"/>
                </a:lnTo>
                <a:lnTo>
                  <a:pt x="1546" y="1139"/>
                </a:lnTo>
                <a:lnTo>
                  <a:pt x="1546" y="1137"/>
                </a:lnTo>
                <a:lnTo>
                  <a:pt x="1543" y="1131"/>
                </a:lnTo>
                <a:lnTo>
                  <a:pt x="1543" y="1128"/>
                </a:lnTo>
                <a:lnTo>
                  <a:pt x="1541" y="1126"/>
                </a:lnTo>
                <a:lnTo>
                  <a:pt x="1535" y="1120"/>
                </a:lnTo>
                <a:lnTo>
                  <a:pt x="1532" y="1118"/>
                </a:lnTo>
                <a:lnTo>
                  <a:pt x="1538" y="1088"/>
                </a:lnTo>
                <a:lnTo>
                  <a:pt x="1538" y="1086"/>
                </a:lnTo>
                <a:lnTo>
                  <a:pt x="1557" y="1061"/>
                </a:lnTo>
                <a:lnTo>
                  <a:pt x="1562" y="1056"/>
                </a:lnTo>
                <a:lnTo>
                  <a:pt x="1565" y="1056"/>
                </a:lnTo>
                <a:lnTo>
                  <a:pt x="1565" y="1051"/>
                </a:lnTo>
                <a:lnTo>
                  <a:pt x="1565" y="1045"/>
                </a:lnTo>
                <a:lnTo>
                  <a:pt x="1565" y="1040"/>
                </a:lnTo>
                <a:lnTo>
                  <a:pt x="1562" y="1035"/>
                </a:lnTo>
                <a:lnTo>
                  <a:pt x="1559" y="1032"/>
                </a:lnTo>
                <a:lnTo>
                  <a:pt x="1557" y="1019"/>
                </a:lnTo>
                <a:lnTo>
                  <a:pt x="1557" y="1016"/>
                </a:lnTo>
                <a:lnTo>
                  <a:pt x="1557" y="1013"/>
                </a:lnTo>
                <a:lnTo>
                  <a:pt x="1559" y="1011"/>
                </a:lnTo>
                <a:lnTo>
                  <a:pt x="1562" y="1000"/>
                </a:lnTo>
                <a:lnTo>
                  <a:pt x="1565" y="997"/>
                </a:lnTo>
                <a:lnTo>
                  <a:pt x="1565" y="992"/>
                </a:lnTo>
                <a:lnTo>
                  <a:pt x="1565" y="989"/>
                </a:lnTo>
                <a:lnTo>
                  <a:pt x="1567" y="986"/>
                </a:lnTo>
                <a:lnTo>
                  <a:pt x="1570" y="984"/>
                </a:lnTo>
                <a:lnTo>
                  <a:pt x="1570" y="981"/>
                </a:lnTo>
                <a:lnTo>
                  <a:pt x="1567" y="978"/>
                </a:lnTo>
                <a:lnTo>
                  <a:pt x="1565" y="978"/>
                </a:lnTo>
                <a:lnTo>
                  <a:pt x="1565" y="976"/>
                </a:lnTo>
                <a:lnTo>
                  <a:pt x="1565" y="973"/>
                </a:lnTo>
                <a:lnTo>
                  <a:pt x="1565" y="968"/>
                </a:lnTo>
                <a:lnTo>
                  <a:pt x="1567" y="962"/>
                </a:lnTo>
                <a:lnTo>
                  <a:pt x="1565" y="957"/>
                </a:lnTo>
                <a:lnTo>
                  <a:pt x="1562" y="954"/>
                </a:lnTo>
                <a:lnTo>
                  <a:pt x="1559" y="949"/>
                </a:lnTo>
                <a:lnTo>
                  <a:pt x="1557" y="949"/>
                </a:lnTo>
                <a:lnTo>
                  <a:pt x="1557" y="946"/>
                </a:lnTo>
                <a:lnTo>
                  <a:pt x="1557" y="943"/>
                </a:lnTo>
                <a:lnTo>
                  <a:pt x="1559" y="943"/>
                </a:lnTo>
                <a:lnTo>
                  <a:pt x="1559" y="941"/>
                </a:lnTo>
                <a:lnTo>
                  <a:pt x="1559" y="941"/>
                </a:lnTo>
                <a:lnTo>
                  <a:pt x="1559" y="938"/>
                </a:lnTo>
                <a:lnTo>
                  <a:pt x="1557" y="938"/>
                </a:lnTo>
                <a:lnTo>
                  <a:pt x="1557" y="938"/>
                </a:lnTo>
                <a:lnTo>
                  <a:pt x="1557" y="935"/>
                </a:lnTo>
                <a:lnTo>
                  <a:pt x="1554" y="933"/>
                </a:lnTo>
                <a:lnTo>
                  <a:pt x="1554" y="930"/>
                </a:lnTo>
                <a:lnTo>
                  <a:pt x="1554" y="930"/>
                </a:lnTo>
                <a:lnTo>
                  <a:pt x="1551" y="927"/>
                </a:lnTo>
                <a:lnTo>
                  <a:pt x="1549" y="925"/>
                </a:lnTo>
                <a:lnTo>
                  <a:pt x="1546" y="925"/>
                </a:lnTo>
                <a:lnTo>
                  <a:pt x="1546" y="925"/>
                </a:lnTo>
                <a:lnTo>
                  <a:pt x="1541" y="925"/>
                </a:lnTo>
                <a:lnTo>
                  <a:pt x="1538" y="922"/>
                </a:lnTo>
                <a:lnTo>
                  <a:pt x="1516" y="882"/>
                </a:lnTo>
                <a:lnTo>
                  <a:pt x="1516" y="882"/>
                </a:lnTo>
                <a:lnTo>
                  <a:pt x="1516" y="882"/>
                </a:lnTo>
                <a:lnTo>
                  <a:pt x="1516" y="879"/>
                </a:lnTo>
                <a:lnTo>
                  <a:pt x="1519" y="879"/>
                </a:lnTo>
                <a:lnTo>
                  <a:pt x="1519" y="876"/>
                </a:lnTo>
                <a:lnTo>
                  <a:pt x="1519" y="874"/>
                </a:lnTo>
                <a:lnTo>
                  <a:pt x="1516" y="871"/>
                </a:lnTo>
                <a:lnTo>
                  <a:pt x="1514" y="871"/>
                </a:lnTo>
                <a:lnTo>
                  <a:pt x="1514" y="866"/>
                </a:lnTo>
                <a:lnTo>
                  <a:pt x="1514" y="863"/>
                </a:lnTo>
                <a:lnTo>
                  <a:pt x="1514" y="858"/>
                </a:lnTo>
                <a:lnTo>
                  <a:pt x="1514" y="858"/>
                </a:lnTo>
                <a:lnTo>
                  <a:pt x="1511" y="855"/>
                </a:lnTo>
                <a:lnTo>
                  <a:pt x="1508" y="852"/>
                </a:lnTo>
                <a:lnTo>
                  <a:pt x="1506" y="847"/>
                </a:lnTo>
                <a:lnTo>
                  <a:pt x="1506" y="844"/>
                </a:lnTo>
                <a:lnTo>
                  <a:pt x="1503" y="842"/>
                </a:lnTo>
                <a:lnTo>
                  <a:pt x="1506" y="839"/>
                </a:lnTo>
                <a:lnTo>
                  <a:pt x="1506" y="839"/>
                </a:lnTo>
                <a:lnTo>
                  <a:pt x="1506" y="836"/>
                </a:lnTo>
                <a:lnTo>
                  <a:pt x="1503" y="836"/>
                </a:lnTo>
                <a:lnTo>
                  <a:pt x="1503" y="834"/>
                </a:lnTo>
                <a:lnTo>
                  <a:pt x="1492" y="831"/>
                </a:lnTo>
                <a:lnTo>
                  <a:pt x="1490" y="831"/>
                </a:lnTo>
                <a:lnTo>
                  <a:pt x="1484" y="828"/>
                </a:lnTo>
                <a:lnTo>
                  <a:pt x="1482" y="823"/>
                </a:lnTo>
                <a:lnTo>
                  <a:pt x="1482" y="823"/>
                </a:lnTo>
                <a:lnTo>
                  <a:pt x="1479" y="820"/>
                </a:lnTo>
                <a:lnTo>
                  <a:pt x="1479" y="817"/>
                </a:lnTo>
                <a:lnTo>
                  <a:pt x="1479" y="815"/>
                </a:lnTo>
                <a:lnTo>
                  <a:pt x="1482" y="812"/>
                </a:lnTo>
                <a:lnTo>
                  <a:pt x="1479" y="809"/>
                </a:lnTo>
                <a:lnTo>
                  <a:pt x="1479" y="807"/>
                </a:lnTo>
                <a:lnTo>
                  <a:pt x="1476" y="807"/>
                </a:lnTo>
                <a:lnTo>
                  <a:pt x="1471" y="807"/>
                </a:lnTo>
                <a:lnTo>
                  <a:pt x="1471" y="807"/>
                </a:lnTo>
                <a:lnTo>
                  <a:pt x="1468" y="809"/>
                </a:lnTo>
                <a:lnTo>
                  <a:pt x="1468" y="809"/>
                </a:lnTo>
                <a:lnTo>
                  <a:pt x="1468" y="812"/>
                </a:lnTo>
                <a:lnTo>
                  <a:pt x="1468" y="812"/>
                </a:lnTo>
                <a:lnTo>
                  <a:pt x="1465" y="815"/>
                </a:lnTo>
                <a:lnTo>
                  <a:pt x="1455" y="815"/>
                </a:lnTo>
                <a:lnTo>
                  <a:pt x="1452" y="815"/>
                </a:lnTo>
                <a:lnTo>
                  <a:pt x="1452" y="812"/>
                </a:lnTo>
                <a:lnTo>
                  <a:pt x="1449" y="809"/>
                </a:lnTo>
                <a:lnTo>
                  <a:pt x="1449" y="807"/>
                </a:lnTo>
                <a:lnTo>
                  <a:pt x="1449" y="807"/>
                </a:lnTo>
                <a:lnTo>
                  <a:pt x="1444" y="804"/>
                </a:lnTo>
                <a:lnTo>
                  <a:pt x="1444" y="804"/>
                </a:lnTo>
                <a:lnTo>
                  <a:pt x="1444" y="801"/>
                </a:lnTo>
                <a:lnTo>
                  <a:pt x="1441" y="801"/>
                </a:lnTo>
                <a:lnTo>
                  <a:pt x="1441" y="799"/>
                </a:lnTo>
                <a:lnTo>
                  <a:pt x="1439" y="799"/>
                </a:lnTo>
                <a:lnTo>
                  <a:pt x="1439" y="796"/>
                </a:lnTo>
                <a:lnTo>
                  <a:pt x="1436" y="796"/>
                </a:lnTo>
                <a:lnTo>
                  <a:pt x="1436" y="793"/>
                </a:lnTo>
                <a:lnTo>
                  <a:pt x="1436" y="791"/>
                </a:lnTo>
                <a:lnTo>
                  <a:pt x="1436" y="788"/>
                </a:lnTo>
                <a:lnTo>
                  <a:pt x="1433" y="788"/>
                </a:lnTo>
                <a:lnTo>
                  <a:pt x="1431" y="788"/>
                </a:lnTo>
                <a:lnTo>
                  <a:pt x="1428" y="788"/>
                </a:lnTo>
                <a:lnTo>
                  <a:pt x="1423" y="788"/>
                </a:lnTo>
                <a:lnTo>
                  <a:pt x="1423" y="788"/>
                </a:lnTo>
                <a:lnTo>
                  <a:pt x="1417" y="785"/>
                </a:lnTo>
                <a:lnTo>
                  <a:pt x="1417" y="785"/>
                </a:lnTo>
                <a:lnTo>
                  <a:pt x="1415" y="785"/>
                </a:lnTo>
                <a:lnTo>
                  <a:pt x="1412" y="791"/>
                </a:lnTo>
                <a:lnTo>
                  <a:pt x="1409" y="791"/>
                </a:lnTo>
                <a:lnTo>
                  <a:pt x="1407" y="793"/>
                </a:lnTo>
                <a:lnTo>
                  <a:pt x="1404" y="793"/>
                </a:lnTo>
                <a:lnTo>
                  <a:pt x="1401" y="793"/>
                </a:lnTo>
                <a:lnTo>
                  <a:pt x="1390" y="793"/>
                </a:lnTo>
                <a:lnTo>
                  <a:pt x="1388" y="791"/>
                </a:lnTo>
                <a:lnTo>
                  <a:pt x="1388" y="791"/>
                </a:lnTo>
                <a:lnTo>
                  <a:pt x="1388" y="791"/>
                </a:lnTo>
                <a:lnTo>
                  <a:pt x="1380" y="777"/>
                </a:lnTo>
                <a:lnTo>
                  <a:pt x="1377" y="777"/>
                </a:lnTo>
                <a:lnTo>
                  <a:pt x="1374" y="777"/>
                </a:lnTo>
                <a:lnTo>
                  <a:pt x="1369" y="777"/>
                </a:lnTo>
                <a:lnTo>
                  <a:pt x="1366" y="777"/>
                </a:lnTo>
                <a:lnTo>
                  <a:pt x="1364" y="775"/>
                </a:lnTo>
                <a:lnTo>
                  <a:pt x="1358" y="769"/>
                </a:lnTo>
                <a:lnTo>
                  <a:pt x="1356" y="767"/>
                </a:lnTo>
                <a:lnTo>
                  <a:pt x="1353" y="769"/>
                </a:lnTo>
                <a:lnTo>
                  <a:pt x="1353" y="767"/>
                </a:lnTo>
                <a:lnTo>
                  <a:pt x="1348" y="764"/>
                </a:lnTo>
                <a:lnTo>
                  <a:pt x="1348" y="761"/>
                </a:lnTo>
                <a:lnTo>
                  <a:pt x="1348" y="761"/>
                </a:lnTo>
                <a:lnTo>
                  <a:pt x="1345" y="758"/>
                </a:lnTo>
                <a:lnTo>
                  <a:pt x="1345" y="756"/>
                </a:lnTo>
                <a:lnTo>
                  <a:pt x="1345" y="753"/>
                </a:lnTo>
                <a:lnTo>
                  <a:pt x="1348" y="748"/>
                </a:lnTo>
                <a:lnTo>
                  <a:pt x="1345" y="745"/>
                </a:lnTo>
                <a:lnTo>
                  <a:pt x="1340" y="737"/>
                </a:lnTo>
                <a:lnTo>
                  <a:pt x="1337" y="737"/>
                </a:lnTo>
                <a:lnTo>
                  <a:pt x="1337" y="737"/>
                </a:lnTo>
                <a:lnTo>
                  <a:pt x="1334" y="737"/>
                </a:lnTo>
                <a:lnTo>
                  <a:pt x="1332" y="737"/>
                </a:lnTo>
                <a:lnTo>
                  <a:pt x="1329" y="737"/>
                </a:lnTo>
                <a:lnTo>
                  <a:pt x="1326" y="729"/>
                </a:lnTo>
                <a:lnTo>
                  <a:pt x="1323" y="729"/>
                </a:lnTo>
                <a:lnTo>
                  <a:pt x="1315" y="724"/>
                </a:lnTo>
                <a:lnTo>
                  <a:pt x="1315" y="724"/>
                </a:lnTo>
                <a:lnTo>
                  <a:pt x="1313" y="724"/>
                </a:lnTo>
                <a:lnTo>
                  <a:pt x="1310" y="724"/>
                </a:lnTo>
                <a:lnTo>
                  <a:pt x="1307" y="724"/>
                </a:lnTo>
                <a:lnTo>
                  <a:pt x="1305" y="721"/>
                </a:lnTo>
                <a:lnTo>
                  <a:pt x="1302" y="721"/>
                </a:lnTo>
                <a:lnTo>
                  <a:pt x="1302" y="718"/>
                </a:lnTo>
                <a:lnTo>
                  <a:pt x="1299" y="718"/>
                </a:lnTo>
                <a:lnTo>
                  <a:pt x="1299" y="718"/>
                </a:lnTo>
                <a:lnTo>
                  <a:pt x="1297" y="718"/>
                </a:lnTo>
                <a:lnTo>
                  <a:pt x="1297" y="718"/>
                </a:lnTo>
                <a:lnTo>
                  <a:pt x="1294" y="716"/>
                </a:lnTo>
                <a:lnTo>
                  <a:pt x="1291" y="713"/>
                </a:lnTo>
                <a:lnTo>
                  <a:pt x="1289" y="710"/>
                </a:lnTo>
                <a:lnTo>
                  <a:pt x="1294" y="708"/>
                </a:lnTo>
                <a:lnTo>
                  <a:pt x="1294" y="708"/>
                </a:lnTo>
                <a:lnTo>
                  <a:pt x="1294" y="705"/>
                </a:lnTo>
                <a:lnTo>
                  <a:pt x="1294" y="705"/>
                </a:lnTo>
                <a:lnTo>
                  <a:pt x="1297" y="702"/>
                </a:lnTo>
                <a:lnTo>
                  <a:pt x="1299" y="699"/>
                </a:lnTo>
                <a:lnTo>
                  <a:pt x="1302" y="699"/>
                </a:lnTo>
                <a:lnTo>
                  <a:pt x="1299" y="694"/>
                </a:lnTo>
                <a:lnTo>
                  <a:pt x="1299" y="691"/>
                </a:lnTo>
                <a:lnTo>
                  <a:pt x="1294" y="689"/>
                </a:lnTo>
                <a:lnTo>
                  <a:pt x="1291" y="689"/>
                </a:lnTo>
                <a:lnTo>
                  <a:pt x="1286" y="689"/>
                </a:lnTo>
                <a:lnTo>
                  <a:pt x="1281" y="686"/>
                </a:lnTo>
                <a:lnTo>
                  <a:pt x="1278" y="683"/>
                </a:lnTo>
                <a:lnTo>
                  <a:pt x="1278" y="683"/>
                </a:lnTo>
                <a:lnTo>
                  <a:pt x="1278" y="681"/>
                </a:lnTo>
                <a:lnTo>
                  <a:pt x="1278" y="678"/>
                </a:lnTo>
                <a:lnTo>
                  <a:pt x="1278" y="678"/>
                </a:lnTo>
                <a:lnTo>
                  <a:pt x="1275" y="675"/>
                </a:lnTo>
                <a:lnTo>
                  <a:pt x="1275" y="675"/>
                </a:lnTo>
                <a:lnTo>
                  <a:pt x="1273" y="675"/>
                </a:lnTo>
                <a:lnTo>
                  <a:pt x="1273" y="673"/>
                </a:lnTo>
                <a:lnTo>
                  <a:pt x="1273" y="670"/>
                </a:lnTo>
                <a:lnTo>
                  <a:pt x="1273" y="667"/>
                </a:lnTo>
                <a:lnTo>
                  <a:pt x="1273" y="667"/>
                </a:lnTo>
                <a:lnTo>
                  <a:pt x="1281" y="662"/>
                </a:lnTo>
                <a:lnTo>
                  <a:pt x="1283" y="659"/>
                </a:lnTo>
                <a:lnTo>
                  <a:pt x="1283" y="654"/>
                </a:lnTo>
                <a:lnTo>
                  <a:pt x="1283" y="654"/>
                </a:lnTo>
                <a:lnTo>
                  <a:pt x="1281" y="654"/>
                </a:lnTo>
                <a:lnTo>
                  <a:pt x="1278" y="651"/>
                </a:lnTo>
                <a:lnTo>
                  <a:pt x="1278" y="649"/>
                </a:lnTo>
                <a:lnTo>
                  <a:pt x="1278" y="646"/>
                </a:lnTo>
                <a:lnTo>
                  <a:pt x="1281" y="643"/>
                </a:lnTo>
                <a:lnTo>
                  <a:pt x="1281" y="640"/>
                </a:lnTo>
                <a:lnTo>
                  <a:pt x="1281" y="638"/>
                </a:lnTo>
                <a:lnTo>
                  <a:pt x="1278" y="635"/>
                </a:lnTo>
                <a:lnTo>
                  <a:pt x="1278" y="632"/>
                </a:lnTo>
                <a:lnTo>
                  <a:pt x="1270" y="635"/>
                </a:lnTo>
                <a:lnTo>
                  <a:pt x="1251" y="640"/>
                </a:lnTo>
                <a:lnTo>
                  <a:pt x="1251" y="640"/>
                </a:lnTo>
                <a:lnTo>
                  <a:pt x="1251" y="638"/>
                </a:lnTo>
                <a:lnTo>
                  <a:pt x="1251" y="640"/>
                </a:lnTo>
                <a:lnTo>
                  <a:pt x="1248" y="640"/>
                </a:lnTo>
                <a:lnTo>
                  <a:pt x="1248" y="643"/>
                </a:lnTo>
                <a:lnTo>
                  <a:pt x="1248" y="643"/>
                </a:lnTo>
                <a:lnTo>
                  <a:pt x="1248" y="643"/>
                </a:lnTo>
                <a:lnTo>
                  <a:pt x="1246" y="646"/>
                </a:lnTo>
                <a:lnTo>
                  <a:pt x="1240" y="646"/>
                </a:lnTo>
                <a:lnTo>
                  <a:pt x="1238" y="646"/>
                </a:lnTo>
                <a:lnTo>
                  <a:pt x="1235" y="643"/>
                </a:lnTo>
                <a:lnTo>
                  <a:pt x="1224" y="640"/>
                </a:lnTo>
                <a:lnTo>
                  <a:pt x="1219" y="638"/>
                </a:lnTo>
                <a:lnTo>
                  <a:pt x="1216" y="638"/>
                </a:lnTo>
                <a:lnTo>
                  <a:pt x="1203" y="643"/>
                </a:lnTo>
                <a:lnTo>
                  <a:pt x="1200" y="643"/>
                </a:lnTo>
                <a:lnTo>
                  <a:pt x="1195" y="640"/>
                </a:lnTo>
                <a:lnTo>
                  <a:pt x="1192" y="640"/>
                </a:lnTo>
                <a:lnTo>
                  <a:pt x="1190" y="643"/>
                </a:lnTo>
                <a:lnTo>
                  <a:pt x="1190" y="649"/>
                </a:lnTo>
                <a:lnTo>
                  <a:pt x="1187" y="649"/>
                </a:lnTo>
                <a:lnTo>
                  <a:pt x="1184" y="654"/>
                </a:lnTo>
                <a:lnTo>
                  <a:pt x="1181" y="654"/>
                </a:lnTo>
                <a:lnTo>
                  <a:pt x="1181" y="657"/>
                </a:lnTo>
                <a:lnTo>
                  <a:pt x="1179" y="659"/>
                </a:lnTo>
                <a:lnTo>
                  <a:pt x="1179" y="662"/>
                </a:lnTo>
                <a:lnTo>
                  <a:pt x="1179" y="665"/>
                </a:lnTo>
                <a:lnTo>
                  <a:pt x="1179" y="667"/>
                </a:lnTo>
                <a:lnTo>
                  <a:pt x="1181" y="673"/>
                </a:lnTo>
                <a:lnTo>
                  <a:pt x="1184" y="675"/>
                </a:lnTo>
                <a:lnTo>
                  <a:pt x="1187" y="678"/>
                </a:lnTo>
                <a:lnTo>
                  <a:pt x="1184" y="681"/>
                </a:lnTo>
                <a:lnTo>
                  <a:pt x="1181" y="683"/>
                </a:lnTo>
                <a:lnTo>
                  <a:pt x="1181" y="686"/>
                </a:lnTo>
                <a:lnTo>
                  <a:pt x="1181" y="686"/>
                </a:lnTo>
                <a:lnTo>
                  <a:pt x="1184" y="691"/>
                </a:lnTo>
                <a:lnTo>
                  <a:pt x="1184" y="694"/>
                </a:lnTo>
                <a:lnTo>
                  <a:pt x="1181" y="697"/>
                </a:lnTo>
                <a:lnTo>
                  <a:pt x="1176" y="705"/>
                </a:lnTo>
                <a:lnTo>
                  <a:pt x="1171" y="710"/>
                </a:lnTo>
                <a:lnTo>
                  <a:pt x="1171" y="710"/>
                </a:lnTo>
                <a:lnTo>
                  <a:pt x="1168" y="713"/>
                </a:lnTo>
                <a:lnTo>
                  <a:pt x="1168" y="718"/>
                </a:lnTo>
                <a:lnTo>
                  <a:pt x="1165" y="721"/>
                </a:lnTo>
                <a:lnTo>
                  <a:pt x="1165" y="721"/>
                </a:lnTo>
                <a:lnTo>
                  <a:pt x="1155" y="726"/>
                </a:lnTo>
                <a:lnTo>
                  <a:pt x="1144" y="724"/>
                </a:lnTo>
                <a:lnTo>
                  <a:pt x="1144" y="726"/>
                </a:lnTo>
                <a:lnTo>
                  <a:pt x="1141" y="729"/>
                </a:lnTo>
                <a:lnTo>
                  <a:pt x="1139" y="732"/>
                </a:lnTo>
                <a:lnTo>
                  <a:pt x="1133" y="734"/>
                </a:lnTo>
                <a:lnTo>
                  <a:pt x="1115" y="734"/>
                </a:lnTo>
                <a:lnTo>
                  <a:pt x="1096" y="737"/>
                </a:lnTo>
                <a:lnTo>
                  <a:pt x="1093" y="740"/>
                </a:lnTo>
                <a:lnTo>
                  <a:pt x="1090" y="742"/>
                </a:lnTo>
                <a:lnTo>
                  <a:pt x="1077" y="772"/>
                </a:lnTo>
                <a:lnTo>
                  <a:pt x="1077" y="788"/>
                </a:lnTo>
                <a:lnTo>
                  <a:pt x="1074" y="791"/>
                </a:lnTo>
                <a:lnTo>
                  <a:pt x="1072" y="796"/>
                </a:lnTo>
                <a:lnTo>
                  <a:pt x="1072" y="799"/>
                </a:lnTo>
                <a:lnTo>
                  <a:pt x="1072" y="801"/>
                </a:lnTo>
                <a:lnTo>
                  <a:pt x="1080" y="842"/>
                </a:lnTo>
                <a:lnTo>
                  <a:pt x="1080" y="844"/>
                </a:lnTo>
                <a:lnTo>
                  <a:pt x="1077" y="855"/>
                </a:lnTo>
                <a:lnTo>
                  <a:pt x="1077" y="858"/>
                </a:lnTo>
                <a:lnTo>
                  <a:pt x="1077" y="858"/>
                </a:lnTo>
                <a:lnTo>
                  <a:pt x="1080" y="863"/>
                </a:lnTo>
                <a:lnTo>
                  <a:pt x="1085" y="874"/>
                </a:lnTo>
                <a:lnTo>
                  <a:pt x="1088" y="876"/>
                </a:lnTo>
                <a:lnTo>
                  <a:pt x="1085" y="879"/>
                </a:lnTo>
                <a:lnTo>
                  <a:pt x="1085" y="882"/>
                </a:lnTo>
                <a:lnTo>
                  <a:pt x="1085" y="882"/>
                </a:lnTo>
                <a:lnTo>
                  <a:pt x="1088" y="884"/>
                </a:lnTo>
                <a:lnTo>
                  <a:pt x="1088" y="887"/>
                </a:lnTo>
                <a:lnTo>
                  <a:pt x="1085" y="893"/>
                </a:lnTo>
                <a:lnTo>
                  <a:pt x="1085" y="895"/>
                </a:lnTo>
                <a:lnTo>
                  <a:pt x="1085" y="895"/>
                </a:lnTo>
                <a:lnTo>
                  <a:pt x="1082" y="898"/>
                </a:lnTo>
                <a:lnTo>
                  <a:pt x="1080" y="898"/>
                </a:lnTo>
                <a:lnTo>
                  <a:pt x="1077" y="898"/>
                </a:lnTo>
                <a:lnTo>
                  <a:pt x="1074" y="901"/>
                </a:lnTo>
                <a:lnTo>
                  <a:pt x="1074" y="903"/>
                </a:lnTo>
                <a:lnTo>
                  <a:pt x="1074" y="906"/>
                </a:lnTo>
                <a:lnTo>
                  <a:pt x="1074" y="906"/>
                </a:lnTo>
                <a:lnTo>
                  <a:pt x="1074" y="909"/>
                </a:lnTo>
                <a:lnTo>
                  <a:pt x="1072" y="911"/>
                </a:lnTo>
                <a:lnTo>
                  <a:pt x="1072" y="914"/>
                </a:lnTo>
                <a:lnTo>
                  <a:pt x="1072" y="914"/>
                </a:lnTo>
                <a:lnTo>
                  <a:pt x="1069" y="917"/>
                </a:lnTo>
                <a:lnTo>
                  <a:pt x="1064" y="917"/>
                </a:lnTo>
                <a:lnTo>
                  <a:pt x="1053" y="919"/>
                </a:lnTo>
                <a:lnTo>
                  <a:pt x="1048" y="917"/>
                </a:lnTo>
                <a:lnTo>
                  <a:pt x="1045" y="919"/>
                </a:lnTo>
                <a:lnTo>
                  <a:pt x="1045" y="919"/>
                </a:lnTo>
                <a:lnTo>
                  <a:pt x="1042" y="919"/>
                </a:lnTo>
                <a:lnTo>
                  <a:pt x="1039" y="925"/>
                </a:lnTo>
                <a:lnTo>
                  <a:pt x="1039" y="927"/>
                </a:lnTo>
                <a:lnTo>
                  <a:pt x="1031" y="930"/>
                </a:lnTo>
                <a:lnTo>
                  <a:pt x="1029" y="933"/>
                </a:lnTo>
                <a:lnTo>
                  <a:pt x="1029" y="935"/>
                </a:lnTo>
                <a:lnTo>
                  <a:pt x="1023" y="935"/>
                </a:lnTo>
                <a:lnTo>
                  <a:pt x="1023" y="935"/>
                </a:lnTo>
                <a:lnTo>
                  <a:pt x="1021" y="938"/>
                </a:lnTo>
                <a:lnTo>
                  <a:pt x="1021" y="941"/>
                </a:lnTo>
                <a:lnTo>
                  <a:pt x="1018" y="943"/>
                </a:lnTo>
                <a:lnTo>
                  <a:pt x="1010" y="943"/>
                </a:lnTo>
                <a:lnTo>
                  <a:pt x="1005" y="949"/>
                </a:lnTo>
                <a:lnTo>
                  <a:pt x="1002" y="949"/>
                </a:lnTo>
                <a:lnTo>
                  <a:pt x="999" y="946"/>
                </a:lnTo>
                <a:lnTo>
                  <a:pt x="999" y="946"/>
                </a:lnTo>
                <a:lnTo>
                  <a:pt x="1002" y="943"/>
                </a:lnTo>
                <a:lnTo>
                  <a:pt x="1002" y="941"/>
                </a:lnTo>
                <a:lnTo>
                  <a:pt x="1002" y="938"/>
                </a:lnTo>
                <a:lnTo>
                  <a:pt x="1002" y="935"/>
                </a:lnTo>
                <a:lnTo>
                  <a:pt x="1002" y="930"/>
                </a:lnTo>
                <a:lnTo>
                  <a:pt x="999" y="927"/>
                </a:lnTo>
                <a:lnTo>
                  <a:pt x="994" y="925"/>
                </a:lnTo>
                <a:lnTo>
                  <a:pt x="991" y="925"/>
                </a:lnTo>
                <a:lnTo>
                  <a:pt x="983" y="927"/>
                </a:lnTo>
                <a:lnTo>
                  <a:pt x="978" y="927"/>
                </a:lnTo>
                <a:lnTo>
                  <a:pt x="973" y="925"/>
                </a:lnTo>
                <a:lnTo>
                  <a:pt x="973" y="925"/>
                </a:lnTo>
                <a:lnTo>
                  <a:pt x="970" y="925"/>
                </a:lnTo>
                <a:lnTo>
                  <a:pt x="970" y="925"/>
                </a:lnTo>
                <a:lnTo>
                  <a:pt x="959" y="925"/>
                </a:lnTo>
                <a:lnTo>
                  <a:pt x="951" y="925"/>
                </a:lnTo>
                <a:lnTo>
                  <a:pt x="951" y="925"/>
                </a:lnTo>
                <a:lnTo>
                  <a:pt x="951" y="925"/>
                </a:lnTo>
                <a:lnTo>
                  <a:pt x="943" y="927"/>
                </a:lnTo>
                <a:lnTo>
                  <a:pt x="943" y="927"/>
                </a:lnTo>
                <a:lnTo>
                  <a:pt x="935" y="927"/>
                </a:lnTo>
                <a:lnTo>
                  <a:pt x="927" y="927"/>
                </a:lnTo>
                <a:lnTo>
                  <a:pt x="892" y="914"/>
                </a:lnTo>
                <a:lnTo>
                  <a:pt x="879" y="903"/>
                </a:lnTo>
                <a:lnTo>
                  <a:pt x="873" y="903"/>
                </a:lnTo>
                <a:lnTo>
                  <a:pt x="865" y="901"/>
                </a:lnTo>
                <a:lnTo>
                  <a:pt x="863" y="901"/>
                </a:lnTo>
                <a:lnTo>
                  <a:pt x="860" y="895"/>
                </a:lnTo>
                <a:lnTo>
                  <a:pt x="857" y="895"/>
                </a:lnTo>
                <a:lnTo>
                  <a:pt x="855" y="895"/>
                </a:lnTo>
                <a:lnTo>
                  <a:pt x="852" y="895"/>
                </a:lnTo>
                <a:lnTo>
                  <a:pt x="849" y="895"/>
                </a:lnTo>
                <a:lnTo>
                  <a:pt x="847" y="895"/>
                </a:lnTo>
                <a:lnTo>
                  <a:pt x="847" y="898"/>
                </a:lnTo>
                <a:lnTo>
                  <a:pt x="847" y="903"/>
                </a:lnTo>
                <a:lnTo>
                  <a:pt x="847" y="906"/>
                </a:lnTo>
                <a:lnTo>
                  <a:pt x="847" y="909"/>
                </a:lnTo>
                <a:lnTo>
                  <a:pt x="847" y="909"/>
                </a:lnTo>
                <a:lnTo>
                  <a:pt x="847" y="911"/>
                </a:lnTo>
                <a:lnTo>
                  <a:pt x="847" y="914"/>
                </a:lnTo>
                <a:lnTo>
                  <a:pt x="847" y="914"/>
                </a:lnTo>
                <a:lnTo>
                  <a:pt x="844" y="919"/>
                </a:lnTo>
                <a:lnTo>
                  <a:pt x="844" y="922"/>
                </a:lnTo>
                <a:lnTo>
                  <a:pt x="844" y="925"/>
                </a:lnTo>
                <a:lnTo>
                  <a:pt x="844" y="927"/>
                </a:lnTo>
                <a:lnTo>
                  <a:pt x="844" y="930"/>
                </a:lnTo>
                <a:lnTo>
                  <a:pt x="844" y="930"/>
                </a:lnTo>
                <a:lnTo>
                  <a:pt x="830" y="960"/>
                </a:lnTo>
                <a:lnTo>
                  <a:pt x="822" y="989"/>
                </a:lnTo>
                <a:lnTo>
                  <a:pt x="820" y="997"/>
                </a:lnTo>
                <a:lnTo>
                  <a:pt x="820" y="1000"/>
                </a:lnTo>
                <a:lnTo>
                  <a:pt x="817" y="1008"/>
                </a:lnTo>
                <a:lnTo>
                  <a:pt x="817" y="1011"/>
                </a:lnTo>
                <a:lnTo>
                  <a:pt x="812" y="1021"/>
                </a:lnTo>
                <a:lnTo>
                  <a:pt x="806" y="1029"/>
                </a:lnTo>
                <a:lnTo>
                  <a:pt x="804" y="1037"/>
                </a:lnTo>
                <a:lnTo>
                  <a:pt x="801" y="1056"/>
                </a:lnTo>
                <a:lnTo>
                  <a:pt x="801" y="1067"/>
                </a:lnTo>
                <a:lnTo>
                  <a:pt x="798" y="1069"/>
                </a:lnTo>
                <a:lnTo>
                  <a:pt x="796" y="1078"/>
                </a:lnTo>
                <a:lnTo>
                  <a:pt x="790" y="1088"/>
                </a:lnTo>
                <a:lnTo>
                  <a:pt x="785" y="1102"/>
                </a:lnTo>
                <a:lnTo>
                  <a:pt x="782" y="1107"/>
                </a:lnTo>
                <a:lnTo>
                  <a:pt x="782" y="1115"/>
                </a:lnTo>
                <a:lnTo>
                  <a:pt x="785" y="1118"/>
                </a:lnTo>
                <a:lnTo>
                  <a:pt x="785" y="1118"/>
                </a:lnTo>
                <a:lnTo>
                  <a:pt x="788" y="1120"/>
                </a:lnTo>
                <a:lnTo>
                  <a:pt x="801" y="1123"/>
                </a:lnTo>
                <a:lnTo>
                  <a:pt x="812" y="1126"/>
                </a:lnTo>
                <a:lnTo>
                  <a:pt x="812" y="1128"/>
                </a:lnTo>
                <a:lnTo>
                  <a:pt x="812" y="1134"/>
                </a:lnTo>
                <a:lnTo>
                  <a:pt x="812" y="1139"/>
                </a:lnTo>
                <a:lnTo>
                  <a:pt x="812" y="1150"/>
                </a:lnTo>
                <a:lnTo>
                  <a:pt x="809" y="1158"/>
                </a:lnTo>
                <a:lnTo>
                  <a:pt x="804" y="1166"/>
                </a:lnTo>
                <a:lnTo>
                  <a:pt x="798" y="1166"/>
                </a:lnTo>
                <a:lnTo>
                  <a:pt x="793" y="1163"/>
                </a:lnTo>
                <a:lnTo>
                  <a:pt x="788" y="1155"/>
                </a:lnTo>
                <a:lnTo>
                  <a:pt x="782" y="1153"/>
                </a:lnTo>
                <a:lnTo>
                  <a:pt x="777" y="1153"/>
                </a:lnTo>
                <a:lnTo>
                  <a:pt x="774" y="1153"/>
                </a:lnTo>
                <a:lnTo>
                  <a:pt x="755" y="1163"/>
                </a:lnTo>
                <a:lnTo>
                  <a:pt x="750" y="1163"/>
                </a:lnTo>
                <a:lnTo>
                  <a:pt x="747" y="1161"/>
                </a:lnTo>
                <a:lnTo>
                  <a:pt x="745" y="1161"/>
                </a:lnTo>
                <a:lnTo>
                  <a:pt x="745" y="1158"/>
                </a:lnTo>
                <a:lnTo>
                  <a:pt x="739" y="1158"/>
                </a:lnTo>
                <a:lnTo>
                  <a:pt x="737" y="1158"/>
                </a:lnTo>
                <a:lnTo>
                  <a:pt x="737" y="1155"/>
                </a:lnTo>
                <a:lnTo>
                  <a:pt x="737" y="1153"/>
                </a:lnTo>
                <a:lnTo>
                  <a:pt x="737" y="1147"/>
                </a:lnTo>
                <a:lnTo>
                  <a:pt x="734" y="1142"/>
                </a:lnTo>
                <a:lnTo>
                  <a:pt x="731" y="1139"/>
                </a:lnTo>
                <a:lnTo>
                  <a:pt x="729" y="1139"/>
                </a:lnTo>
                <a:lnTo>
                  <a:pt x="726" y="1137"/>
                </a:lnTo>
                <a:lnTo>
                  <a:pt x="721" y="1139"/>
                </a:lnTo>
                <a:lnTo>
                  <a:pt x="715" y="1145"/>
                </a:lnTo>
                <a:lnTo>
                  <a:pt x="678" y="1155"/>
                </a:lnTo>
                <a:lnTo>
                  <a:pt x="672" y="1161"/>
                </a:lnTo>
                <a:lnTo>
                  <a:pt x="667" y="1161"/>
                </a:lnTo>
                <a:lnTo>
                  <a:pt x="664" y="1161"/>
                </a:lnTo>
                <a:lnTo>
                  <a:pt x="654" y="1166"/>
                </a:lnTo>
                <a:lnTo>
                  <a:pt x="651" y="1166"/>
                </a:lnTo>
                <a:lnTo>
                  <a:pt x="643" y="1163"/>
                </a:lnTo>
                <a:lnTo>
                  <a:pt x="638" y="1163"/>
                </a:lnTo>
                <a:lnTo>
                  <a:pt x="624" y="1169"/>
                </a:lnTo>
                <a:lnTo>
                  <a:pt x="619" y="1169"/>
                </a:lnTo>
                <a:lnTo>
                  <a:pt x="616" y="1169"/>
                </a:lnTo>
                <a:lnTo>
                  <a:pt x="613" y="1171"/>
                </a:lnTo>
                <a:lnTo>
                  <a:pt x="613" y="1174"/>
                </a:lnTo>
                <a:lnTo>
                  <a:pt x="611" y="1177"/>
                </a:lnTo>
                <a:lnTo>
                  <a:pt x="608" y="1177"/>
                </a:lnTo>
                <a:lnTo>
                  <a:pt x="603" y="1177"/>
                </a:lnTo>
                <a:lnTo>
                  <a:pt x="595" y="1179"/>
                </a:lnTo>
                <a:lnTo>
                  <a:pt x="589" y="1177"/>
                </a:lnTo>
                <a:lnTo>
                  <a:pt x="584" y="1177"/>
                </a:lnTo>
                <a:lnTo>
                  <a:pt x="581" y="1179"/>
                </a:lnTo>
                <a:lnTo>
                  <a:pt x="579" y="1182"/>
                </a:lnTo>
                <a:lnTo>
                  <a:pt x="571" y="1190"/>
                </a:lnTo>
                <a:lnTo>
                  <a:pt x="565" y="1193"/>
                </a:lnTo>
                <a:lnTo>
                  <a:pt x="563" y="1193"/>
                </a:lnTo>
                <a:lnTo>
                  <a:pt x="563" y="1198"/>
                </a:lnTo>
                <a:lnTo>
                  <a:pt x="565" y="1201"/>
                </a:lnTo>
                <a:lnTo>
                  <a:pt x="576" y="1209"/>
                </a:lnTo>
                <a:lnTo>
                  <a:pt x="579" y="1209"/>
                </a:lnTo>
                <a:lnTo>
                  <a:pt x="595" y="1204"/>
                </a:lnTo>
                <a:lnTo>
                  <a:pt x="597" y="1206"/>
                </a:lnTo>
                <a:lnTo>
                  <a:pt x="600" y="1206"/>
                </a:lnTo>
                <a:lnTo>
                  <a:pt x="605" y="1209"/>
                </a:lnTo>
                <a:lnTo>
                  <a:pt x="619" y="1214"/>
                </a:lnTo>
                <a:lnTo>
                  <a:pt x="622" y="1217"/>
                </a:lnTo>
                <a:lnTo>
                  <a:pt x="622" y="1217"/>
                </a:lnTo>
                <a:lnTo>
                  <a:pt x="622" y="1220"/>
                </a:lnTo>
                <a:lnTo>
                  <a:pt x="619" y="1220"/>
                </a:lnTo>
                <a:lnTo>
                  <a:pt x="613" y="1222"/>
                </a:lnTo>
                <a:lnTo>
                  <a:pt x="611" y="1222"/>
                </a:lnTo>
                <a:lnTo>
                  <a:pt x="608" y="1225"/>
                </a:lnTo>
                <a:lnTo>
                  <a:pt x="608" y="1228"/>
                </a:lnTo>
                <a:lnTo>
                  <a:pt x="608" y="1228"/>
                </a:lnTo>
                <a:lnTo>
                  <a:pt x="611" y="1230"/>
                </a:lnTo>
                <a:lnTo>
                  <a:pt x="611" y="1233"/>
                </a:lnTo>
                <a:lnTo>
                  <a:pt x="611" y="1233"/>
                </a:lnTo>
                <a:lnTo>
                  <a:pt x="608" y="1236"/>
                </a:lnTo>
                <a:lnTo>
                  <a:pt x="605" y="1246"/>
                </a:lnTo>
                <a:lnTo>
                  <a:pt x="605" y="1252"/>
                </a:lnTo>
                <a:lnTo>
                  <a:pt x="605" y="1254"/>
                </a:lnTo>
                <a:lnTo>
                  <a:pt x="611" y="1273"/>
                </a:lnTo>
                <a:lnTo>
                  <a:pt x="611" y="1279"/>
                </a:lnTo>
                <a:lnTo>
                  <a:pt x="608" y="1287"/>
                </a:lnTo>
                <a:lnTo>
                  <a:pt x="605" y="1292"/>
                </a:lnTo>
                <a:lnTo>
                  <a:pt x="608" y="1295"/>
                </a:lnTo>
                <a:lnTo>
                  <a:pt x="608" y="1297"/>
                </a:lnTo>
                <a:lnTo>
                  <a:pt x="611" y="1300"/>
                </a:lnTo>
                <a:lnTo>
                  <a:pt x="613" y="1300"/>
                </a:lnTo>
                <a:lnTo>
                  <a:pt x="613" y="1303"/>
                </a:lnTo>
                <a:lnTo>
                  <a:pt x="613" y="1305"/>
                </a:lnTo>
                <a:lnTo>
                  <a:pt x="613" y="1308"/>
                </a:lnTo>
                <a:lnTo>
                  <a:pt x="613" y="1311"/>
                </a:lnTo>
                <a:lnTo>
                  <a:pt x="616" y="1313"/>
                </a:lnTo>
                <a:lnTo>
                  <a:pt x="619" y="1319"/>
                </a:lnTo>
                <a:lnTo>
                  <a:pt x="640" y="1375"/>
                </a:lnTo>
                <a:lnTo>
                  <a:pt x="640" y="1378"/>
                </a:lnTo>
                <a:lnTo>
                  <a:pt x="638" y="1383"/>
                </a:lnTo>
                <a:lnTo>
                  <a:pt x="635" y="1391"/>
                </a:lnTo>
                <a:lnTo>
                  <a:pt x="635" y="1394"/>
                </a:lnTo>
                <a:lnTo>
                  <a:pt x="638" y="1394"/>
                </a:lnTo>
                <a:lnTo>
                  <a:pt x="643" y="1397"/>
                </a:lnTo>
                <a:lnTo>
                  <a:pt x="643" y="1397"/>
                </a:lnTo>
                <a:lnTo>
                  <a:pt x="643" y="1399"/>
                </a:lnTo>
                <a:lnTo>
                  <a:pt x="646" y="1402"/>
                </a:lnTo>
                <a:lnTo>
                  <a:pt x="646" y="1405"/>
                </a:lnTo>
                <a:lnTo>
                  <a:pt x="646" y="1407"/>
                </a:lnTo>
                <a:lnTo>
                  <a:pt x="646" y="1410"/>
                </a:lnTo>
                <a:lnTo>
                  <a:pt x="648" y="1413"/>
                </a:lnTo>
                <a:lnTo>
                  <a:pt x="646" y="1415"/>
                </a:lnTo>
                <a:lnTo>
                  <a:pt x="646" y="1418"/>
                </a:lnTo>
                <a:lnTo>
                  <a:pt x="643" y="1418"/>
                </a:lnTo>
                <a:lnTo>
                  <a:pt x="643" y="1418"/>
                </a:lnTo>
                <a:lnTo>
                  <a:pt x="640" y="1418"/>
                </a:lnTo>
                <a:lnTo>
                  <a:pt x="635" y="1415"/>
                </a:lnTo>
                <a:lnTo>
                  <a:pt x="632" y="1415"/>
                </a:lnTo>
                <a:lnTo>
                  <a:pt x="627" y="1415"/>
                </a:lnTo>
                <a:lnTo>
                  <a:pt x="622" y="1421"/>
                </a:lnTo>
                <a:lnTo>
                  <a:pt x="613" y="1426"/>
                </a:lnTo>
                <a:lnTo>
                  <a:pt x="608" y="1429"/>
                </a:lnTo>
                <a:lnTo>
                  <a:pt x="608" y="1431"/>
                </a:lnTo>
                <a:lnTo>
                  <a:pt x="611" y="1434"/>
                </a:lnTo>
                <a:lnTo>
                  <a:pt x="613" y="1437"/>
                </a:lnTo>
                <a:lnTo>
                  <a:pt x="619" y="1439"/>
                </a:lnTo>
                <a:lnTo>
                  <a:pt x="624" y="1439"/>
                </a:lnTo>
                <a:lnTo>
                  <a:pt x="624" y="1442"/>
                </a:lnTo>
                <a:lnTo>
                  <a:pt x="627" y="1442"/>
                </a:lnTo>
                <a:lnTo>
                  <a:pt x="624" y="1445"/>
                </a:lnTo>
                <a:lnTo>
                  <a:pt x="624" y="1448"/>
                </a:lnTo>
                <a:lnTo>
                  <a:pt x="619" y="1448"/>
                </a:lnTo>
                <a:lnTo>
                  <a:pt x="611" y="1450"/>
                </a:lnTo>
                <a:lnTo>
                  <a:pt x="611" y="1450"/>
                </a:lnTo>
                <a:lnTo>
                  <a:pt x="605" y="1453"/>
                </a:lnTo>
                <a:lnTo>
                  <a:pt x="605" y="1453"/>
                </a:lnTo>
                <a:lnTo>
                  <a:pt x="600" y="1453"/>
                </a:lnTo>
                <a:lnTo>
                  <a:pt x="600" y="1453"/>
                </a:lnTo>
                <a:lnTo>
                  <a:pt x="597" y="1453"/>
                </a:lnTo>
                <a:lnTo>
                  <a:pt x="597" y="1456"/>
                </a:lnTo>
                <a:lnTo>
                  <a:pt x="595" y="1464"/>
                </a:lnTo>
                <a:lnTo>
                  <a:pt x="592" y="1466"/>
                </a:lnTo>
                <a:lnTo>
                  <a:pt x="589" y="1472"/>
                </a:lnTo>
                <a:lnTo>
                  <a:pt x="589" y="1474"/>
                </a:lnTo>
                <a:lnTo>
                  <a:pt x="589" y="1477"/>
                </a:lnTo>
                <a:lnTo>
                  <a:pt x="589" y="1480"/>
                </a:lnTo>
                <a:lnTo>
                  <a:pt x="589" y="1480"/>
                </a:lnTo>
                <a:lnTo>
                  <a:pt x="589" y="1485"/>
                </a:lnTo>
                <a:lnTo>
                  <a:pt x="592" y="1488"/>
                </a:lnTo>
                <a:lnTo>
                  <a:pt x="595" y="1490"/>
                </a:lnTo>
                <a:lnTo>
                  <a:pt x="595" y="1493"/>
                </a:lnTo>
                <a:lnTo>
                  <a:pt x="595" y="1496"/>
                </a:lnTo>
                <a:lnTo>
                  <a:pt x="595" y="1496"/>
                </a:lnTo>
                <a:lnTo>
                  <a:pt x="595" y="1498"/>
                </a:lnTo>
                <a:lnTo>
                  <a:pt x="595" y="1501"/>
                </a:lnTo>
                <a:lnTo>
                  <a:pt x="595" y="1509"/>
                </a:lnTo>
                <a:lnTo>
                  <a:pt x="597" y="1512"/>
                </a:lnTo>
                <a:lnTo>
                  <a:pt x="597" y="1515"/>
                </a:lnTo>
                <a:lnTo>
                  <a:pt x="597" y="1515"/>
                </a:lnTo>
                <a:lnTo>
                  <a:pt x="600" y="1523"/>
                </a:lnTo>
                <a:lnTo>
                  <a:pt x="600" y="1525"/>
                </a:lnTo>
                <a:lnTo>
                  <a:pt x="597" y="1528"/>
                </a:lnTo>
                <a:lnTo>
                  <a:pt x="595" y="1531"/>
                </a:lnTo>
                <a:lnTo>
                  <a:pt x="595" y="1531"/>
                </a:lnTo>
                <a:lnTo>
                  <a:pt x="595" y="1536"/>
                </a:lnTo>
                <a:lnTo>
                  <a:pt x="597" y="1536"/>
                </a:lnTo>
                <a:lnTo>
                  <a:pt x="597" y="1539"/>
                </a:lnTo>
                <a:lnTo>
                  <a:pt x="597" y="1541"/>
                </a:lnTo>
                <a:lnTo>
                  <a:pt x="600" y="1541"/>
                </a:lnTo>
                <a:lnTo>
                  <a:pt x="600" y="1544"/>
                </a:lnTo>
                <a:lnTo>
                  <a:pt x="597" y="1549"/>
                </a:lnTo>
                <a:lnTo>
                  <a:pt x="592" y="1549"/>
                </a:lnTo>
                <a:lnTo>
                  <a:pt x="571" y="1549"/>
                </a:lnTo>
                <a:lnTo>
                  <a:pt x="565" y="1552"/>
                </a:lnTo>
                <a:lnTo>
                  <a:pt x="563" y="1552"/>
                </a:lnTo>
                <a:lnTo>
                  <a:pt x="560" y="1552"/>
                </a:lnTo>
                <a:lnTo>
                  <a:pt x="560" y="1555"/>
                </a:lnTo>
                <a:lnTo>
                  <a:pt x="557" y="1557"/>
                </a:lnTo>
                <a:lnTo>
                  <a:pt x="557" y="1563"/>
                </a:lnTo>
                <a:lnTo>
                  <a:pt x="557" y="1563"/>
                </a:lnTo>
                <a:lnTo>
                  <a:pt x="555" y="1568"/>
                </a:lnTo>
                <a:lnTo>
                  <a:pt x="549" y="1568"/>
                </a:lnTo>
                <a:lnTo>
                  <a:pt x="544" y="1568"/>
                </a:lnTo>
                <a:lnTo>
                  <a:pt x="541" y="1568"/>
                </a:lnTo>
                <a:lnTo>
                  <a:pt x="536" y="1571"/>
                </a:lnTo>
                <a:lnTo>
                  <a:pt x="530" y="1574"/>
                </a:lnTo>
                <a:lnTo>
                  <a:pt x="522" y="1579"/>
                </a:lnTo>
                <a:lnTo>
                  <a:pt x="522" y="1579"/>
                </a:lnTo>
                <a:lnTo>
                  <a:pt x="520" y="1579"/>
                </a:lnTo>
                <a:lnTo>
                  <a:pt x="514" y="1579"/>
                </a:lnTo>
                <a:lnTo>
                  <a:pt x="512" y="1579"/>
                </a:lnTo>
                <a:lnTo>
                  <a:pt x="509" y="1579"/>
                </a:lnTo>
                <a:lnTo>
                  <a:pt x="506" y="1584"/>
                </a:lnTo>
                <a:lnTo>
                  <a:pt x="504" y="1584"/>
                </a:lnTo>
                <a:lnTo>
                  <a:pt x="501" y="1587"/>
                </a:lnTo>
                <a:lnTo>
                  <a:pt x="498" y="1587"/>
                </a:lnTo>
                <a:lnTo>
                  <a:pt x="493" y="1587"/>
                </a:lnTo>
                <a:lnTo>
                  <a:pt x="485" y="1595"/>
                </a:lnTo>
                <a:lnTo>
                  <a:pt x="480" y="1598"/>
                </a:lnTo>
                <a:lnTo>
                  <a:pt x="477" y="1598"/>
                </a:lnTo>
                <a:lnTo>
                  <a:pt x="469" y="1603"/>
                </a:lnTo>
                <a:lnTo>
                  <a:pt x="458" y="1608"/>
                </a:lnTo>
                <a:lnTo>
                  <a:pt x="455" y="1608"/>
                </a:lnTo>
                <a:lnTo>
                  <a:pt x="455" y="1608"/>
                </a:lnTo>
                <a:lnTo>
                  <a:pt x="453" y="1611"/>
                </a:lnTo>
                <a:lnTo>
                  <a:pt x="453" y="1614"/>
                </a:lnTo>
                <a:lnTo>
                  <a:pt x="453" y="1616"/>
                </a:lnTo>
                <a:lnTo>
                  <a:pt x="450" y="1616"/>
                </a:lnTo>
                <a:lnTo>
                  <a:pt x="442" y="1619"/>
                </a:lnTo>
                <a:lnTo>
                  <a:pt x="434" y="1625"/>
                </a:lnTo>
                <a:lnTo>
                  <a:pt x="431" y="1627"/>
                </a:lnTo>
                <a:lnTo>
                  <a:pt x="429" y="1627"/>
                </a:lnTo>
                <a:lnTo>
                  <a:pt x="426" y="1630"/>
                </a:lnTo>
                <a:lnTo>
                  <a:pt x="426" y="1630"/>
                </a:lnTo>
                <a:lnTo>
                  <a:pt x="429" y="1635"/>
                </a:lnTo>
                <a:lnTo>
                  <a:pt x="429" y="1638"/>
                </a:lnTo>
                <a:lnTo>
                  <a:pt x="429" y="1641"/>
                </a:lnTo>
                <a:lnTo>
                  <a:pt x="426" y="1641"/>
                </a:lnTo>
                <a:lnTo>
                  <a:pt x="423" y="1643"/>
                </a:lnTo>
                <a:lnTo>
                  <a:pt x="421" y="1646"/>
                </a:lnTo>
                <a:lnTo>
                  <a:pt x="418" y="1649"/>
                </a:lnTo>
                <a:lnTo>
                  <a:pt x="415" y="1657"/>
                </a:lnTo>
                <a:lnTo>
                  <a:pt x="413" y="1659"/>
                </a:lnTo>
                <a:lnTo>
                  <a:pt x="413" y="1659"/>
                </a:lnTo>
                <a:lnTo>
                  <a:pt x="402" y="1667"/>
                </a:lnTo>
                <a:lnTo>
                  <a:pt x="402" y="1667"/>
                </a:lnTo>
                <a:lnTo>
                  <a:pt x="399" y="1667"/>
                </a:lnTo>
                <a:lnTo>
                  <a:pt x="396" y="1667"/>
                </a:lnTo>
                <a:lnTo>
                  <a:pt x="383" y="1665"/>
                </a:lnTo>
                <a:lnTo>
                  <a:pt x="380" y="1665"/>
                </a:lnTo>
                <a:lnTo>
                  <a:pt x="378" y="1665"/>
                </a:lnTo>
                <a:lnTo>
                  <a:pt x="367" y="1673"/>
                </a:lnTo>
                <a:lnTo>
                  <a:pt x="364" y="1673"/>
                </a:lnTo>
                <a:lnTo>
                  <a:pt x="364" y="1673"/>
                </a:lnTo>
                <a:lnTo>
                  <a:pt x="359" y="1673"/>
                </a:lnTo>
                <a:lnTo>
                  <a:pt x="351" y="1675"/>
                </a:lnTo>
                <a:lnTo>
                  <a:pt x="348" y="1675"/>
                </a:lnTo>
                <a:lnTo>
                  <a:pt x="346" y="1673"/>
                </a:lnTo>
                <a:lnTo>
                  <a:pt x="340" y="1670"/>
                </a:lnTo>
                <a:lnTo>
                  <a:pt x="337" y="1670"/>
                </a:lnTo>
                <a:lnTo>
                  <a:pt x="335" y="1670"/>
                </a:lnTo>
                <a:lnTo>
                  <a:pt x="329" y="1673"/>
                </a:lnTo>
                <a:lnTo>
                  <a:pt x="316" y="1670"/>
                </a:lnTo>
                <a:lnTo>
                  <a:pt x="313" y="1670"/>
                </a:lnTo>
                <a:lnTo>
                  <a:pt x="311" y="1667"/>
                </a:lnTo>
                <a:lnTo>
                  <a:pt x="308" y="1667"/>
                </a:lnTo>
                <a:lnTo>
                  <a:pt x="297" y="1670"/>
                </a:lnTo>
                <a:lnTo>
                  <a:pt x="295" y="1670"/>
                </a:lnTo>
                <a:lnTo>
                  <a:pt x="292" y="1673"/>
                </a:lnTo>
                <a:lnTo>
                  <a:pt x="289" y="1675"/>
                </a:lnTo>
                <a:lnTo>
                  <a:pt x="287" y="1678"/>
                </a:lnTo>
                <a:lnTo>
                  <a:pt x="287" y="1678"/>
                </a:lnTo>
                <a:lnTo>
                  <a:pt x="284" y="1681"/>
                </a:lnTo>
                <a:lnTo>
                  <a:pt x="284" y="1683"/>
                </a:lnTo>
                <a:lnTo>
                  <a:pt x="287" y="1686"/>
                </a:lnTo>
                <a:lnTo>
                  <a:pt x="287" y="1689"/>
                </a:lnTo>
                <a:lnTo>
                  <a:pt x="284" y="1692"/>
                </a:lnTo>
                <a:lnTo>
                  <a:pt x="284" y="1692"/>
                </a:lnTo>
                <a:lnTo>
                  <a:pt x="281" y="1694"/>
                </a:lnTo>
                <a:lnTo>
                  <a:pt x="276" y="1697"/>
                </a:lnTo>
                <a:lnTo>
                  <a:pt x="276" y="1700"/>
                </a:lnTo>
                <a:lnTo>
                  <a:pt x="273" y="1705"/>
                </a:lnTo>
                <a:lnTo>
                  <a:pt x="273" y="1716"/>
                </a:lnTo>
                <a:lnTo>
                  <a:pt x="273" y="1718"/>
                </a:lnTo>
                <a:lnTo>
                  <a:pt x="271" y="1721"/>
                </a:lnTo>
                <a:lnTo>
                  <a:pt x="268" y="1724"/>
                </a:lnTo>
                <a:lnTo>
                  <a:pt x="265" y="1726"/>
                </a:lnTo>
                <a:lnTo>
                  <a:pt x="262" y="1734"/>
                </a:lnTo>
                <a:lnTo>
                  <a:pt x="260" y="1740"/>
                </a:lnTo>
                <a:lnTo>
                  <a:pt x="257" y="1742"/>
                </a:lnTo>
                <a:lnTo>
                  <a:pt x="249" y="1745"/>
                </a:lnTo>
                <a:lnTo>
                  <a:pt x="246" y="1748"/>
                </a:lnTo>
                <a:lnTo>
                  <a:pt x="244" y="1751"/>
                </a:lnTo>
                <a:lnTo>
                  <a:pt x="244" y="1748"/>
                </a:lnTo>
                <a:lnTo>
                  <a:pt x="241" y="1740"/>
                </a:lnTo>
                <a:lnTo>
                  <a:pt x="241" y="1740"/>
                </a:lnTo>
                <a:lnTo>
                  <a:pt x="238" y="1737"/>
                </a:lnTo>
                <a:lnTo>
                  <a:pt x="236" y="1740"/>
                </a:lnTo>
                <a:lnTo>
                  <a:pt x="233" y="1745"/>
                </a:lnTo>
                <a:lnTo>
                  <a:pt x="230" y="1748"/>
                </a:lnTo>
                <a:lnTo>
                  <a:pt x="228" y="1745"/>
                </a:lnTo>
                <a:lnTo>
                  <a:pt x="225" y="1745"/>
                </a:lnTo>
                <a:lnTo>
                  <a:pt x="222" y="1745"/>
                </a:lnTo>
                <a:lnTo>
                  <a:pt x="222" y="1745"/>
                </a:lnTo>
                <a:lnTo>
                  <a:pt x="214" y="1748"/>
                </a:lnTo>
                <a:lnTo>
                  <a:pt x="212" y="1751"/>
                </a:lnTo>
                <a:lnTo>
                  <a:pt x="212" y="1751"/>
                </a:lnTo>
                <a:lnTo>
                  <a:pt x="209" y="1753"/>
                </a:lnTo>
                <a:lnTo>
                  <a:pt x="209" y="1756"/>
                </a:lnTo>
                <a:lnTo>
                  <a:pt x="206" y="1756"/>
                </a:lnTo>
                <a:lnTo>
                  <a:pt x="204" y="1756"/>
                </a:lnTo>
                <a:lnTo>
                  <a:pt x="198" y="1753"/>
                </a:lnTo>
                <a:lnTo>
                  <a:pt x="195" y="1753"/>
                </a:lnTo>
                <a:lnTo>
                  <a:pt x="193" y="1753"/>
                </a:lnTo>
                <a:lnTo>
                  <a:pt x="190" y="1756"/>
                </a:lnTo>
                <a:lnTo>
                  <a:pt x="187" y="1756"/>
                </a:lnTo>
                <a:lnTo>
                  <a:pt x="187" y="1753"/>
                </a:lnTo>
                <a:lnTo>
                  <a:pt x="185" y="1753"/>
                </a:lnTo>
                <a:lnTo>
                  <a:pt x="185" y="1748"/>
                </a:lnTo>
                <a:lnTo>
                  <a:pt x="185" y="1745"/>
                </a:lnTo>
                <a:lnTo>
                  <a:pt x="185" y="1742"/>
                </a:lnTo>
                <a:lnTo>
                  <a:pt x="185" y="1740"/>
                </a:lnTo>
                <a:lnTo>
                  <a:pt x="187" y="1740"/>
                </a:lnTo>
                <a:lnTo>
                  <a:pt x="187" y="1737"/>
                </a:lnTo>
                <a:lnTo>
                  <a:pt x="185" y="1737"/>
                </a:lnTo>
                <a:lnTo>
                  <a:pt x="182" y="1734"/>
                </a:lnTo>
                <a:lnTo>
                  <a:pt x="182" y="1732"/>
                </a:lnTo>
                <a:lnTo>
                  <a:pt x="182" y="1729"/>
                </a:lnTo>
                <a:lnTo>
                  <a:pt x="182" y="1724"/>
                </a:lnTo>
                <a:lnTo>
                  <a:pt x="179" y="1718"/>
                </a:lnTo>
                <a:lnTo>
                  <a:pt x="177" y="1716"/>
                </a:lnTo>
                <a:lnTo>
                  <a:pt x="174" y="1716"/>
                </a:lnTo>
                <a:lnTo>
                  <a:pt x="169" y="1718"/>
                </a:lnTo>
                <a:lnTo>
                  <a:pt x="150" y="1734"/>
                </a:lnTo>
                <a:lnTo>
                  <a:pt x="150" y="1734"/>
                </a:lnTo>
                <a:lnTo>
                  <a:pt x="147" y="1734"/>
                </a:lnTo>
                <a:lnTo>
                  <a:pt x="147" y="1734"/>
                </a:lnTo>
                <a:lnTo>
                  <a:pt x="147" y="1734"/>
                </a:lnTo>
                <a:lnTo>
                  <a:pt x="147" y="1737"/>
                </a:lnTo>
                <a:lnTo>
                  <a:pt x="145" y="1737"/>
                </a:lnTo>
                <a:lnTo>
                  <a:pt x="145" y="1737"/>
                </a:lnTo>
                <a:lnTo>
                  <a:pt x="142" y="1737"/>
                </a:lnTo>
                <a:lnTo>
                  <a:pt x="142" y="1737"/>
                </a:lnTo>
                <a:lnTo>
                  <a:pt x="139" y="1734"/>
                </a:lnTo>
                <a:lnTo>
                  <a:pt x="137" y="1737"/>
                </a:lnTo>
                <a:lnTo>
                  <a:pt x="131" y="1737"/>
                </a:lnTo>
                <a:lnTo>
                  <a:pt x="131" y="1737"/>
                </a:lnTo>
                <a:lnTo>
                  <a:pt x="126" y="1737"/>
                </a:lnTo>
                <a:lnTo>
                  <a:pt x="123" y="1737"/>
                </a:lnTo>
                <a:lnTo>
                  <a:pt x="115" y="1732"/>
                </a:lnTo>
                <a:lnTo>
                  <a:pt x="115" y="1729"/>
                </a:lnTo>
                <a:lnTo>
                  <a:pt x="112" y="1729"/>
                </a:lnTo>
                <a:lnTo>
                  <a:pt x="110" y="1732"/>
                </a:lnTo>
                <a:lnTo>
                  <a:pt x="110" y="1734"/>
                </a:lnTo>
                <a:lnTo>
                  <a:pt x="110" y="1734"/>
                </a:lnTo>
                <a:lnTo>
                  <a:pt x="110" y="1734"/>
                </a:lnTo>
                <a:lnTo>
                  <a:pt x="107" y="1737"/>
                </a:lnTo>
                <a:lnTo>
                  <a:pt x="107" y="1740"/>
                </a:lnTo>
                <a:lnTo>
                  <a:pt x="107" y="1742"/>
                </a:lnTo>
                <a:lnTo>
                  <a:pt x="112" y="1745"/>
                </a:lnTo>
                <a:lnTo>
                  <a:pt x="112" y="1748"/>
                </a:lnTo>
                <a:lnTo>
                  <a:pt x="115" y="1751"/>
                </a:lnTo>
                <a:lnTo>
                  <a:pt x="112" y="1753"/>
                </a:lnTo>
                <a:lnTo>
                  <a:pt x="104" y="1751"/>
                </a:lnTo>
                <a:lnTo>
                  <a:pt x="102" y="1751"/>
                </a:lnTo>
                <a:lnTo>
                  <a:pt x="99" y="1751"/>
                </a:lnTo>
                <a:lnTo>
                  <a:pt x="96" y="1756"/>
                </a:lnTo>
                <a:lnTo>
                  <a:pt x="94" y="1756"/>
                </a:lnTo>
                <a:lnTo>
                  <a:pt x="91" y="1759"/>
                </a:lnTo>
                <a:lnTo>
                  <a:pt x="88" y="1761"/>
                </a:lnTo>
                <a:lnTo>
                  <a:pt x="80" y="1769"/>
                </a:lnTo>
                <a:lnTo>
                  <a:pt x="70" y="1777"/>
                </a:lnTo>
                <a:lnTo>
                  <a:pt x="67" y="1780"/>
                </a:lnTo>
                <a:lnTo>
                  <a:pt x="64" y="1780"/>
                </a:lnTo>
                <a:lnTo>
                  <a:pt x="62" y="1780"/>
                </a:lnTo>
                <a:lnTo>
                  <a:pt x="59" y="1777"/>
                </a:lnTo>
                <a:lnTo>
                  <a:pt x="56" y="1777"/>
                </a:lnTo>
                <a:lnTo>
                  <a:pt x="51" y="1777"/>
                </a:lnTo>
                <a:lnTo>
                  <a:pt x="48" y="1780"/>
                </a:lnTo>
                <a:lnTo>
                  <a:pt x="45" y="1780"/>
                </a:lnTo>
                <a:lnTo>
                  <a:pt x="43" y="1783"/>
                </a:lnTo>
                <a:lnTo>
                  <a:pt x="37" y="1783"/>
                </a:lnTo>
                <a:lnTo>
                  <a:pt x="35" y="1785"/>
                </a:lnTo>
                <a:lnTo>
                  <a:pt x="35" y="1785"/>
                </a:lnTo>
                <a:lnTo>
                  <a:pt x="32" y="1788"/>
                </a:lnTo>
                <a:lnTo>
                  <a:pt x="32" y="1788"/>
                </a:lnTo>
                <a:lnTo>
                  <a:pt x="32" y="1791"/>
                </a:lnTo>
                <a:lnTo>
                  <a:pt x="32" y="1793"/>
                </a:lnTo>
                <a:lnTo>
                  <a:pt x="29" y="1796"/>
                </a:lnTo>
                <a:lnTo>
                  <a:pt x="29" y="1796"/>
                </a:lnTo>
                <a:lnTo>
                  <a:pt x="27" y="1799"/>
                </a:lnTo>
                <a:lnTo>
                  <a:pt x="27" y="1804"/>
                </a:lnTo>
                <a:lnTo>
                  <a:pt x="27" y="1807"/>
                </a:lnTo>
                <a:lnTo>
                  <a:pt x="27" y="1807"/>
                </a:lnTo>
                <a:lnTo>
                  <a:pt x="24" y="1810"/>
                </a:lnTo>
                <a:lnTo>
                  <a:pt x="21" y="1810"/>
                </a:lnTo>
                <a:lnTo>
                  <a:pt x="21" y="1812"/>
                </a:lnTo>
                <a:lnTo>
                  <a:pt x="21" y="1815"/>
                </a:lnTo>
                <a:lnTo>
                  <a:pt x="21" y="1818"/>
                </a:lnTo>
                <a:lnTo>
                  <a:pt x="21" y="1820"/>
                </a:lnTo>
                <a:lnTo>
                  <a:pt x="24" y="1820"/>
                </a:lnTo>
                <a:lnTo>
                  <a:pt x="24" y="1820"/>
                </a:lnTo>
                <a:lnTo>
                  <a:pt x="27" y="1823"/>
                </a:lnTo>
                <a:lnTo>
                  <a:pt x="27" y="1823"/>
                </a:lnTo>
                <a:lnTo>
                  <a:pt x="27" y="1826"/>
                </a:lnTo>
                <a:lnTo>
                  <a:pt x="29" y="1831"/>
                </a:lnTo>
                <a:lnTo>
                  <a:pt x="29" y="1836"/>
                </a:lnTo>
                <a:lnTo>
                  <a:pt x="29" y="1839"/>
                </a:lnTo>
                <a:lnTo>
                  <a:pt x="27" y="1839"/>
                </a:lnTo>
                <a:lnTo>
                  <a:pt x="27" y="1842"/>
                </a:lnTo>
                <a:lnTo>
                  <a:pt x="24" y="1842"/>
                </a:lnTo>
                <a:lnTo>
                  <a:pt x="24" y="1844"/>
                </a:lnTo>
                <a:lnTo>
                  <a:pt x="24" y="1850"/>
                </a:lnTo>
                <a:lnTo>
                  <a:pt x="21" y="1850"/>
                </a:lnTo>
                <a:lnTo>
                  <a:pt x="21" y="1852"/>
                </a:lnTo>
                <a:lnTo>
                  <a:pt x="3" y="1855"/>
                </a:lnTo>
                <a:lnTo>
                  <a:pt x="3" y="1858"/>
                </a:lnTo>
                <a:lnTo>
                  <a:pt x="5" y="1863"/>
                </a:lnTo>
                <a:lnTo>
                  <a:pt x="5" y="1866"/>
                </a:lnTo>
                <a:lnTo>
                  <a:pt x="5" y="1868"/>
                </a:lnTo>
                <a:lnTo>
                  <a:pt x="3" y="1877"/>
                </a:lnTo>
                <a:lnTo>
                  <a:pt x="0" y="1879"/>
                </a:lnTo>
                <a:lnTo>
                  <a:pt x="3" y="1882"/>
                </a:lnTo>
                <a:lnTo>
                  <a:pt x="3" y="1885"/>
                </a:lnTo>
                <a:lnTo>
                  <a:pt x="8" y="1890"/>
                </a:lnTo>
                <a:lnTo>
                  <a:pt x="8" y="1890"/>
                </a:lnTo>
                <a:lnTo>
                  <a:pt x="8" y="1895"/>
                </a:lnTo>
                <a:lnTo>
                  <a:pt x="11" y="1898"/>
                </a:lnTo>
                <a:lnTo>
                  <a:pt x="11" y="1898"/>
                </a:lnTo>
                <a:lnTo>
                  <a:pt x="16" y="1903"/>
                </a:lnTo>
                <a:lnTo>
                  <a:pt x="19" y="1906"/>
                </a:lnTo>
                <a:lnTo>
                  <a:pt x="21" y="1906"/>
                </a:lnTo>
                <a:lnTo>
                  <a:pt x="21" y="1909"/>
                </a:lnTo>
                <a:lnTo>
                  <a:pt x="21" y="1911"/>
                </a:lnTo>
                <a:lnTo>
                  <a:pt x="21" y="1911"/>
                </a:lnTo>
                <a:lnTo>
                  <a:pt x="19" y="1914"/>
                </a:lnTo>
                <a:lnTo>
                  <a:pt x="19" y="1914"/>
                </a:lnTo>
                <a:lnTo>
                  <a:pt x="13" y="1914"/>
                </a:lnTo>
                <a:lnTo>
                  <a:pt x="11" y="1917"/>
                </a:lnTo>
                <a:lnTo>
                  <a:pt x="11" y="1917"/>
                </a:lnTo>
                <a:lnTo>
                  <a:pt x="8" y="1919"/>
                </a:lnTo>
                <a:lnTo>
                  <a:pt x="8" y="1919"/>
                </a:lnTo>
                <a:lnTo>
                  <a:pt x="8" y="1922"/>
                </a:lnTo>
                <a:lnTo>
                  <a:pt x="11" y="1925"/>
                </a:lnTo>
                <a:lnTo>
                  <a:pt x="13" y="1927"/>
                </a:lnTo>
                <a:lnTo>
                  <a:pt x="13" y="1930"/>
                </a:lnTo>
                <a:lnTo>
                  <a:pt x="13" y="1930"/>
                </a:lnTo>
                <a:lnTo>
                  <a:pt x="13" y="1936"/>
                </a:lnTo>
                <a:lnTo>
                  <a:pt x="13" y="1938"/>
                </a:lnTo>
                <a:lnTo>
                  <a:pt x="16" y="1944"/>
                </a:lnTo>
                <a:lnTo>
                  <a:pt x="16" y="1946"/>
                </a:lnTo>
                <a:lnTo>
                  <a:pt x="19" y="1949"/>
                </a:lnTo>
                <a:lnTo>
                  <a:pt x="19" y="1952"/>
                </a:lnTo>
                <a:lnTo>
                  <a:pt x="21" y="1954"/>
                </a:lnTo>
                <a:lnTo>
                  <a:pt x="21" y="1954"/>
                </a:lnTo>
                <a:lnTo>
                  <a:pt x="24" y="1957"/>
                </a:lnTo>
                <a:lnTo>
                  <a:pt x="27" y="1957"/>
                </a:lnTo>
                <a:lnTo>
                  <a:pt x="29" y="1960"/>
                </a:lnTo>
                <a:lnTo>
                  <a:pt x="32" y="1960"/>
                </a:lnTo>
                <a:lnTo>
                  <a:pt x="40" y="1960"/>
                </a:lnTo>
                <a:lnTo>
                  <a:pt x="40" y="1960"/>
                </a:lnTo>
                <a:lnTo>
                  <a:pt x="43" y="1957"/>
                </a:lnTo>
                <a:lnTo>
                  <a:pt x="40" y="1957"/>
                </a:lnTo>
                <a:lnTo>
                  <a:pt x="40" y="1954"/>
                </a:lnTo>
                <a:lnTo>
                  <a:pt x="40" y="1952"/>
                </a:lnTo>
                <a:lnTo>
                  <a:pt x="40" y="1952"/>
                </a:lnTo>
                <a:lnTo>
                  <a:pt x="45" y="1952"/>
                </a:lnTo>
                <a:lnTo>
                  <a:pt x="45" y="1949"/>
                </a:lnTo>
                <a:lnTo>
                  <a:pt x="45" y="1949"/>
                </a:lnTo>
                <a:lnTo>
                  <a:pt x="45" y="1949"/>
                </a:lnTo>
                <a:lnTo>
                  <a:pt x="45" y="1946"/>
                </a:lnTo>
                <a:lnTo>
                  <a:pt x="45" y="1944"/>
                </a:lnTo>
                <a:lnTo>
                  <a:pt x="48" y="1944"/>
                </a:lnTo>
                <a:lnTo>
                  <a:pt x="48" y="1944"/>
                </a:lnTo>
                <a:lnTo>
                  <a:pt x="56" y="1946"/>
                </a:lnTo>
                <a:lnTo>
                  <a:pt x="56" y="1946"/>
                </a:lnTo>
                <a:lnTo>
                  <a:pt x="59" y="1946"/>
                </a:lnTo>
                <a:lnTo>
                  <a:pt x="64" y="1944"/>
                </a:lnTo>
                <a:lnTo>
                  <a:pt x="67" y="1944"/>
                </a:lnTo>
                <a:lnTo>
                  <a:pt x="80" y="1952"/>
                </a:lnTo>
                <a:lnTo>
                  <a:pt x="94" y="1957"/>
                </a:lnTo>
                <a:lnTo>
                  <a:pt x="96" y="1957"/>
                </a:lnTo>
                <a:lnTo>
                  <a:pt x="99" y="1960"/>
                </a:lnTo>
                <a:lnTo>
                  <a:pt x="99" y="1960"/>
                </a:lnTo>
                <a:lnTo>
                  <a:pt x="102" y="1962"/>
                </a:lnTo>
                <a:lnTo>
                  <a:pt x="104" y="1960"/>
                </a:lnTo>
                <a:lnTo>
                  <a:pt x="104" y="1962"/>
                </a:lnTo>
                <a:lnTo>
                  <a:pt x="107" y="1962"/>
                </a:lnTo>
                <a:lnTo>
                  <a:pt x="107" y="1965"/>
                </a:lnTo>
                <a:lnTo>
                  <a:pt x="107" y="1965"/>
                </a:lnTo>
                <a:lnTo>
                  <a:pt x="110" y="1965"/>
                </a:lnTo>
                <a:lnTo>
                  <a:pt x="110" y="1965"/>
                </a:lnTo>
                <a:lnTo>
                  <a:pt x="110" y="1968"/>
                </a:lnTo>
                <a:lnTo>
                  <a:pt x="112" y="1968"/>
                </a:lnTo>
                <a:lnTo>
                  <a:pt x="112" y="1968"/>
                </a:lnTo>
                <a:lnTo>
                  <a:pt x="112" y="1970"/>
                </a:lnTo>
                <a:lnTo>
                  <a:pt x="112" y="1973"/>
                </a:lnTo>
                <a:lnTo>
                  <a:pt x="112" y="1976"/>
                </a:lnTo>
                <a:lnTo>
                  <a:pt x="112" y="1978"/>
                </a:lnTo>
                <a:lnTo>
                  <a:pt x="112" y="1978"/>
                </a:lnTo>
                <a:lnTo>
                  <a:pt x="107" y="1984"/>
                </a:lnTo>
                <a:lnTo>
                  <a:pt x="107" y="1986"/>
                </a:lnTo>
                <a:lnTo>
                  <a:pt x="107" y="1986"/>
                </a:lnTo>
                <a:lnTo>
                  <a:pt x="107" y="1997"/>
                </a:lnTo>
                <a:lnTo>
                  <a:pt x="107" y="2011"/>
                </a:lnTo>
                <a:lnTo>
                  <a:pt x="110" y="2013"/>
                </a:lnTo>
                <a:lnTo>
                  <a:pt x="115" y="2019"/>
                </a:lnTo>
                <a:lnTo>
                  <a:pt x="118" y="2021"/>
                </a:lnTo>
                <a:lnTo>
                  <a:pt x="118" y="2029"/>
                </a:lnTo>
                <a:lnTo>
                  <a:pt x="118" y="2032"/>
                </a:lnTo>
                <a:lnTo>
                  <a:pt x="118" y="2032"/>
                </a:lnTo>
                <a:lnTo>
                  <a:pt x="118" y="2032"/>
                </a:lnTo>
                <a:lnTo>
                  <a:pt x="118" y="2032"/>
                </a:lnTo>
                <a:lnTo>
                  <a:pt x="118" y="2035"/>
                </a:lnTo>
                <a:lnTo>
                  <a:pt x="118" y="2035"/>
                </a:lnTo>
                <a:lnTo>
                  <a:pt x="118" y="2037"/>
                </a:lnTo>
                <a:lnTo>
                  <a:pt x="118" y="2037"/>
                </a:lnTo>
                <a:lnTo>
                  <a:pt x="115" y="2037"/>
                </a:lnTo>
                <a:lnTo>
                  <a:pt x="118" y="2040"/>
                </a:lnTo>
                <a:lnTo>
                  <a:pt x="118" y="2040"/>
                </a:lnTo>
                <a:lnTo>
                  <a:pt x="118" y="2040"/>
                </a:lnTo>
                <a:lnTo>
                  <a:pt x="123" y="2043"/>
                </a:lnTo>
                <a:lnTo>
                  <a:pt x="123" y="2045"/>
                </a:lnTo>
                <a:lnTo>
                  <a:pt x="123" y="2048"/>
                </a:lnTo>
                <a:lnTo>
                  <a:pt x="123" y="2048"/>
                </a:lnTo>
                <a:lnTo>
                  <a:pt x="123" y="2048"/>
                </a:lnTo>
                <a:lnTo>
                  <a:pt x="120" y="2051"/>
                </a:lnTo>
                <a:lnTo>
                  <a:pt x="120" y="2051"/>
                </a:lnTo>
                <a:lnTo>
                  <a:pt x="120" y="2053"/>
                </a:lnTo>
                <a:lnTo>
                  <a:pt x="120" y="2053"/>
                </a:lnTo>
                <a:lnTo>
                  <a:pt x="120" y="2056"/>
                </a:lnTo>
                <a:lnTo>
                  <a:pt x="118" y="2056"/>
                </a:lnTo>
                <a:lnTo>
                  <a:pt x="118" y="2059"/>
                </a:lnTo>
                <a:lnTo>
                  <a:pt x="118" y="2059"/>
                </a:lnTo>
                <a:lnTo>
                  <a:pt x="115" y="2062"/>
                </a:lnTo>
                <a:lnTo>
                  <a:pt x="118" y="2067"/>
                </a:lnTo>
                <a:lnTo>
                  <a:pt x="118" y="2070"/>
                </a:lnTo>
                <a:lnTo>
                  <a:pt x="120" y="2072"/>
                </a:lnTo>
                <a:lnTo>
                  <a:pt x="131" y="2078"/>
                </a:lnTo>
                <a:lnTo>
                  <a:pt x="131" y="2078"/>
                </a:lnTo>
                <a:lnTo>
                  <a:pt x="137" y="2083"/>
                </a:lnTo>
                <a:lnTo>
                  <a:pt x="139" y="2086"/>
                </a:lnTo>
                <a:lnTo>
                  <a:pt x="142" y="2088"/>
                </a:lnTo>
                <a:lnTo>
                  <a:pt x="137" y="2091"/>
                </a:lnTo>
                <a:lnTo>
                  <a:pt x="134" y="2091"/>
                </a:lnTo>
                <a:lnTo>
                  <a:pt x="134" y="2094"/>
                </a:lnTo>
                <a:lnTo>
                  <a:pt x="134" y="2096"/>
                </a:lnTo>
                <a:lnTo>
                  <a:pt x="134" y="2099"/>
                </a:lnTo>
                <a:lnTo>
                  <a:pt x="123" y="2102"/>
                </a:lnTo>
                <a:lnTo>
                  <a:pt x="123" y="2102"/>
                </a:lnTo>
                <a:lnTo>
                  <a:pt x="120" y="2102"/>
                </a:lnTo>
                <a:lnTo>
                  <a:pt x="120" y="2104"/>
                </a:lnTo>
                <a:lnTo>
                  <a:pt x="118" y="2107"/>
                </a:lnTo>
                <a:lnTo>
                  <a:pt x="118" y="2107"/>
                </a:lnTo>
                <a:lnTo>
                  <a:pt x="115" y="2107"/>
                </a:lnTo>
                <a:lnTo>
                  <a:pt x="118" y="2107"/>
                </a:lnTo>
                <a:lnTo>
                  <a:pt x="118" y="2107"/>
                </a:lnTo>
                <a:lnTo>
                  <a:pt x="110" y="2110"/>
                </a:lnTo>
                <a:lnTo>
                  <a:pt x="107" y="2110"/>
                </a:lnTo>
                <a:lnTo>
                  <a:pt x="107" y="2110"/>
                </a:lnTo>
                <a:lnTo>
                  <a:pt x="104" y="2102"/>
                </a:lnTo>
                <a:lnTo>
                  <a:pt x="104" y="2099"/>
                </a:lnTo>
                <a:lnTo>
                  <a:pt x="102" y="2099"/>
                </a:lnTo>
                <a:lnTo>
                  <a:pt x="102" y="2102"/>
                </a:lnTo>
                <a:lnTo>
                  <a:pt x="99" y="2102"/>
                </a:lnTo>
                <a:lnTo>
                  <a:pt x="96" y="2104"/>
                </a:lnTo>
                <a:lnTo>
                  <a:pt x="96" y="2104"/>
                </a:lnTo>
                <a:lnTo>
                  <a:pt x="96" y="2104"/>
                </a:lnTo>
                <a:lnTo>
                  <a:pt x="94" y="2104"/>
                </a:lnTo>
                <a:lnTo>
                  <a:pt x="94" y="2104"/>
                </a:lnTo>
                <a:lnTo>
                  <a:pt x="94" y="2107"/>
                </a:lnTo>
                <a:lnTo>
                  <a:pt x="94" y="2107"/>
                </a:lnTo>
                <a:lnTo>
                  <a:pt x="94" y="2107"/>
                </a:lnTo>
                <a:lnTo>
                  <a:pt x="91" y="2107"/>
                </a:lnTo>
                <a:lnTo>
                  <a:pt x="91" y="2107"/>
                </a:lnTo>
                <a:lnTo>
                  <a:pt x="91" y="2107"/>
                </a:lnTo>
                <a:lnTo>
                  <a:pt x="91" y="2107"/>
                </a:lnTo>
                <a:lnTo>
                  <a:pt x="88" y="2107"/>
                </a:lnTo>
                <a:lnTo>
                  <a:pt x="86" y="2107"/>
                </a:lnTo>
                <a:lnTo>
                  <a:pt x="83" y="2107"/>
                </a:lnTo>
                <a:lnTo>
                  <a:pt x="80" y="2107"/>
                </a:lnTo>
                <a:lnTo>
                  <a:pt x="80" y="2110"/>
                </a:lnTo>
                <a:lnTo>
                  <a:pt x="78" y="2112"/>
                </a:lnTo>
                <a:lnTo>
                  <a:pt x="78" y="2112"/>
                </a:lnTo>
                <a:lnTo>
                  <a:pt x="78" y="2115"/>
                </a:lnTo>
                <a:lnTo>
                  <a:pt x="75" y="2115"/>
                </a:lnTo>
                <a:lnTo>
                  <a:pt x="72" y="2115"/>
                </a:lnTo>
                <a:lnTo>
                  <a:pt x="70" y="2115"/>
                </a:lnTo>
                <a:lnTo>
                  <a:pt x="70" y="2118"/>
                </a:lnTo>
                <a:lnTo>
                  <a:pt x="72" y="2118"/>
                </a:lnTo>
                <a:lnTo>
                  <a:pt x="75" y="2121"/>
                </a:lnTo>
                <a:lnTo>
                  <a:pt x="80" y="2123"/>
                </a:lnTo>
                <a:lnTo>
                  <a:pt x="80" y="2126"/>
                </a:lnTo>
                <a:lnTo>
                  <a:pt x="83" y="2129"/>
                </a:lnTo>
                <a:lnTo>
                  <a:pt x="83" y="2131"/>
                </a:lnTo>
                <a:lnTo>
                  <a:pt x="86" y="2131"/>
                </a:lnTo>
                <a:lnTo>
                  <a:pt x="88" y="2131"/>
                </a:lnTo>
                <a:lnTo>
                  <a:pt x="94" y="2129"/>
                </a:lnTo>
                <a:lnTo>
                  <a:pt x="96" y="2126"/>
                </a:lnTo>
                <a:lnTo>
                  <a:pt x="99" y="2129"/>
                </a:lnTo>
                <a:lnTo>
                  <a:pt x="99" y="2129"/>
                </a:lnTo>
                <a:lnTo>
                  <a:pt x="102" y="2131"/>
                </a:lnTo>
                <a:lnTo>
                  <a:pt x="107" y="2131"/>
                </a:lnTo>
                <a:lnTo>
                  <a:pt x="110" y="2134"/>
                </a:lnTo>
                <a:lnTo>
                  <a:pt x="110" y="2134"/>
                </a:lnTo>
                <a:lnTo>
                  <a:pt x="112" y="2137"/>
                </a:lnTo>
                <a:lnTo>
                  <a:pt x="115" y="2139"/>
                </a:lnTo>
                <a:lnTo>
                  <a:pt x="115" y="2142"/>
                </a:lnTo>
                <a:lnTo>
                  <a:pt x="115" y="2145"/>
                </a:lnTo>
                <a:lnTo>
                  <a:pt x="118" y="2142"/>
                </a:lnTo>
                <a:lnTo>
                  <a:pt x="118" y="2142"/>
                </a:lnTo>
                <a:lnTo>
                  <a:pt x="118" y="2139"/>
                </a:lnTo>
                <a:lnTo>
                  <a:pt x="118" y="2137"/>
                </a:lnTo>
                <a:lnTo>
                  <a:pt x="120" y="2137"/>
                </a:lnTo>
                <a:lnTo>
                  <a:pt x="120" y="2137"/>
                </a:lnTo>
                <a:lnTo>
                  <a:pt x="126" y="2134"/>
                </a:lnTo>
                <a:lnTo>
                  <a:pt x="129" y="2134"/>
                </a:lnTo>
                <a:lnTo>
                  <a:pt x="137" y="2134"/>
                </a:lnTo>
                <a:lnTo>
                  <a:pt x="137" y="2134"/>
                </a:lnTo>
                <a:lnTo>
                  <a:pt x="139" y="2134"/>
                </a:lnTo>
                <a:lnTo>
                  <a:pt x="142" y="2137"/>
                </a:lnTo>
                <a:lnTo>
                  <a:pt x="145" y="2139"/>
                </a:lnTo>
                <a:lnTo>
                  <a:pt x="155" y="2142"/>
                </a:lnTo>
                <a:lnTo>
                  <a:pt x="158" y="2142"/>
                </a:lnTo>
                <a:lnTo>
                  <a:pt x="161" y="2145"/>
                </a:lnTo>
                <a:lnTo>
                  <a:pt x="163" y="2147"/>
                </a:lnTo>
                <a:lnTo>
                  <a:pt x="163" y="2153"/>
                </a:lnTo>
                <a:lnTo>
                  <a:pt x="163" y="2158"/>
                </a:lnTo>
                <a:lnTo>
                  <a:pt x="163" y="2161"/>
                </a:lnTo>
                <a:lnTo>
                  <a:pt x="166" y="2163"/>
                </a:lnTo>
                <a:lnTo>
                  <a:pt x="171" y="2163"/>
                </a:lnTo>
                <a:lnTo>
                  <a:pt x="171" y="2163"/>
                </a:lnTo>
                <a:lnTo>
                  <a:pt x="171" y="2163"/>
                </a:lnTo>
                <a:lnTo>
                  <a:pt x="171" y="2161"/>
                </a:lnTo>
                <a:lnTo>
                  <a:pt x="177" y="2161"/>
                </a:lnTo>
                <a:lnTo>
                  <a:pt x="185" y="2161"/>
                </a:lnTo>
                <a:lnTo>
                  <a:pt x="193" y="2163"/>
                </a:lnTo>
                <a:lnTo>
                  <a:pt x="198" y="2169"/>
                </a:lnTo>
                <a:lnTo>
                  <a:pt x="204" y="2174"/>
                </a:lnTo>
                <a:lnTo>
                  <a:pt x="206" y="2177"/>
                </a:lnTo>
                <a:lnTo>
                  <a:pt x="214" y="2193"/>
                </a:lnTo>
                <a:lnTo>
                  <a:pt x="214" y="2198"/>
                </a:lnTo>
                <a:lnTo>
                  <a:pt x="214" y="2206"/>
                </a:lnTo>
                <a:lnTo>
                  <a:pt x="214" y="2212"/>
                </a:lnTo>
                <a:lnTo>
                  <a:pt x="214" y="2212"/>
                </a:lnTo>
                <a:lnTo>
                  <a:pt x="217" y="2217"/>
                </a:lnTo>
                <a:lnTo>
                  <a:pt x="217" y="2217"/>
                </a:lnTo>
                <a:lnTo>
                  <a:pt x="217" y="2220"/>
                </a:lnTo>
                <a:lnTo>
                  <a:pt x="217" y="2220"/>
                </a:lnTo>
                <a:lnTo>
                  <a:pt x="214" y="2220"/>
                </a:lnTo>
                <a:lnTo>
                  <a:pt x="214" y="2222"/>
                </a:lnTo>
                <a:lnTo>
                  <a:pt x="214" y="2222"/>
                </a:lnTo>
                <a:lnTo>
                  <a:pt x="214" y="2225"/>
                </a:lnTo>
                <a:lnTo>
                  <a:pt x="214" y="2228"/>
                </a:lnTo>
                <a:lnTo>
                  <a:pt x="214" y="2228"/>
                </a:lnTo>
                <a:lnTo>
                  <a:pt x="214" y="2228"/>
                </a:lnTo>
                <a:lnTo>
                  <a:pt x="209" y="2230"/>
                </a:lnTo>
                <a:lnTo>
                  <a:pt x="209" y="2233"/>
                </a:lnTo>
                <a:lnTo>
                  <a:pt x="206" y="2233"/>
                </a:lnTo>
                <a:lnTo>
                  <a:pt x="209" y="2239"/>
                </a:lnTo>
                <a:lnTo>
                  <a:pt x="209" y="2241"/>
                </a:lnTo>
                <a:lnTo>
                  <a:pt x="212" y="2244"/>
                </a:lnTo>
                <a:lnTo>
                  <a:pt x="214" y="2247"/>
                </a:lnTo>
                <a:lnTo>
                  <a:pt x="222" y="2247"/>
                </a:lnTo>
                <a:lnTo>
                  <a:pt x="225" y="2247"/>
                </a:lnTo>
                <a:lnTo>
                  <a:pt x="228" y="2252"/>
                </a:lnTo>
                <a:lnTo>
                  <a:pt x="228" y="2255"/>
                </a:lnTo>
                <a:lnTo>
                  <a:pt x="228" y="2260"/>
                </a:lnTo>
                <a:lnTo>
                  <a:pt x="230" y="2263"/>
                </a:lnTo>
                <a:lnTo>
                  <a:pt x="230" y="2265"/>
                </a:lnTo>
                <a:lnTo>
                  <a:pt x="233" y="2265"/>
                </a:lnTo>
                <a:lnTo>
                  <a:pt x="238" y="2265"/>
                </a:lnTo>
                <a:lnTo>
                  <a:pt x="241" y="2265"/>
                </a:lnTo>
                <a:lnTo>
                  <a:pt x="241" y="2265"/>
                </a:lnTo>
                <a:lnTo>
                  <a:pt x="244" y="2265"/>
                </a:lnTo>
                <a:lnTo>
                  <a:pt x="244" y="2265"/>
                </a:lnTo>
                <a:lnTo>
                  <a:pt x="249" y="2263"/>
                </a:lnTo>
                <a:lnTo>
                  <a:pt x="249" y="2263"/>
                </a:lnTo>
                <a:lnTo>
                  <a:pt x="252" y="2263"/>
                </a:lnTo>
                <a:lnTo>
                  <a:pt x="252" y="2263"/>
                </a:lnTo>
                <a:lnTo>
                  <a:pt x="254" y="2263"/>
                </a:lnTo>
                <a:lnTo>
                  <a:pt x="254" y="2260"/>
                </a:lnTo>
                <a:lnTo>
                  <a:pt x="254" y="2260"/>
                </a:lnTo>
                <a:lnTo>
                  <a:pt x="257" y="2260"/>
                </a:lnTo>
                <a:lnTo>
                  <a:pt x="257" y="2260"/>
                </a:lnTo>
                <a:lnTo>
                  <a:pt x="260" y="2260"/>
                </a:lnTo>
                <a:lnTo>
                  <a:pt x="262" y="2260"/>
                </a:lnTo>
                <a:lnTo>
                  <a:pt x="265" y="2255"/>
                </a:lnTo>
                <a:lnTo>
                  <a:pt x="268" y="2257"/>
                </a:lnTo>
                <a:lnTo>
                  <a:pt x="268" y="2260"/>
                </a:lnTo>
                <a:lnTo>
                  <a:pt x="265" y="2268"/>
                </a:lnTo>
                <a:lnTo>
                  <a:pt x="268" y="2273"/>
                </a:lnTo>
                <a:lnTo>
                  <a:pt x="271" y="2273"/>
                </a:lnTo>
                <a:lnTo>
                  <a:pt x="279" y="2276"/>
                </a:lnTo>
                <a:lnTo>
                  <a:pt x="281" y="2279"/>
                </a:lnTo>
                <a:lnTo>
                  <a:pt x="281" y="2281"/>
                </a:lnTo>
                <a:lnTo>
                  <a:pt x="284" y="2284"/>
                </a:lnTo>
                <a:lnTo>
                  <a:pt x="284" y="2284"/>
                </a:lnTo>
                <a:lnTo>
                  <a:pt x="287" y="2284"/>
                </a:lnTo>
                <a:lnTo>
                  <a:pt x="292" y="2284"/>
                </a:lnTo>
                <a:lnTo>
                  <a:pt x="292" y="2284"/>
                </a:lnTo>
                <a:lnTo>
                  <a:pt x="295" y="2287"/>
                </a:lnTo>
                <a:lnTo>
                  <a:pt x="295" y="2289"/>
                </a:lnTo>
                <a:lnTo>
                  <a:pt x="297" y="2289"/>
                </a:lnTo>
                <a:lnTo>
                  <a:pt x="300" y="2289"/>
                </a:lnTo>
                <a:lnTo>
                  <a:pt x="300" y="2292"/>
                </a:lnTo>
                <a:lnTo>
                  <a:pt x="305" y="2292"/>
                </a:lnTo>
                <a:lnTo>
                  <a:pt x="308" y="2289"/>
                </a:lnTo>
                <a:lnTo>
                  <a:pt x="311" y="2289"/>
                </a:lnTo>
                <a:lnTo>
                  <a:pt x="311" y="2292"/>
                </a:lnTo>
                <a:lnTo>
                  <a:pt x="313" y="2292"/>
                </a:lnTo>
                <a:lnTo>
                  <a:pt x="316" y="2295"/>
                </a:lnTo>
                <a:lnTo>
                  <a:pt x="316" y="2295"/>
                </a:lnTo>
                <a:lnTo>
                  <a:pt x="319" y="2297"/>
                </a:lnTo>
                <a:lnTo>
                  <a:pt x="321" y="2297"/>
                </a:lnTo>
                <a:lnTo>
                  <a:pt x="329" y="2297"/>
                </a:lnTo>
                <a:lnTo>
                  <a:pt x="332" y="2297"/>
                </a:lnTo>
                <a:lnTo>
                  <a:pt x="335" y="2297"/>
                </a:lnTo>
                <a:lnTo>
                  <a:pt x="337" y="2300"/>
                </a:lnTo>
                <a:lnTo>
                  <a:pt x="340" y="2303"/>
                </a:lnTo>
                <a:lnTo>
                  <a:pt x="343" y="2303"/>
                </a:lnTo>
                <a:lnTo>
                  <a:pt x="348" y="2303"/>
                </a:lnTo>
                <a:lnTo>
                  <a:pt x="354" y="2303"/>
                </a:lnTo>
                <a:lnTo>
                  <a:pt x="367" y="2306"/>
                </a:lnTo>
                <a:lnTo>
                  <a:pt x="370" y="2303"/>
                </a:lnTo>
                <a:lnTo>
                  <a:pt x="370" y="2303"/>
                </a:lnTo>
                <a:lnTo>
                  <a:pt x="372" y="2300"/>
                </a:lnTo>
                <a:lnTo>
                  <a:pt x="375" y="2300"/>
                </a:lnTo>
                <a:lnTo>
                  <a:pt x="375" y="2300"/>
                </a:lnTo>
                <a:lnTo>
                  <a:pt x="378" y="2300"/>
                </a:lnTo>
                <a:lnTo>
                  <a:pt x="380" y="2303"/>
                </a:lnTo>
                <a:lnTo>
                  <a:pt x="380" y="2306"/>
                </a:lnTo>
                <a:lnTo>
                  <a:pt x="383" y="2308"/>
                </a:lnTo>
                <a:lnTo>
                  <a:pt x="386" y="2308"/>
                </a:lnTo>
                <a:lnTo>
                  <a:pt x="388" y="2306"/>
                </a:lnTo>
                <a:lnTo>
                  <a:pt x="394" y="2303"/>
                </a:lnTo>
                <a:lnTo>
                  <a:pt x="394" y="2300"/>
                </a:lnTo>
                <a:lnTo>
                  <a:pt x="399" y="2300"/>
                </a:lnTo>
                <a:lnTo>
                  <a:pt x="402" y="2306"/>
                </a:lnTo>
                <a:lnTo>
                  <a:pt x="399" y="2311"/>
                </a:lnTo>
                <a:lnTo>
                  <a:pt x="396" y="2316"/>
                </a:lnTo>
                <a:lnTo>
                  <a:pt x="396" y="2324"/>
                </a:lnTo>
                <a:lnTo>
                  <a:pt x="399" y="2332"/>
                </a:lnTo>
                <a:lnTo>
                  <a:pt x="407" y="2348"/>
                </a:lnTo>
                <a:lnTo>
                  <a:pt x="410" y="2354"/>
                </a:lnTo>
                <a:lnTo>
                  <a:pt x="410" y="2362"/>
                </a:lnTo>
                <a:lnTo>
                  <a:pt x="410" y="2365"/>
                </a:lnTo>
                <a:lnTo>
                  <a:pt x="415" y="2370"/>
                </a:lnTo>
                <a:lnTo>
                  <a:pt x="415" y="2373"/>
                </a:lnTo>
                <a:lnTo>
                  <a:pt x="421" y="2391"/>
                </a:lnTo>
                <a:lnTo>
                  <a:pt x="423" y="2397"/>
                </a:lnTo>
                <a:lnTo>
                  <a:pt x="426" y="2399"/>
                </a:lnTo>
                <a:lnTo>
                  <a:pt x="431" y="2399"/>
                </a:lnTo>
                <a:lnTo>
                  <a:pt x="450" y="2405"/>
                </a:lnTo>
                <a:lnTo>
                  <a:pt x="455" y="2407"/>
                </a:lnTo>
                <a:lnTo>
                  <a:pt x="463" y="2413"/>
                </a:lnTo>
                <a:lnTo>
                  <a:pt x="469" y="2418"/>
                </a:lnTo>
                <a:lnTo>
                  <a:pt x="471" y="2421"/>
                </a:lnTo>
                <a:lnTo>
                  <a:pt x="477" y="2421"/>
                </a:lnTo>
                <a:lnTo>
                  <a:pt x="480" y="2424"/>
                </a:lnTo>
                <a:lnTo>
                  <a:pt x="482" y="2426"/>
                </a:lnTo>
                <a:lnTo>
                  <a:pt x="485" y="2429"/>
                </a:lnTo>
                <a:lnTo>
                  <a:pt x="485" y="2432"/>
                </a:lnTo>
                <a:lnTo>
                  <a:pt x="485" y="2434"/>
                </a:lnTo>
                <a:lnTo>
                  <a:pt x="485" y="2437"/>
                </a:lnTo>
                <a:lnTo>
                  <a:pt x="485" y="2440"/>
                </a:lnTo>
                <a:lnTo>
                  <a:pt x="477" y="2445"/>
                </a:lnTo>
                <a:lnTo>
                  <a:pt x="469" y="2450"/>
                </a:lnTo>
                <a:lnTo>
                  <a:pt x="461" y="2456"/>
                </a:lnTo>
                <a:lnTo>
                  <a:pt x="461" y="2464"/>
                </a:lnTo>
                <a:lnTo>
                  <a:pt x="466" y="2477"/>
                </a:lnTo>
                <a:lnTo>
                  <a:pt x="466" y="2485"/>
                </a:lnTo>
                <a:lnTo>
                  <a:pt x="469" y="2491"/>
                </a:lnTo>
                <a:lnTo>
                  <a:pt x="466" y="2512"/>
                </a:lnTo>
                <a:lnTo>
                  <a:pt x="469" y="2517"/>
                </a:lnTo>
                <a:lnTo>
                  <a:pt x="471" y="2523"/>
                </a:lnTo>
                <a:lnTo>
                  <a:pt x="480" y="2528"/>
                </a:lnTo>
                <a:lnTo>
                  <a:pt x="485" y="2539"/>
                </a:lnTo>
                <a:lnTo>
                  <a:pt x="485" y="2539"/>
                </a:lnTo>
                <a:lnTo>
                  <a:pt x="488" y="2539"/>
                </a:lnTo>
                <a:lnTo>
                  <a:pt x="490" y="2541"/>
                </a:lnTo>
                <a:lnTo>
                  <a:pt x="493" y="2541"/>
                </a:lnTo>
                <a:lnTo>
                  <a:pt x="493" y="2541"/>
                </a:lnTo>
                <a:lnTo>
                  <a:pt x="493" y="2544"/>
                </a:lnTo>
                <a:lnTo>
                  <a:pt x="493" y="2547"/>
                </a:lnTo>
                <a:lnTo>
                  <a:pt x="493" y="2547"/>
                </a:lnTo>
                <a:lnTo>
                  <a:pt x="498" y="2547"/>
                </a:lnTo>
                <a:lnTo>
                  <a:pt x="501" y="2547"/>
                </a:lnTo>
                <a:lnTo>
                  <a:pt x="506" y="2550"/>
                </a:lnTo>
                <a:lnTo>
                  <a:pt x="509" y="2552"/>
                </a:lnTo>
                <a:lnTo>
                  <a:pt x="517" y="2552"/>
                </a:lnTo>
                <a:lnTo>
                  <a:pt x="520" y="2552"/>
                </a:lnTo>
                <a:lnTo>
                  <a:pt x="520" y="2558"/>
                </a:lnTo>
                <a:lnTo>
                  <a:pt x="520" y="2558"/>
                </a:lnTo>
                <a:lnTo>
                  <a:pt x="517" y="2563"/>
                </a:lnTo>
                <a:lnTo>
                  <a:pt x="517" y="2563"/>
                </a:lnTo>
                <a:lnTo>
                  <a:pt x="517" y="2568"/>
                </a:lnTo>
                <a:lnTo>
                  <a:pt x="517" y="2571"/>
                </a:lnTo>
                <a:lnTo>
                  <a:pt x="517" y="2576"/>
                </a:lnTo>
                <a:lnTo>
                  <a:pt x="517" y="2579"/>
                </a:lnTo>
                <a:lnTo>
                  <a:pt x="522" y="2582"/>
                </a:lnTo>
                <a:lnTo>
                  <a:pt x="525" y="2587"/>
                </a:lnTo>
                <a:lnTo>
                  <a:pt x="525" y="2590"/>
                </a:lnTo>
                <a:lnTo>
                  <a:pt x="528" y="2592"/>
                </a:lnTo>
                <a:lnTo>
                  <a:pt x="528" y="2595"/>
                </a:lnTo>
                <a:lnTo>
                  <a:pt x="530" y="2598"/>
                </a:lnTo>
                <a:lnTo>
                  <a:pt x="530" y="2600"/>
                </a:lnTo>
                <a:lnTo>
                  <a:pt x="530" y="2606"/>
                </a:lnTo>
                <a:lnTo>
                  <a:pt x="528" y="2609"/>
                </a:lnTo>
                <a:lnTo>
                  <a:pt x="525" y="2614"/>
                </a:lnTo>
                <a:lnTo>
                  <a:pt x="517" y="2619"/>
                </a:lnTo>
                <a:lnTo>
                  <a:pt x="512" y="2625"/>
                </a:lnTo>
                <a:lnTo>
                  <a:pt x="512" y="2625"/>
                </a:lnTo>
                <a:lnTo>
                  <a:pt x="509" y="2625"/>
                </a:lnTo>
                <a:lnTo>
                  <a:pt x="506" y="2625"/>
                </a:lnTo>
                <a:lnTo>
                  <a:pt x="506" y="2622"/>
                </a:lnTo>
                <a:lnTo>
                  <a:pt x="504" y="2625"/>
                </a:lnTo>
                <a:lnTo>
                  <a:pt x="501" y="2625"/>
                </a:lnTo>
                <a:lnTo>
                  <a:pt x="498" y="2625"/>
                </a:lnTo>
                <a:lnTo>
                  <a:pt x="496" y="2627"/>
                </a:lnTo>
                <a:lnTo>
                  <a:pt x="496" y="2630"/>
                </a:lnTo>
                <a:lnTo>
                  <a:pt x="496" y="2635"/>
                </a:lnTo>
                <a:lnTo>
                  <a:pt x="493" y="2638"/>
                </a:lnTo>
                <a:lnTo>
                  <a:pt x="493" y="2638"/>
                </a:lnTo>
                <a:lnTo>
                  <a:pt x="490" y="2638"/>
                </a:lnTo>
                <a:lnTo>
                  <a:pt x="488" y="2638"/>
                </a:lnTo>
                <a:lnTo>
                  <a:pt x="488" y="2638"/>
                </a:lnTo>
                <a:lnTo>
                  <a:pt x="485" y="2638"/>
                </a:lnTo>
                <a:lnTo>
                  <a:pt x="485" y="2638"/>
                </a:lnTo>
                <a:lnTo>
                  <a:pt x="482" y="2641"/>
                </a:lnTo>
                <a:lnTo>
                  <a:pt x="480" y="2638"/>
                </a:lnTo>
                <a:lnTo>
                  <a:pt x="477" y="2638"/>
                </a:lnTo>
                <a:lnTo>
                  <a:pt x="474" y="2635"/>
                </a:lnTo>
                <a:lnTo>
                  <a:pt x="466" y="2627"/>
                </a:lnTo>
                <a:lnTo>
                  <a:pt x="463" y="2625"/>
                </a:lnTo>
                <a:lnTo>
                  <a:pt x="463" y="2619"/>
                </a:lnTo>
                <a:lnTo>
                  <a:pt x="463" y="2617"/>
                </a:lnTo>
                <a:lnTo>
                  <a:pt x="463" y="2617"/>
                </a:lnTo>
                <a:lnTo>
                  <a:pt x="463" y="2614"/>
                </a:lnTo>
                <a:lnTo>
                  <a:pt x="463" y="2611"/>
                </a:lnTo>
                <a:lnTo>
                  <a:pt x="463" y="2611"/>
                </a:lnTo>
                <a:lnTo>
                  <a:pt x="461" y="2609"/>
                </a:lnTo>
                <a:lnTo>
                  <a:pt x="458" y="2611"/>
                </a:lnTo>
                <a:lnTo>
                  <a:pt x="455" y="2614"/>
                </a:lnTo>
                <a:lnTo>
                  <a:pt x="455" y="2614"/>
                </a:lnTo>
                <a:lnTo>
                  <a:pt x="453" y="2617"/>
                </a:lnTo>
                <a:lnTo>
                  <a:pt x="450" y="2617"/>
                </a:lnTo>
                <a:lnTo>
                  <a:pt x="437" y="2617"/>
                </a:lnTo>
                <a:lnTo>
                  <a:pt x="434" y="2617"/>
                </a:lnTo>
                <a:lnTo>
                  <a:pt x="431" y="2619"/>
                </a:lnTo>
                <a:lnTo>
                  <a:pt x="431" y="2622"/>
                </a:lnTo>
                <a:lnTo>
                  <a:pt x="434" y="2627"/>
                </a:lnTo>
                <a:lnTo>
                  <a:pt x="437" y="2633"/>
                </a:lnTo>
                <a:lnTo>
                  <a:pt x="437" y="2633"/>
                </a:lnTo>
                <a:lnTo>
                  <a:pt x="437" y="2633"/>
                </a:lnTo>
                <a:lnTo>
                  <a:pt x="437" y="2635"/>
                </a:lnTo>
                <a:lnTo>
                  <a:pt x="437" y="2635"/>
                </a:lnTo>
                <a:lnTo>
                  <a:pt x="437" y="2635"/>
                </a:lnTo>
                <a:lnTo>
                  <a:pt x="437" y="2638"/>
                </a:lnTo>
                <a:lnTo>
                  <a:pt x="437" y="2638"/>
                </a:lnTo>
                <a:lnTo>
                  <a:pt x="437" y="2646"/>
                </a:lnTo>
                <a:lnTo>
                  <a:pt x="437" y="2649"/>
                </a:lnTo>
                <a:lnTo>
                  <a:pt x="437" y="2651"/>
                </a:lnTo>
                <a:lnTo>
                  <a:pt x="437" y="2651"/>
                </a:lnTo>
                <a:lnTo>
                  <a:pt x="439" y="2654"/>
                </a:lnTo>
                <a:lnTo>
                  <a:pt x="442" y="2654"/>
                </a:lnTo>
                <a:lnTo>
                  <a:pt x="445" y="2657"/>
                </a:lnTo>
                <a:lnTo>
                  <a:pt x="445" y="2662"/>
                </a:lnTo>
                <a:lnTo>
                  <a:pt x="455" y="2673"/>
                </a:lnTo>
                <a:lnTo>
                  <a:pt x="458" y="2676"/>
                </a:lnTo>
                <a:lnTo>
                  <a:pt x="461" y="2678"/>
                </a:lnTo>
                <a:lnTo>
                  <a:pt x="463" y="2678"/>
                </a:lnTo>
                <a:lnTo>
                  <a:pt x="463" y="2681"/>
                </a:lnTo>
                <a:lnTo>
                  <a:pt x="463" y="2684"/>
                </a:lnTo>
                <a:lnTo>
                  <a:pt x="461" y="2686"/>
                </a:lnTo>
                <a:lnTo>
                  <a:pt x="461" y="2689"/>
                </a:lnTo>
                <a:lnTo>
                  <a:pt x="461" y="2694"/>
                </a:lnTo>
                <a:lnTo>
                  <a:pt x="458" y="2694"/>
                </a:lnTo>
                <a:lnTo>
                  <a:pt x="458" y="2700"/>
                </a:lnTo>
                <a:lnTo>
                  <a:pt x="455" y="2702"/>
                </a:lnTo>
                <a:lnTo>
                  <a:pt x="458" y="2702"/>
                </a:lnTo>
                <a:lnTo>
                  <a:pt x="458" y="2705"/>
                </a:lnTo>
                <a:lnTo>
                  <a:pt x="458" y="2705"/>
                </a:lnTo>
                <a:lnTo>
                  <a:pt x="458" y="2708"/>
                </a:lnTo>
                <a:lnTo>
                  <a:pt x="458" y="2708"/>
                </a:lnTo>
                <a:lnTo>
                  <a:pt x="461" y="2708"/>
                </a:lnTo>
                <a:lnTo>
                  <a:pt x="461" y="2710"/>
                </a:lnTo>
                <a:lnTo>
                  <a:pt x="461" y="2710"/>
                </a:lnTo>
                <a:lnTo>
                  <a:pt x="461" y="2713"/>
                </a:lnTo>
                <a:lnTo>
                  <a:pt x="463" y="2713"/>
                </a:lnTo>
                <a:lnTo>
                  <a:pt x="463" y="2713"/>
                </a:lnTo>
                <a:lnTo>
                  <a:pt x="469" y="2716"/>
                </a:lnTo>
                <a:lnTo>
                  <a:pt x="469" y="2718"/>
                </a:lnTo>
                <a:lnTo>
                  <a:pt x="469" y="2718"/>
                </a:lnTo>
                <a:lnTo>
                  <a:pt x="469" y="2721"/>
                </a:lnTo>
                <a:lnTo>
                  <a:pt x="458" y="2729"/>
                </a:lnTo>
                <a:lnTo>
                  <a:pt x="458" y="2732"/>
                </a:lnTo>
                <a:lnTo>
                  <a:pt x="463" y="2732"/>
                </a:lnTo>
                <a:lnTo>
                  <a:pt x="466" y="2735"/>
                </a:lnTo>
                <a:lnTo>
                  <a:pt x="463" y="2740"/>
                </a:lnTo>
                <a:lnTo>
                  <a:pt x="463" y="2743"/>
                </a:lnTo>
                <a:lnTo>
                  <a:pt x="463" y="2748"/>
                </a:lnTo>
                <a:lnTo>
                  <a:pt x="463" y="2748"/>
                </a:lnTo>
                <a:lnTo>
                  <a:pt x="463" y="2751"/>
                </a:lnTo>
                <a:lnTo>
                  <a:pt x="463" y="2751"/>
                </a:lnTo>
                <a:lnTo>
                  <a:pt x="466" y="2751"/>
                </a:lnTo>
                <a:lnTo>
                  <a:pt x="469" y="2751"/>
                </a:lnTo>
                <a:lnTo>
                  <a:pt x="471" y="2751"/>
                </a:lnTo>
                <a:lnTo>
                  <a:pt x="471" y="2751"/>
                </a:lnTo>
                <a:lnTo>
                  <a:pt x="474" y="2751"/>
                </a:lnTo>
                <a:lnTo>
                  <a:pt x="474" y="2751"/>
                </a:lnTo>
                <a:lnTo>
                  <a:pt x="477" y="2751"/>
                </a:lnTo>
                <a:lnTo>
                  <a:pt x="477" y="2748"/>
                </a:lnTo>
                <a:lnTo>
                  <a:pt x="480" y="2745"/>
                </a:lnTo>
                <a:lnTo>
                  <a:pt x="480" y="2745"/>
                </a:lnTo>
                <a:lnTo>
                  <a:pt x="482" y="2748"/>
                </a:lnTo>
                <a:lnTo>
                  <a:pt x="485" y="2748"/>
                </a:lnTo>
                <a:lnTo>
                  <a:pt x="485" y="2745"/>
                </a:lnTo>
                <a:lnTo>
                  <a:pt x="485" y="2743"/>
                </a:lnTo>
                <a:lnTo>
                  <a:pt x="488" y="2737"/>
                </a:lnTo>
                <a:lnTo>
                  <a:pt x="493" y="2737"/>
                </a:lnTo>
                <a:lnTo>
                  <a:pt x="493" y="2737"/>
                </a:lnTo>
                <a:lnTo>
                  <a:pt x="496" y="2740"/>
                </a:lnTo>
                <a:lnTo>
                  <a:pt x="498" y="2740"/>
                </a:lnTo>
                <a:lnTo>
                  <a:pt x="498" y="2743"/>
                </a:lnTo>
                <a:lnTo>
                  <a:pt x="501" y="2745"/>
                </a:lnTo>
                <a:lnTo>
                  <a:pt x="501" y="2745"/>
                </a:lnTo>
                <a:lnTo>
                  <a:pt x="501" y="2745"/>
                </a:lnTo>
                <a:lnTo>
                  <a:pt x="504" y="2745"/>
                </a:lnTo>
                <a:lnTo>
                  <a:pt x="504" y="2748"/>
                </a:lnTo>
                <a:lnTo>
                  <a:pt x="504" y="2748"/>
                </a:lnTo>
                <a:lnTo>
                  <a:pt x="504" y="2748"/>
                </a:lnTo>
                <a:lnTo>
                  <a:pt x="504" y="2751"/>
                </a:lnTo>
                <a:lnTo>
                  <a:pt x="504" y="2751"/>
                </a:lnTo>
                <a:lnTo>
                  <a:pt x="504" y="2751"/>
                </a:lnTo>
                <a:lnTo>
                  <a:pt x="506" y="2753"/>
                </a:lnTo>
                <a:lnTo>
                  <a:pt x="506" y="2753"/>
                </a:lnTo>
                <a:lnTo>
                  <a:pt x="506" y="2753"/>
                </a:lnTo>
                <a:lnTo>
                  <a:pt x="506" y="2756"/>
                </a:lnTo>
                <a:lnTo>
                  <a:pt x="506" y="2756"/>
                </a:lnTo>
                <a:lnTo>
                  <a:pt x="506" y="2759"/>
                </a:lnTo>
                <a:lnTo>
                  <a:pt x="506" y="2759"/>
                </a:lnTo>
                <a:lnTo>
                  <a:pt x="509" y="2759"/>
                </a:lnTo>
                <a:lnTo>
                  <a:pt x="509" y="2759"/>
                </a:lnTo>
                <a:lnTo>
                  <a:pt x="512" y="2761"/>
                </a:lnTo>
                <a:lnTo>
                  <a:pt x="512" y="2764"/>
                </a:lnTo>
                <a:lnTo>
                  <a:pt x="512" y="2767"/>
                </a:lnTo>
                <a:lnTo>
                  <a:pt x="512" y="2767"/>
                </a:lnTo>
                <a:lnTo>
                  <a:pt x="512" y="2769"/>
                </a:lnTo>
                <a:lnTo>
                  <a:pt x="514" y="2769"/>
                </a:lnTo>
                <a:lnTo>
                  <a:pt x="517" y="2772"/>
                </a:lnTo>
                <a:lnTo>
                  <a:pt x="520" y="2772"/>
                </a:lnTo>
                <a:lnTo>
                  <a:pt x="522" y="2775"/>
                </a:lnTo>
                <a:lnTo>
                  <a:pt x="522" y="2777"/>
                </a:lnTo>
                <a:lnTo>
                  <a:pt x="522" y="2780"/>
                </a:lnTo>
                <a:lnTo>
                  <a:pt x="522" y="2780"/>
                </a:lnTo>
                <a:lnTo>
                  <a:pt x="525" y="2780"/>
                </a:lnTo>
                <a:lnTo>
                  <a:pt x="525" y="2780"/>
                </a:lnTo>
                <a:lnTo>
                  <a:pt x="528" y="2780"/>
                </a:lnTo>
                <a:lnTo>
                  <a:pt x="528" y="2780"/>
                </a:lnTo>
                <a:lnTo>
                  <a:pt x="530" y="2780"/>
                </a:lnTo>
                <a:lnTo>
                  <a:pt x="530" y="2780"/>
                </a:lnTo>
                <a:lnTo>
                  <a:pt x="530" y="2783"/>
                </a:lnTo>
                <a:lnTo>
                  <a:pt x="530" y="2783"/>
                </a:lnTo>
                <a:lnTo>
                  <a:pt x="530" y="2783"/>
                </a:lnTo>
                <a:lnTo>
                  <a:pt x="533" y="2785"/>
                </a:lnTo>
                <a:lnTo>
                  <a:pt x="533" y="2785"/>
                </a:lnTo>
                <a:lnTo>
                  <a:pt x="536" y="2788"/>
                </a:lnTo>
                <a:lnTo>
                  <a:pt x="536" y="2788"/>
                </a:lnTo>
                <a:lnTo>
                  <a:pt x="538" y="2788"/>
                </a:lnTo>
                <a:lnTo>
                  <a:pt x="538" y="2788"/>
                </a:lnTo>
                <a:lnTo>
                  <a:pt x="544" y="2785"/>
                </a:lnTo>
                <a:lnTo>
                  <a:pt x="544" y="2785"/>
                </a:lnTo>
                <a:lnTo>
                  <a:pt x="549" y="2785"/>
                </a:lnTo>
                <a:lnTo>
                  <a:pt x="552" y="2783"/>
                </a:lnTo>
                <a:lnTo>
                  <a:pt x="555" y="2785"/>
                </a:lnTo>
                <a:lnTo>
                  <a:pt x="560" y="2785"/>
                </a:lnTo>
                <a:lnTo>
                  <a:pt x="563" y="2785"/>
                </a:lnTo>
                <a:lnTo>
                  <a:pt x="563" y="2788"/>
                </a:lnTo>
                <a:lnTo>
                  <a:pt x="565" y="2791"/>
                </a:lnTo>
                <a:lnTo>
                  <a:pt x="568" y="2794"/>
                </a:lnTo>
                <a:lnTo>
                  <a:pt x="571" y="2796"/>
                </a:lnTo>
                <a:lnTo>
                  <a:pt x="576" y="2799"/>
                </a:lnTo>
                <a:lnTo>
                  <a:pt x="579" y="2799"/>
                </a:lnTo>
                <a:lnTo>
                  <a:pt x="581" y="2802"/>
                </a:lnTo>
                <a:lnTo>
                  <a:pt x="581" y="2804"/>
                </a:lnTo>
                <a:lnTo>
                  <a:pt x="584" y="2804"/>
                </a:lnTo>
                <a:lnTo>
                  <a:pt x="587" y="2804"/>
                </a:lnTo>
                <a:lnTo>
                  <a:pt x="589" y="2804"/>
                </a:lnTo>
                <a:lnTo>
                  <a:pt x="589" y="2804"/>
                </a:lnTo>
                <a:lnTo>
                  <a:pt x="592" y="2804"/>
                </a:lnTo>
                <a:lnTo>
                  <a:pt x="595" y="2807"/>
                </a:lnTo>
                <a:lnTo>
                  <a:pt x="597" y="2810"/>
                </a:lnTo>
                <a:lnTo>
                  <a:pt x="597" y="2810"/>
                </a:lnTo>
                <a:lnTo>
                  <a:pt x="595" y="2815"/>
                </a:lnTo>
                <a:lnTo>
                  <a:pt x="595" y="2815"/>
                </a:lnTo>
                <a:lnTo>
                  <a:pt x="592" y="2815"/>
                </a:lnTo>
                <a:lnTo>
                  <a:pt x="592" y="2815"/>
                </a:lnTo>
                <a:lnTo>
                  <a:pt x="592" y="2815"/>
                </a:lnTo>
                <a:lnTo>
                  <a:pt x="592" y="2815"/>
                </a:lnTo>
                <a:lnTo>
                  <a:pt x="592" y="2818"/>
                </a:lnTo>
                <a:lnTo>
                  <a:pt x="592" y="2818"/>
                </a:lnTo>
                <a:lnTo>
                  <a:pt x="592" y="2820"/>
                </a:lnTo>
                <a:lnTo>
                  <a:pt x="595" y="2820"/>
                </a:lnTo>
                <a:lnTo>
                  <a:pt x="595" y="2823"/>
                </a:lnTo>
                <a:lnTo>
                  <a:pt x="595" y="2826"/>
                </a:lnTo>
                <a:lnTo>
                  <a:pt x="592" y="2826"/>
                </a:lnTo>
                <a:lnTo>
                  <a:pt x="592" y="2828"/>
                </a:lnTo>
                <a:lnTo>
                  <a:pt x="595" y="2826"/>
                </a:lnTo>
                <a:lnTo>
                  <a:pt x="600" y="2828"/>
                </a:lnTo>
                <a:lnTo>
                  <a:pt x="605" y="2828"/>
                </a:lnTo>
                <a:lnTo>
                  <a:pt x="613" y="2834"/>
                </a:lnTo>
                <a:lnTo>
                  <a:pt x="619" y="2836"/>
                </a:lnTo>
                <a:lnTo>
                  <a:pt x="622" y="2839"/>
                </a:lnTo>
                <a:lnTo>
                  <a:pt x="624" y="2839"/>
                </a:lnTo>
                <a:lnTo>
                  <a:pt x="624" y="2839"/>
                </a:lnTo>
                <a:lnTo>
                  <a:pt x="627" y="2836"/>
                </a:lnTo>
                <a:lnTo>
                  <a:pt x="627" y="2836"/>
                </a:lnTo>
                <a:lnTo>
                  <a:pt x="630" y="2839"/>
                </a:lnTo>
                <a:lnTo>
                  <a:pt x="638" y="2842"/>
                </a:lnTo>
                <a:lnTo>
                  <a:pt x="640" y="2844"/>
                </a:lnTo>
                <a:lnTo>
                  <a:pt x="643" y="2847"/>
                </a:lnTo>
                <a:lnTo>
                  <a:pt x="643" y="2850"/>
                </a:lnTo>
                <a:lnTo>
                  <a:pt x="646" y="2853"/>
                </a:lnTo>
                <a:lnTo>
                  <a:pt x="646" y="2853"/>
                </a:lnTo>
                <a:lnTo>
                  <a:pt x="654" y="2855"/>
                </a:lnTo>
                <a:lnTo>
                  <a:pt x="662" y="2858"/>
                </a:lnTo>
                <a:lnTo>
                  <a:pt x="664" y="2861"/>
                </a:lnTo>
                <a:lnTo>
                  <a:pt x="664" y="2863"/>
                </a:lnTo>
                <a:lnTo>
                  <a:pt x="667" y="2863"/>
                </a:lnTo>
                <a:lnTo>
                  <a:pt x="667" y="2866"/>
                </a:lnTo>
                <a:lnTo>
                  <a:pt x="667" y="2866"/>
                </a:lnTo>
                <a:lnTo>
                  <a:pt x="667" y="2866"/>
                </a:lnTo>
                <a:lnTo>
                  <a:pt x="667" y="2869"/>
                </a:lnTo>
                <a:lnTo>
                  <a:pt x="670" y="2869"/>
                </a:lnTo>
                <a:lnTo>
                  <a:pt x="670" y="2874"/>
                </a:lnTo>
                <a:lnTo>
                  <a:pt x="672" y="2877"/>
                </a:lnTo>
                <a:lnTo>
                  <a:pt x="672" y="2879"/>
                </a:lnTo>
                <a:lnTo>
                  <a:pt x="672" y="2882"/>
                </a:lnTo>
                <a:lnTo>
                  <a:pt x="675" y="2885"/>
                </a:lnTo>
                <a:lnTo>
                  <a:pt x="678" y="2882"/>
                </a:lnTo>
                <a:lnTo>
                  <a:pt x="680" y="2882"/>
                </a:lnTo>
                <a:lnTo>
                  <a:pt x="683" y="2885"/>
                </a:lnTo>
                <a:lnTo>
                  <a:pt x="686" y="2885"/>
                </a:lnTo>
                <a:lnTo>
                  <a:pt x="686" y="2885"/>
                </a:lnTo>
                <a:lnTo>
                  <a:pt x="686" y="2879"/>
                </a:lnTo>
                <a:lnTo>
                  <a:pt x="688" y="2879"/>
                </a:lnTo>
                <a:lnTo>
                  <a:pt x="688" y="2879"/>
                </a:lnTo>
                <a:lnTo>
                  <a:pt x="691" y="2879"/>
                </a:lnTo>
                <a:lnTo>
                  <a:pt x="691" y="2877"/>
                </a:lnTo>
                <a:lnTo>
                  <a:pt x="691" y="2877"/>
                </a:lnTo>
                <a:lnTo>
                  <a:pt x="691" y="2874"/>
                </a:lnTo>
                <a:lnTo>
                  <a:pt x="691" y="2874"/>
                </a:lnTo>
                <a:lnTo>
                  <a:pt x="691" y="2874"/>
                </a:lnTo>
                <a:lnTo>
                  <a:pt x="691" y="2871"/>
                </a:lnTo>
                <a:lnTo>
                  <a:pt x="691" y="2871"/>
                </a:lnTo>
                <a:lnTo>
                  <a:pt x="694" y="2871"/>
                </a:lnTo>
                <a:lnTo>
                  <a:pt x="694" y="2871"/>
                </a:lnTo>
                <a:lnTo>
                  <a:pt x="697" y="2871"/>
                </a:lnTo>
                <a:lnTo>
                  <a:pt x="697" y="2869"/>
                </a:lnTo>
                <a:lnTo>
                  <a:pt x="699" y="2869"/>
                </a:lnTo>
                <a:lnTo>
                  <a:pt x="699" y="2863"/>
                </a:lnTo>
                <a:lnTo>
                  <a:pt x="699" y="2863"/>
                </a:lnTo>
                <a:lnTo>
                  <a:pt x="699" y="2861"/>
                </a:lnTo>
                <a:lnTo>
                  <a:pt x="699" y="2861"/>
                </a:lnTo>
                <a:lnTo>
                  <a:pt x="699" y="2858"/>
                </a:lnTo>
                <a:lnTo>
                  <a:pt x="699" y="2858"/>
                </a:lnTo>
                <a:lnTo>
                  <a:pt x="699" y="2855"/>
                </a:lnTo>
                <a:lnTo>
                  <a:pt x="699" y="2853"/>
                </a:lnTo>
                <a:lnTo>
                  <a:pt x="699" y="2853"/>
                </a:lnTo>
                <a:lnTo>
                  <a:pt x="702" y="2850"/>
                </a:lnTo>
                <a:lnTo>
                  <a:pt x="699" y="2847"/>
                </a:lnTo>
                <a:lnTo>
                  <a:pt x="702" y="2847"/>
                </a:lnTo>
                <a:lnTo>
                  <a:pt x="702" y="2847"/>
                </a:lnTo>
                <a:lnTo>
                  <a:pt x="705" y="2847"/>
                </a:lnTo>
                <a:lnTo>
                  <a:pt x="707" y="2850"/>
                </a:lnTo>
                <a:lnTo>
                  <a:pt x="710" y="2853"/>
                </a:lnTo>
                <a:lnTo>
                  <a:pt x="713" y="2853"/>
                </a:lnTo>
                <a:lnTo>
                  <a:pt x="713" y="2853"/>
                </a:lnTo>
                <a:lnTo>
                  <a:pt x="713" y="2847"/>
                </a:lnTo>
                <a:lnTo>
                  <a:pt x="715" y="2847"/>
                </a:lnTo>
                <a:lnTo>
                  <a:pt x="715" y="2847"/>
                </a:lnTo>
                <a:lnTo>
                  <a:pt x="715" y="2844"/>
                </a:lnTo>
                <a:lnTo>
                  <a:pt x="718" y="2844"/>
                </a:lnTo>
                <a:lnTo>
                  <a:pt x="718" y="2844"/>
                </a:lnTo>
                <a:lnTo>
                  <a:pt x="718" y="2844"/>
                </a:lnTo>
                <a:lnTo>
                  <a:pt x="718" y="2842"/>
                </a:lnTo>
                <a:lnTo>
                  <a:pt x="721" y="2842"/>
                </a:lnTo>
                <a:lnTo>
                  <a:pt x="723" y="2842"/>
                </a:lnTo>
                <a:lnTo>
                  <a:pt x="734" y="2847"/>
                </a:lnTo>
                <a:lnTo>
                  <a:pt x="737" y="2850"/>
                </a:lnTo>
                <a:lnTo>
                  <a:pt x="737" y="2847"/>
                </a:lnTo>
                <a:lnTo>
                  <a:pt x="739" y="2847"/>
                </a:lnTo>
                <a:lnTo>
                  <a:pt x="742" y="2847"/>
                </a:lnTo>
                <a:lnTo>
                  <a:pt x="745" y="2850"/>
                </a:lnTo>
                <a:lnTo>
                  <a:pt x="747" y="2850"/>
                </a:lnTo>
                <a:lnTo>
                  <a:pt x="750" y="2850"/>
                </a:lnTo>
                <a:lnTo>
                  <a:pt x="750" y="2850"/>
                </a:lnTo>
                <a:lnTo>
                  <a:pt x="753" y="2850"/>
                </a:lnTo>
                <a:lnTo>
                  <a:pt x="753" y="2853"/>
                </a:lnTo>
                <a:lnTo>
                  <a:pt x="753" y="2853"/>
                </a:lnTo>
                <a:lnTo>
                  <a:pt x="755" y="2853"/>
                </a:lnTo>
                <a:lnTo>
                  <a:pt x="755" y="2850"/>
                </a:lnTo>
                <a:lnTo>
                  <a:pt x="755" y="2850"/>
                </a:lnTo>
                <a:lnTo>
                  <a:pt x="761" y="2850"/>
                </a:lnTo>
                <a:lnTo>
                  <a:pt x="764" y="2850"/>
                </a:lnTo>
                <a:lnTo>
                  <a:pt x="764" y="2853"/>
                </a:lnTo>
                <a:lnTo>
                  <a:pt x="764" y="2853"/>
                </a:lnTo>
                <a:lnTo>
                  <a:pt x="764" y="2858"/>
                </a:lnTo>
                <a:lnTo>
                  <a:pt x="764" y="2861"/>
                </a:lnTo>
                <a:lnTo>
                  <a:pt x="764" y="2863"/>
                </a:lnTo>
                <a:lnTo>
                  <a:pt x="766" y="2866"/>
                </a:lnTo>
                <a:lnTo>
                  <a:pt x="769" y="2866"/>
                </a:lnTo>
                <a:lnTo>
                  <a:pt x="769" y="2866"/>
                </a:lnTo>
                <a:lnTo>
                  <a:pt x="769" y="2869"/>
                </a:lnTo>
                <a:lnTo>
                  <a:pt x="766" y="2874"/>
                </a:lnTo>
                <a:lnTo>
                  <a:pt x="766" y="2874"/>
                </a:lnTo>
                <a:lnTo>
                  <a:pt x="769" y="2877"/>
                </a:lnTo>
                <a:lnTo>
                  <a:pt x="769" y="2879"/>
                </a:lnTo>
                <a:lnTo>
                  <a:pt x="769" y="2879"/>
                </a:lnTo>
                <a:lnTo>
                  <a:pt x="772" y="2879"/>
                </a:lnTo>
                <a:lnTo>
                  <a:pt x="774" y="2879"/>
                </a:lnTo>
                <a:lnTo>
                  <a:pt x="774" y="2879"/>
                </a:lnTo>
                <a:lnTo>
                  <a:pt x="780" y="2882"/>
                </a:lnTo>
                <a:lnTo>
                  <a:pt x="780" y="2882"/>
                </a:lnTo>
                <a:lnTo>
                  <a:pt x="782" y="2882"/>
                </a:lnTo>
                <a:lnTo>
                  <a:pt x="785" y="2882"/>
                </a:lnTo>
                <a:lnTo>
                  <a:pt x="785" y="2882"/>
                </a:lnTo>
                <a:lnTo>
                  <a:pt x="785" y="2885"/>
                </a:lnTo>
                <a:lnTo>
                  <a:pt x="788" y="2885"/>
                </a:lnTo>
                <a:lnTo>
                  <a:pt x="788" y="2885"/>
                </a:lnTo>
                <a:lnTo>
                  <a:pt x="790" y="2885"/>
                </a:lnTo>
                <a:lnTo>
                  <a:pt x="790" y="2885"/>
                </a:lnTo>
                <a:lnTo>
                  <a:pt x="793" y="2887"/>
                </a:lnTo>
                <a:lnTo>
                  <a:pt x="793" y="2887"/>
                </a:lnTo>
                <a:lnTo>
                  <a:pt x="796" y="2890"/>
                </a:lnTo>
                <a:lnTo>
                  <a:pt x="796" y="2890"/>
                </a:lnTo>
                <a:lnTo>
                  <a:pt x="798" y="2890"/>
                </a:lnTo>
                <a:lnTo>
                  <a:pt x="804" y="2893"/>
                </a:lnTo>
                <a:lnTo>
                  <a:pt x="804" y="2893"/>
                </a:lnTo>
                <a:lnTo>
                  <a:pt x="812" y="2903"/>
                </a:lnTo>
                <a:lnTo>
                  <a:pt x="812" y="2903"/>
                </a:lnTo>
                <a:lnTo>
                  <a:pt x="814" y="2903"/>
                </a:lnTo>
                <a:lnTo>
                  <a:pt x="814" y="2903"/>
                </a:lnTo>
                <a:lnTo>
                  <a:pt x="817" y="2903"/>
                </a:lnTo>
                <a:lnTo>
                  <a:pt x="817" y="2903"/>
                </a:lnTo>
                <a:lnTo>
                  <a:pt x="817" y="2903"/>
                </a:lnTo>
                <a:lnTo>
                  <a:pt x="817" y="2906"/>
                </a:lnTo>
                <a:lnTo>
                  <a:pt x="817" y="2906"/>
                </a:lnTo>
                <a:lnTo>
                  <a:pt x="817" y="2909"/>
                </a:lnTo>
                <a:lnTo>
                  <a:pt x="822" y="2911"/>
                </a:lnTo>
                <a:lnTo>
                  <a:pt x="825" y="2914"/>
                </a:lnTo>
                <a:lnTo>
                  <a:pt x="825" y="2917"/>
                </a:lnTo>
                <a:lnTo>
                  <a:pt x="828" y="2917"/>
                </a:lnTo>
                <a:lnTo>
                  <a:pt x="828" y="2917"/>
                </a:lnTo>
                <a:lnTo>
                  <a:pt x="828" y="2917"/>
                </a:lnTo>
                <a:lnTo>
                  <a:pt x="830" y="2920"/>
                </a:lnTo>
                <a:lnTo>
                  <a:pt x="830" y="2920"/>
                </a:lnTo>
                <a:lnTo>
                  <a:pt x="833" y="2920"/>
                </a:lnTo>
                <a:lnTo>
                  <a:pt x="836" y="2920"/>
                </a:lnTo>
                <a:lnTo>
                  <a:pt x="836" y="2917"/>
                </a:lnTo>
                <a:lnTo>
                  <a:pt x="839" y="2917"/>
                </a:lnTo>
                <a:lnTo>
                  <a:pt x="839" y="2920"/>
                </a:lnTo>
                <a:lnTo>
                  <a:pt x="839" y="2920"/>
                </a:lnTo>
                <a:lnTo>
                  <a:pt x="841" y="2920"/>
                </a:lnTo>
                <a:lnTo>
                  <a:pt x="841" y="2920"/>
                </a:lnTo>
                <a:lnTo>
                  <a:pt x="844" y="2920"/>
                </a:lnTo>
                <a:lnTo>
                  <a:pt x="849" y="2925"/>
                </a:lnTo>
                <a:lnTo>
                  <a:pt x="849" y="2925"/>
                </a:lnTo>
                <a:lnTo>
                  <a:pt x="849" y="2928"/>
                </a:lnTo>
                <a:lnTo>
                  <a:pt x="852" y="2930"/>
                </a:lnTo>
                <a:lnTo>
                  <a:pt x="852" y="2930"/>
                </a:lnTo>
                <a:lnTo>
                  <a:pt x="855" y="2928"/>
                </a:lnTo>
                <a:lnTo>
                  <a:pt x="855" y="2928"/>
                </a:lnTo>
                <a:lnTo>
                  <a:pt x="855" y="2925"/>
                </a:lnTo>
                <a:lnTo>
                  <a:pt x="855" y="2925"/>
                </a:lnTo>
                <a:lnTo>
                  <a:pt x="857" y="2925"/>
                </a:lnTo>
                <a:lnTo>
                  <a:pt x="860" y="2925"/>
                </a:lnTo>
                <a:lnTo>
                  <a:pt x="860" y="2925"/>
                </a:lnTo>
                <a:lnTo>
                  <a:pt x="860" y="2925"/>
                </a:lnTo>
                <a:lnTo>
                  <a:pt x="863" y="2925"/>
                </a:lnTo>
                <a:lnTo>
                  <a:pt x="863" y="2925"/>
                </a:lnTo>
                <a:lnTo>
                  <a:pt x="863" y="2928"/>
                </a:lnTo>
                <a:lnTo>
                  <a:pt x="863" y="2928"/>
                </a:lnTo>
                <a:lnTo>
                  <a:pt x="865" y="2928"/>
                </a:lnTo>
                <a:lnTo>
                  <a:pt x="865" y="2930"/>
                </a:lnTo>
                <a:lnTo>
                  <a:pt x="865" y="2930"/>
                </a:lnTo>
                <a:lnTo>
                  <a:pt x="868" y="2930"/>
                </a:lnTo>
                <a:lnTo>
                  <a:pt x="868" y="2933"/>
                </a:lnTo>
                <a:lnTo>
                  <a:pt x="868" y="2936"/>
                </a:lnTo>
                <a:lnTo>
                  <a:pt x="868" y="2936"/>
                </a:lnTo>
                <a:lnTo>
                  <a:pt x="868" y="2936"/>
                </a:lnTo>
                <a:lnTo>
                  <a:pt x="868" y="2936"/>
                </a:lnTo>
                <a:lnTo>
                  <a:pt x="868" y="2938"/>
                </a:lnTo>
                <a:lnTo>
                  <a:pt x="871" y="2941"/>
                </a:lnTo>
                <a:lnTo>
                  <a:pt x="876" y="2938"/>
                </a:lnTo>
                <a:lnTo>
                  <a:pt x="879" y="2941"/>
                </a:lnTo>
                <a:lnTo>
                  <a:pt x="879" y="2944"/>
                </a:lnTo>
                <a:lnTo>
                  <a:pt x="879" y="2944"/>
                </a:lnTo>
                <a:lnTo>
                  <a:pt x="879" y="2946"/>
                </a:lnTo>
                <a:lnTo>
                  <a:pt x="881" y="2949"/>
                </a:lnTo>
                <a:lnTo>
                  <a:pt x="881" y="2949"/>
                </a:lnTo>
                <a:lnTo>
                  <a:pt x="881" y="2952"/>
                </a:lnTo>
                <a:lnTo>
                  <a:pt x="881" y="2952"/>
                </a:lnTo>
                <a:lnTo>
                  <a:pt x="881" y="2952"/>
                </a:lnTo>
                <a:lnTo>
                  <a:pt x="884" y="2954"/>
                </a:lnTo>
                <a:lnTo>
                  <a:pt x="884" y="2954"/>
                </a:lnTo>
                <a:lnTo>
                  <a:pt x="884" y="2957"/>
                </a:lnTo>
                <a:lnTo>
                  <a:pt x="887" y="2957"/>
                </a:lnTo>
                <a:lnTo>
                  <a:pt x="889" y="2960"/>
                </a:lnTo>
                <a:lnTo>
                  <a:pt x="889" y="2960"/>
                </a:lnTo>
                <a:lnTo>
                  <a:pt x="892" y="2962"/>
                </a:lnTo>
                <a:lnTo>
                  <a:pt x="892" y="2965"/>
                </a:lnTo>
                <a:lnTo>
                  <a:pt x="892" y="2968"/>
                </a:lnTo>
                <a:lnTo>
                  <a:pt x="892" y="2968"/>
                </a:lnTo>
                <a:lnTo>
                  <a:pt x="892" y="2970"/>
                </a:lnTo>
                <a:lnTo>
                  <a:pt x="895" y="2970"/>
                </a:lnTo>
                <a:lnTo>
                  <a:pt x="895" y="2970"/>
                </a:lnTo>
                <a:lnTo>
                  <a:pt x="897" y="2970"/>
                </a:lnTo>
                <a:lnTo>
                  <a:pt x="897" y="2973"/>
                </a:lnTo>
                <a:lnTo>
                  <a:pt x="903" y="2973"/>
                </a:lnTo>
                <a:lnTo>
                  <a:pt x="903" y="2973"/>
                </a:lnTo>
                <a:lnTo>
                  <a:pt x="906" y="2973"/>
                </a:lnTo>
                <a:lnTo>
                  <a:pt x="906" y="2970"/>
                </a:lnTo>
                <a:lnTo>
                  <a:pt x="906" y="2968"/>
                </a:lnTo>
                <a:lnTo>
                  <a:pt x="906" y="2968"/>
                </a:lnTo>
                <a:lnTo>
                  <a:pt x="908" y="2965"/>
                </a:lnTo>
                <a:lnTo>
                  <a:pt x="911" y="2965"/>
                </a:lnTo>
                <a:lnTo>
                  <a:pt x="914" y="2965"/>
                </a:lnTo>
                <a:lnTo>
                  <a:pt x="916" y="2965"/>
                </a:lnTo>
                <a:lnTo>
                  <a:pt x="916" y="2965"/>
                </a:lnTo>
                <a:lnTo>
                  <a:pt x="922" y="2962"/>
                </a:lnTo>
                <a:lnTo>
                  <a:pt x="924" y="2962"/>
                </a:lnTo>
                <a:lnTo>
                  <a:pt x="924" y="2962"/>
                </a:lnTo>
                <a:lnTo>
                  <a:pt x="924" y="2960"/>
                </a:lnTo>
                <a:lnTo>
                  <a:pt x="924" y="2960"/>
                </a:lnTo>
                <a:lnTo>
                  <a:pt x="927" y="2960"/>
                </a:lnTo>
                <a:lnTo>
                  <a:pt x="930" y="2960"/>
                </a:lnTo>
                <a:lnTo>
                  <a:pt x="930" y="2960"/>
                </a:lnTo>
                <a:lnTo>
                  <a:pt x="932" y="2960"/>
                </a:lnTo>
                <a:lnTo>
                  <a:pt x="932" y="2960"/>
                </a:lnTo>
                <a:lnTo>
                  <a:pt x="932" y="2960"/>
                </a:lnTo>
                <a:lnTo>
                  <a:pt x="932" y="2962"/>
                </a:lnTo>
                <a:lnTo>
                  <a:pt x="935" y="2960"/>
                </a:lnTo>
                <a:lnTo>
                  <a:pt x="935" y="2960"/>
                </a:lnTo>
                <a:lnTo>
                  <a:pt x="938" y="2960"/>
                </a:lnTo>
                <a:lnTo>
                  <a:pt x="938" y="2962"/>
                </a:lnTo>
                <a:lnTo>
                  <a:pt x="938" y="2962"/>
                </a:lnTo>
                <a:lnTo>
                  <a:pt x="940" y="2962"/>
                </a:lnTo>
                <a:lnTo>
                  <a:pt x="943" y="2962"/>
                </a:lnTo>
                <a:lnTo>
                  <a:pt x="943" y="2962"/>
                </a:lnTo>
                <a:lnTo>
                  <a:pt x="946" y="2962"/>
                </a:lnTo>
                <a:lnTo>
                  <a:pt x="946" y="2965"/>
                </a:lnTo>
                <a:lnTo>
                  <a:pt x="946" y="2968"/>
                </a:lnTo>
                <a:lnTo>
                  <a:pt x="946" y="2968"/>
                </a:lnTo>
                <a:lnTo>
                  <a:pt x="948" y="2968"/>
                </a:lnTo>
                <a:lnTo>
                  <a:pt x="948" y="2968"/>
                </a:lnTo>
                <a:lnTo>
                  <a:pt x="951" y="2968"/>
                </a:lnTo>
                <a:lnTo>
                  <a:pt x="948" y="2970"/>
                </a:lnTo>
                <a:lnTo>
                  <a:pt x="948" y="2973"/>
                </a:lnTo>
                <a:lnTo>
                  <a:pt x="948" y="2973"/>
                </a:lnTo>
                <a:lnTo>
                  <a:pt x="948" y="2976"/>
                </a:lnTo>
                <a:lnTo>
                  <a:pt x="951" y="2979"/>
                </a:lnTo>
                <a:lnTo>
                  <a:pt x="951" y="2979"/>
                </a:lnTo>
                <a:lnTo>
                  <a:pt x="951" y="2979"/>
                </a:lnTo>
                <a:lnTo>
                  <a:pt x="951" y="2984"/>
                </a:lnTo>
                <a:lnTo>
                  <a:pt x="954" y="2984"/>
                </a:lnTo>
                <a:lnTo>
                  <a:pt x="956" y="2984"/>
                </a:lnTo>
                <a:lnTo>
                  <a:pt x="956" y="2987"/>
                </a:lnTo>
                <a:lnTo>
                  <a:pt x="954" y="2995"/>
                </a:lnTo>
                <a:lnTo>
                  <a:pt x="956" y="3000"/>
                </a:lnTo>
                <a:lnTo>
                  <a:pt x="962" y="3003"/>
                </a:lnTo>
                <a:lnTo>
                  <a:pt x="967" y="3003"/>
                </a:lnTo>
                <a:lnTo>
                  <a:pt x="967" y="3003"/>
                </a:lnTo>
                <a:lnTo>
                  <a:pt x="970" y="3003"/>
                </a:lnTo>
                <a:lnTo>
                  <a:pt x="970" y="3005"/>
                </a:lnTo>
                <a:lnTo>
                  <a:pt x="973" y="3008"/>
                </a:lnTo>
                <a:lnTo>
                  <a:pt x="973" y="3008"/>
                </a:lnTo>
                <a:lnTo>
                  <a:pt x="975" y="3013"/>
                </a:lnTo>
                <a:lnTo>
                  <a:pt x="975" y="3016"/>
                </a:lnTo>
                <a:lnTo>
                  <a:pt x="978" y="3016"/>
                </a:lnTo>
                <a:lnTo>
                  <a:pt x="981" y="3016"/>
                </a:lnTo>
                <a:lnTo>
                  <a:pt x="983" y="3016"/>
                </a:lnTo>
                <a:lnTo>
                  <a:pt x="983" y="3019"/>
                </a:lnTo>
                <a:lnTo>
                  <a:pt x="986" y="3019"/>
                </a:lnTo>
                <a:lnTo>
                  <a:pt x="991" y="3019"/>
                </a:lnTo>
                <a:lnTo>
                  <a:pt x="991" y="3019"/>
                </a:lnTo>
                <a:lnTo>
                  <a:pt x="991" y="3021"/>
                </a:lnTo>
                <a:lnTo>
                  <a:pt x="991" y="3021"/>
                </a:lnTo>
                <a:lnTo>
                  <a:pt x="994" y="3024"/>
                </a:lnTo>
                <a:lnTo>
                  <a:pt x="997" y="3024"/>
                </a:lnTo>
                <a:lnTo>
                  <a:pt x="997" y="3024"/>
                </a:lnTo>
                <a:lnTo>
                  <a:pt x="997" y="3029"/>
                </a:lnTo>
                <a:lnTo>
                  <a:pt x="997" y="3029"/>
                </a:lnTo>
                <a:lnTo>
                  <a:pt x="1002" y="3029"/>
                </a:lnTo>
                <a:lnTo>
                  <a:pt x="1005" y="3029"/>
                </a:lnTo>
                <a:lnTo>
                  <a:pt x="1005" y="3035"/>
                </a:lnTo>
                <a:lnTo>
                  <a:pt x="1007" y="3035"/>
                </a:lnTo>
                <a:lnTo>
                  <a:pt x="1007" y="3035"/>
                </a:lnTo>
                <a:lnTo>
                  <a:pt x="1010" y="3035"/>
                </a:lnTo>
                <a:lnTo>
                  <a:pt x="1015" y="3035"/>
                </a:lnTo>
                <a:lnTo>
                  <a:pt x="1015" y="3035"/>
                </a:lnTo>
                <a:lnTo>
                  <a:pt x="1018" y="3035"/>
                </a:lnTo>
                <a:lnTo>
                  <a:pt x="1018" y="3035"/>
                </a:lnTo>
                <a:lnTo>
                  <a:pt x="1018" y="3035"/>
                </a:lnTo>
                <a:lnTo>
                  <a:pt x="1021" y="3035"/>
                </a:lnTo>
                <a:lnTo>
                  <a:pt x="1021" y="3032"/>
                </a:lnTo>
                <a:lnTo>
                  <a:pt x="1021" y="3032"/>
                </a:lnTo>
                <a:lnTo>
                  <a:pt x="1023" y="3029"/>
                </a:lnTo>
                <a:lnTo>
                  <a:pt x="1026" y="3029"/>
                </a:lnTo>
                <a:lnTo>
                  <a:pt x="1026" y="3029"/>
                </a:lnTo>
                <a:lnTo>
                  <a:pt x="1026" y="3029"/>
                </a:lnTo>
                <a:lnTo>
                  <a:pt x="1026" y="3027"/>
                </a:lnTo>
                <a:lnTo>
                  <a:pt x="1029" y="3027"/>
                </a:lnTo>
                <a:lnTo>
                  <a:pt x="1029" y="3027"/>
                </a:lnTo>
                <a:lnTo>
                  <a:pt x="1031" y="3024"/>
                </a:lnTo>
                <a:lnTo>
                  <a:pt x="1031" y="3027"/>
                </a:lnTo>
                <a:lnTo>
                  <a:pt x="1037" y="3029"/>
                </a:lnTo>
                <a:lnTo>
                  <a:pt x="1039" y="3029"/>
                </a:lnTo>
                <a:lnTo>
                  <a:pt x="1039" y="3032"/>
                </a:lnTo>
                <a:lnTo>
                  <a:pt x="1039" y="3035"/>
                </a:lnTo>
                <a:lnTo>
                  <a:pt x="1039" y="3038"/>
                </a:lnTo>
                <a:lnTo>
                  <a:pt x="1039" y="3038"/>
                </a:lnTo>
                <a:lnTo>
                  <a:pt x="1037" y="3038"/>
                </a:lnTo>
                <a:lnTo>
                  <a:pt x="1037" y="3040"/>
                </a:lnTo>
                <a:lnTo>
                  <a:pt x="1037" y="3040"/>
                </a:lnTo>
                <a:lnTo>
                  <a:pt x="1037" y="3040"/>
                </a:lnTo>
                <a:lnTo>
                  <a:pt x="1037" y="3043"/>
                </a:lnTo>
                <a:lnTo>
                  <a:pt x="1034" y="3043"/>
                </a:lnTo>
                <a:lnTo>
                  <a:pt x="1034" y="3046"/>
                </a:lnTo>
                <a:lnTo>
                  <a:pt x="1031" y="3046"/>
                </a:lnTo>
                <a:lnTo>
                  <a:pt x="1034" y="3051"/>
                </a:lnTo>
                <a:lnTo>
                  <a:pt x="1034" y="3054"/>
                </a:lnTo>
                <a:lnTo>
                  <a:pt x="1031" y="3059"/>
                </a:lnTo>
                <a:lnTo>
                  <a:pt x="1034" y="3059"/>
                </a:lnTo>
                <a:lnTo>
                  <a:pt x="1034" y="3062"/>
                </a:lnTo>
                <a:lnTo>
                  <a:pt x="1037" y="3062"/>
                </a:lnTo>
                <a:lnTo>
                  <a:pt x="1039" y="3059"/>
                </a:lnTo>
                <a:lnTo>
                  <a:pt x="1042" y="3059"/>
                </a:lnTo>
                <a:lnTo>
                  <a:pt x="1045" y="3062"/>
                </a:lnTo>
                <a:lnTo>
                  <a:pt x="1045" y="3062"/>
                </a:lnTo>
                <a:lnTo>
                  <a:pt x="1048" y="3064"/>
                </a:lnTo>
                <a:lnTo>
                  <a:pt x="1048" y="3064"/>
                </a:lnTo>
                <a:lnTo>
                  <a:pt x="1050" y="3062"/>
                </a:lnTo>
                <a:lnTo>
                  <a:pt x="1053" y="3062"/>
                </a:lnTo>
                <a:lnTo>
                  <a:pt x="1053" y="3062"/>
                </a:lnTo>
                <a:lnTo>
                  <a:pt x="1056" y="3062"/>
                </a:lnTo>
                <a:lnTo>
                  <a:pt x="1056" y="3064"/>
                </a:lnTo>
                <a:lnTo>
                  <a:pt x="1056" y="3064"/>
                </a:lnTo>
                <a:lnTo>
                  <a:pt x="1058" y="3064"/>
                </a:lnTo>
                <a:lnTo>
                  <a:pt x="1058" y="3064"/>
                </a:lnTo>
                <a:lnTo>
                  <a:pt x="1061" y="3062"/>
                </a:lnTo>
                <a:lnTo>
                  <a:pt x="1064" y="3059"/>
                </a:lnTo>
                <a:lnTo>
                  <a:pt x="1064" y="3059"/>
                </a:lnTo>
                <a:lnTo>
                  <a:pt x="1066" y="3062"/>
                </a:lnTo>
                <a:lnTo>
                  <a:pt x="1069" y="3062"/>
                </a:lnTo>
                <a:lnTo>
                  <a:pt x="1069" y="3062"/>
                </a:lnTo>
                <a:lnTo>
                  <a:pt x="1072" y="3062"/>
                </a:lnTo>
                <a:lnTo>
                  <a:pt x="1074" y="3062"/>
                </a:lnTo>
                <a:lnTo>
                  <a:pt x="1077" y="3062"/>
                </a:lnTo>
                <a:lnTo>
                  <a:pt x="1077" y="3064"/>
                </a:lnTo>
                <a:lnTo>
                  <a:pt x="1080" y="3064"/>
                </a:lnTo>
                <a:lnTo>
                  <a:pt x="1080" y="3064"/>
                </a:lnTo>
                <a:lnTo>
                  <a:pt x="1082" y="3062"/>
                </a:lnTo>
                <a:lnTo>
                  <a:pt x="1082" y="3062"/>
                </a:lnTo>
                <a:lnTo>
                  <a:pt x="1085" y="3059"/>
                </a:lnTo>
                <a:lnTo>
                  <a:pt x="1085" y="3059"/>
                </a:lnTo>
                <a:lnTo>
                  <a:pt x="1085" y="3059"/>
                </a:lnTo>
                <a:lnTo>
                  <a:pt x="1085" y="3056"/>
                </a:lnTo>
                <a:lnTo>
                  <a:pt x="1088" y="3056"/>
                </a:lnTo>
                <a:lnTo>
                  <a:pt x="1088" y="3056"/>
                </a:lnTo>
                <a:lnTo>
                  <a:pt x="1088" y="3059"/>
                </a:lnTo>
                <a:lnTo>
                  <a:pt x="1088" y="3064"/>
                </a:lnTo>
                <a:lnTo>
                  <a:pt x="1090" y="3064"/>
                </a:lnTo>
                <a:lnTo>
                  <a:pt x="1090" y="3067"/>
                </a:lnTo>
                <a:lnTo>
                  <a:pt x="1093" y="3070"/>
                </a:lnTo>
                <a:lnTo>
                  <a:pt x="1096" y="3072"/>
                </a:lnTo>
                <a:lnTo>
                  <a:pt x="1098" y="3072"/>
                </a:lnTo>
                <a:lnTo>
                  <a:pt x="1101" y="3075"/>
                </a:lnTo>
                <a:lnTo>
                  <a:pt x="1104" y="3075"/>
                </a:lnTo>
                <a:lnTo>
                  <a:pt x="1104" y="3078"/>
                </a:lnTo>
                <a:lnTo>
                  <a:pt x="1104" y="3078"/>
                </a:lnTo>
                <a:lnTo>
                  <a:pt x="1106" y="3080"/>
                </a:lnTo>
                <a:lnTo>
                  <a:pt x="1106" y="3083"/>
                </a:lnTo>
                <a:lnTo>
                  <a:pt x="1106" y="3083"/>
                </a:lnTo>
                <a:lnTo>
                  <a:pt x="1106" y="3083"/>
                </a:lnTo>
                <a:lnTo>
                  <a:pt x="1106" y="3086"/>
                </a:lnTo>
                <a:lnTo>
                  <a:pt x="1106" y="3088"/>
                </a:lnTo>
                <a:lnTo>
                  <a:pt x="1109" y="3091"/>
                </a:lnTo>
                <a:lnTo>
                  <a:pt x="1112" y="3094"/>
                </a:lnTo>
                <a:lnTo>
                  <a:pt x="1112" y="3094"/>
                </a:lnTo>
                <a:lnTo>
                  <a:pt x="1112" y="3096"/>
                </a:lnTo>
                <a:lnTo>
                  <a:pt x="1112" y="3099"/>
                </a:lnTo>
                <a:lnTo>
                  <a:pt x="1112" y="3102"/>
                </a:lnTo>
                <a:lnTo>
                  <a:pt x="1115" y="3102"/>
                </a:lnTo>
                <a:lnTo>
                  <a:pt x="1117" y="3102"/>
                </a:lnTo>
                <a:lnTo>
                  <a:pt x="1120" y="3102"/>
                </a:lnTo>
                <a:lnTo>
                  <a:pt x="1120" y="3102"/>
                </a:lnTo>
                <a:lnTo>
                  <a:pt x="1123" y="3102"/>
                </a:lnTo>
                <a:lnTo>
                  <a:pt x="1125" y="3099"/>
                </a:lnTo>
                <a:lnTo>
                  <a:pt x="1125" y="3096"/>
                </a:lnTo>
                <a:lnTo>
                  <a:pt x="1125" y="3096"/>
                </a:lnTo>
                <a:lnTo>
                  <a:pt x="1125" y="3096"/>
                </a:lnTo>
                <a:lnTo>
                  <a:pt x="1125" y="3096"/>
                </a:lnTo>
                <a:lnTo>
                  <a:pt x="1123" y="3094"/>
                </a:lnTo>
                <a:lnTo>
                  <a:pt x="1123" y="3094"/>
                </a:lnTo>
                <a:lnTo>
                  <a:pt x="1125" y="3094"/>
                </a:lnTo>
                <a:lnTo>
                  <a:pt x="1125" y="3091"/>
                </a:lnTo>
                <a:lnTo>
                  <a:pt x="1123" y="3091"/>
                </a:lnTo>
                <a:lnTo>
                  <a:pt x="1123" y="3091"/>
                </a:lnTo>
                <a:lnTo>
                  <a:pt x="1123" y="3088"/>
                </a:lnTo>
                <a:lnTo>
                  <a:pt x="1123" y="3088"/>
                </a:lnTo>
                <a:lnTo>
                  <a:pt x="1123" y="3088"/>
                </a:lnTo>
                <a:lnTo>
                  <a:pt x="1123" y="3086"/>
                </a:lnTo>
                <a:lnTo>
                  <a:pt x="1123" y="3086"/>
                </a:lnTo>
                <a:lnTo>
                  <a:pt x="1123" y="3086"/>
                </a:lnTo>
                <a:lnTo>
                  <a:pt x="1123" y="3083"/>
                </a:lnTo>
                <a:lnTo>
                  <a:pt x="1123" y="3083"/>
                </a:lnTo>
                <a:lnTo>
                  <a:pt x="1131" y="3075"/>
                </a:lnTo>
                <a:lnTo>
                  <a:pt x="1131" y="3075"/>
                </a:lnTo>
                <a:lnTo>
                  <a:pt x="1133" y="3078"/>
                </a:lnTo>
                <a:lnTo>
                  <a:pt x="1133" y="3080"/>
                </a:lnTo>
                <a:lnTo>
                  <a:pt x="1131" y="3080"/>
                </a:lnTo>
                <a:lnTo>
                  <a:pt x="1131" y="3083"/>
                </a:lnTo>
                <a:lnTo>
                  <a:pt x="1131" y="3083"/>
                </a:lnTo>
                <a:lnTo>
                  <a:pt x="1131" y="3086"/>
                </a:lnTo>
                <a:lnTo>
                  <a:pt x="1133" y="3086"/>
                </a:lnTo>
                <a:lnTo>
                  <a:pt x="1133" y="3088"/>
                </a:lnTo>
                <a:lnTo>
                  <a:pt x="1133" y="3091"/>
                </a:lnTo>
                <a:lnTo>
                  <a:pt x="1136" y="3091"/>
                </a:lnTo>
                <a:lnTo>
                  <a:pt x="1136" y="3091"/>
                </a:lnTo>
                <a:lnTo>
                  <a:pt x="1136" y="3091"/>
                </a:lnTo>
                <a:lnTo>
                  <a:pt x="1139" y="3091"/>
                </a:lnTo>
                <a:lnTo>
                  <a:pt x="1141" y="3091"/>
                </a:lnTo>
                <a:lnTo>
                  <a:pt x="1141" y="3094"/>
                </a:lnTo>
                <a:lnTo>
                  <a:pt x="1144" y="3096"/>
                </a:lnTo>
                <a:lnTo>
                  <a:pt x="1144" y="3096"/>
                </a:lnTo>
                <a:lnTo>
                  <a:pt x="1147" y="3096"/>
                </a:lnTo>
                <a:lnTo>
                  <a:pt x="1147" y="3096"/>
                </a:lnTo>
                <a:lnTo>
                  <a:pt x="1147" y="3096"/>
                </a:lnTo>
                <a:lnTo>
                  <a:pt x="1147" y="3096"/>
                </a:lnTo>
                <a:lnTo>
                  <a:pt x="1149" y="3096"/>
                </a:lnTo>
                <a:lnTo>
                  <a:pt x="1152" y="3099"/>
                </a:lnTo>
                <a:lnTo>
                  <a:pt x="1155" y="3099"/>
                </a:lnTo>
                <a:lnTo>
                  <a:pt x="1155" y="3099"/>
                </a:lnTo>
                <a:lnTo>
                  <a:pt x="1157" y="3096"/>
                </a:lnTo>
                <a:lnTo>
                  <a:pt x="1160" y="3096"/>
                </a:lnTo>
                <a:lnTo>
                  <a:pt x="1160" y="3094"/>
                </a:lnTo>
                <a:lnTo>
                  <a:pt x="1163" y="3094"/>
                </a:lnTo>
                <a:lnTo>
                  <a:pt x="1163" y="3091"/>
                </a:lnTo>
                <a:lnTo>
                  <a:pt x="1163" y="3088"/>
                </a:lnTo>
                <a:lnTo>
                  <a:pt x="1163" y="3088"/>
                </a:lnTo>
                <a:lnTo>
                  <a:pt x="1163" y="3086"/>
                </a:lnTo>
                <a:lnTo>
                  <a:pt x="1163" y="3086"/>
                </a:lnTo>
                <a:lnTo>
                  <a:pt x="1163" y="3083"/>
                </a:lnTo>
                <a:lnTo>
                  <a:pt x="1163" y="3083"/>
                </a:lnTo>
                <a:lnTo>
                  <a:pt x="1165" y="3080"/>
                </a:lnTo>
                <a:lnTo>
                  <a:pt x="1165" y="3080"/>
                </a:lnTo>
                <a:lnTo>
                  <a:pt x="1165" y="3080"/>
                </a:lnTo>
                <a:lnTo>
                  <a:pt x="1168" y="3080"/>
                </a:lnTo>
                <a:lnTo>
                  <a:pt x="1168" y="3080"/>
                </a:lnTo>
                <a:lnTo>
                  <a:pt x="1171" y="3083"/>
                </a:lnTo>
                <a:lnTo>
                  <a:pt x="1171" y="3083"/>
                </a:lnTo>
                <a:lnTo>
                  <a:pt x="1173" y="3080"/>
                </a:lnTo>
                <a:lnTo>
                  <a:pt x="1176" y="3080"/>
                </a:lnTo>
                <a:lnTo>
                  <a:pt x="1176" y="3080"/>
                </a:lnTo>
                <a:lnTo>
                  <a:pt x="1179" y="3080"/>
                </a:lnTo>
                <a:lnTo>
                  <a:pt x="1179" y="3080"/>
                </a:lnTo>
                <a:lnTo>
                  <a:pt x="1181" y="3083"/>
                </a:lnTo>
                <a:lnTo>
                  <a:pt x="1181" y="3083"/>
                </a:lnTo>
                <a:lnTo>
                  <a:pt x="1181" y="3086"/>
                </a:lnTo>
                <a:lnTo>
                  <a:pt x="1181" y="3088"/>
                </a:lnTo>
                <a:lnTo>
                  <a:pt x="1184" y="3088"/>
                </a:lnTo>
                <a:lnTo>
                  <a:pt x="1190" y="3088"/>
                </a:lnTo>
                <a:lnTo>
                  <a:pt x="1192" y="3091"/>
                </a:lnTo>
                <a:lnTo>
                  <a:pt x="1195" y="3094"/>
                </a:lnTo>
                <a:lnTo>
                  <a:pt x="1195" y="3094"/>
                </a:lnTo>
                <a:lnTo>
                  <a:pt x="1198" y="3096"/>
                </a:lnTo>
                <a:lnTo>
                  <a:pt x="1200" y="3096"/>
                </a:lnTo>
                <a:lnTo>
                  <a:pt x="1203" y="3096"/>
                </a:lnTo>
                <a:lnTo>
                  <a:pt x="1203" y="3094"/>
                </a:lnTo>
                <a:lnTo>
                  <a:pt x="1206" y="3096"/>
                </a:lnTo>
                <a:lnTo>
                  <a:pt x="1208" y="3096"/>
                </a:lnTo>
                <a:lnTo>
                  <a:pt x="1211" y="3099"/>
                </a:lnTo>
                <a:lnTo>
                  <a:pt x="1216" y="3107"/>
                </a:lnTo>
                <a:lnTo>
                  <a:pt x="1219" y="3107"/>
                </a:lnTo>
                <a:lnTo>
                  <a:pt x="1222" y="3107"/>
                </a:lnTo>
                <a:lnTo>
                  <a:pt x="1227" y="3107"/>
                </a:lnTo>
                <a:lnTo>
                  <a:pt x="1232" y="3110"/>
                </a:lnTo>
                <a:lnTo>
                  <a:pt x="1232" y="3107"/>
                </a:lnTo>
                <a:lnTo>
                  <a:pt x="1235" y="3105"/>
                </a:lnTo>
                <a:lnTo>
                  <a:pt x="1238" y="3105"/>
                </a:lnTo>
                <a:lnTo>
                  <a:pt x="1240" y="3105"/>
                </a:lnTo>
                <a:lnTo>
                  <a:pt x="1240" y="3107"/>
                </a:lnTo>
                <a:lnTo>
                  <a:pt x="1238" y="3110"/>
                </a:lnTo>
                <a:lnTo>
                  <a:pt x="1238" y="3110"/>
                </a:lnTo>
                <a:lnTo>
                  <a:pt x="1240" y="3110"/>
                </a:lnTo>
                <a:lnTo>
                  <a:pt x="1248" y="3107"/>
                </a:lnTo>
                <a:lnTo>
                  <a:pt x="1251" y="3107"/>
                </a:lnTo>
                <a:lnTo>
                  <a:pt x="1254" y="3107"/>
                </a:lnTo>
                <a:lnTo>
                  <a:pt x="1254" y="3107"/>
                </a:lnTo>
                <a:lnTo>
                  <a:pt x="1254" y="3107"/>
                </a:lnTo>
                <a:lnTo>
                  <a:pt x="1257" y="3110"/>
                </a:lnTo>
                <a:lnTo>
                  <a:pt x="1257" y="3110"/>
                </a:lnTo>
                <a:lnTo>
                  <a:pt x="1257" y="3110"/>
                </a:lnTo>
                <a:lnTo>
                  <a:pt x="1259" y="3110"/>
                </a:lnTo>
                <a:lnTo>
                  <a:pt x="1262" y="3110"/>
                </a:lnTo>
                <a:lnTo>
                  <a:pt x="1262" y="3107"/>
                </a:lnTo>
                <a:lnTo>
                  <a:pt x="1265" y="3107"/>
                </a:lnTo>
                <a:lnTo>
                  <a:pt x="1267" y="3110"/>
                </a:lnTo>
                <a:lnTo>
                  <a:pt x="1270" y="3110"/>
                </a:lnTo>
                <a:lnTo>
                  <a:pt x="1273" y="3107"/>
                </a:lnTo>
                <a:lnTo>
                  <a:pt x="1275" y="3107"/>
                </a:lnTo>
                <a:lnTo>
                  <a:pt x="1278" y="3105"/>
                </a:lnTo>
                <a:lnTo>
                  <a:pt x="1278" y="3102"/>
                </a:lnTo>
                <a:lnTo>
                  <a:pt x="1281" y="3099"/>
                </a:lnTo>
                <a:lnTo>
                  <a:pt x="1281" y="3099"/>
                </a:lnTo>
                <a:lnTo>
                  <a:pt x="1283" y="3102"/>
                </a:lnTo>
                <a:lnTo>
                  <a:pt x="1289" y="3102"/>
                </a:lnTo>
                <a:lnTo>
                  <a:pt x="1291" y="3102"/>
                </a:lnTo>
                <a:lnTo>
                  <a:pt x="1291" y="3102"/>
                </a:lnTo>
                <a:lnTo>
                  <a:pt x="1294" y="3102"/>
                </a:lnTo>
                <a:lnTo>
                  <a:pt x="1294" y="3102"/>
                </a:lnTo>
                <a:lnTo>
                  <a:pt x="1297" y="3102"/>
                </a:lnTo>
                <a:lnTo>
                  <a:pt x="1297" y="3102"/>
                </a:lnTo>
                <a:lnTo>
                  <a:pt x="1299" y="3102"/>
                </a:lnTo>
                <a:lnTo>
                  <a:pt x="1305" y="3105"/>
                </a:lnTo>
                <a:lnTo>
                  <a:pt x="1305" y="3105"/>
                </a:lnTo>
                <a:lnTo>
                  <a:pt x="1305" y="3102"/>
                </a:lnTo>
                <a:lnTo>
                  <a:pt x="1305" y="3099"/>
                </a:lnTo>
                <a:lnTo>
                  <a:pt x="1305" y="3096"/>
                </a:lnTo>
                <a:lnTo>
                  <a:pt x="1305" y="3096"/>
                </a:lnTo>
                <a:lnTo>
                  <a:pt x="1307" y="3096"/>
                </a:lnTo>
                <a:lnTo>
                  <a:pt x="1307" y="3096"/>
                </a:lnTo>
                <a:lnTo>
                  <a:pt x="1310" y="3096"/>
                </a:lnTo>
                <a:lnTo>
                  <a:pt x="1310" y="3096"/>
                </a:lnTo>
                <a:lnTo>
                  <a:pt x="1313" y="3094"/>
                </a:lnTo>
                <a:lnTo>
                  <a:pt x="1329" y="3091"/>
                </a:lnTo>
                <a:lnTo>
                  <a:pt x="1332" y="3091"/>
                </a:lnTo>
                <a:lnTo>
                  <a:pt x="1337" y="3086"/>
                </a:lnTo>
                <a:lnTo>
                  <a:pt x="1337" y="3086"/>
                </a:lnTo>
                <a:lnTo>
                  <a:pt x="1340" y="3088"/>
                </a:lnTo>
                <a:lnTo>
                  <a:pt x="1342" y="3086"/>
                </a:lnTo>
                <a:lnTo>
                  <a:pt x="1342" y="3083"/>
                </a:lnTo>
                <a:lnTo>
                  <a:pt x="1345" y="3083"/>
                </a:lnTo>
                <a:lnTo>
                  <a:pt x="1348" y="3080"/>
                </a:lnTo>
                <a:lnTo>
                  <a:pt x="1350" y="3080"/>
                </a:lnTo>
                <a:lnTo>
                  <a:pt x="1353" y="3083"/>
                </a:lnTo>
                <a:lnTo>
                  <a:pt x="1353" y="3083"/>
                </a:lnTo>
                <a:lnTo>
                  <a:pt x="1358" y="3083"/>
                </a:lnTo>
                <a:lnTo>
                  <a:pt x="1361" y="3086"/>
                </a:lnTo>
                <a:lnTo>
                  <a:pt x="1366" y="3088"/>
                </a:lnTo>
                <a:lnTo>
                  <a:pt x="1366" y="3088"/>
                </a:lnTo>
                <a:lnTo>
                  <a:pt x="1369" y="3091"/>
                </a:lnTo>
                <a:lnTo>
                  <a:pt x="1369" y="3094"/>
                </a:lnTo>
                <a:lnTo>
                  <a:pt x="1369" y="3096"/>
                </a:lnTo>
                <a:lnTo>
                  <a:pt x="1369" y="3096"/>
                </a:lnTo>
                <a:lnTo>
                  <a:pt x="1369" y="3099"/>
                </a:lnTo>
                <a:lnTo>
                  <a:pt x="1372" y="3102"/>
                </a:lnTo>
                <a:lnTo>
                  <a:pt x="1372" y="3102"/>
                </a:lnTo>
                <a:lnTo>
                  <a:pt x="1372" y="3105"/>
                </a:lnTo>
                <a:lnTo>
                  <a:pt x="1372" y="3107"/>
                </a:lnTo>
                <a:lnTo>
                  <a:pt x="1366" y="3126"/>
                </a:lnTo>
                <a:lnTo>
                  <a:pt x="1366" y="3129"/>
                </a:lnTo>
                <a:lnTo>
                  <a:pt x="1364" y="3131"/>
                </a:lnTo>
                <a:lnTo>
                  <a:pt x="1361" y="3134"/>
                </a:lnTo>
                <a:lnTo>
                  <a:pt x="1361" y="3137"/>
                </a:lnTo>
                <a:lnTo>
                  <a:pt x="1361" y="3137"/>
                </a:lnTo>
                <a:lnTo>
                  <a:pt x="1364" y="3139"/>
                </a:lnTo>
                <a:lnTo>
                  <a:pt x="1364" y="3142"/>
                </a:lnTo>
                <a:lnTo>
                  <a:pt x="1364" y="3145"/>
                </a:lnTo>
                <a:lnTo>
                  <a:pt x="1364" y="3147"/>
                </a:lnTo>
                <a:lnTo>
                  <a:pt x="1364" y="3150"/>
                </a:lnTo>
                <a:lnTo>
                  <a:pt x="1366" y="3153"/>
                </a:lnTo>
                <a:lnTo>
                  <a:pt x="1366" y="3153"/>
                </a:lnTo>
                <a:lnTo>
                  <a:pt x="1369" y="3153"/>
                </a:lnTo>
                <a:lnTo>
                  <a:pt x="1369" y="3155"/>
                </a:lnTo>
                <a:lnTo>
                  <a:pt x="1372" y="3155"/>
                </a:lnTo>
                <a:lnTo>
                  <a:pt x="1372" y="3158"/>
                </a:lnTo>
                <a:lnTo>
                  <a:pt x="1374" y="3158"/>
                </a:lnTo>
                <a:lnTo>
                  <a:pt x="1377" y="3158"/>
                </a:lnTo>
                <a:lnTo>
                  <a:pt x="1377" y="3153"/>
                </a:lnTo>
                <a:lnTo>
                  <a:pt x="1380" y="3147"/>
                </a:lnTo>
                <a:lnTo>
                  <a:pt x="1380" y="3145"/>
                </a:lnTo>
                <a:lnTo>
                  <a:pt x="1380" y="3142"/>
                </a:lnTo>
                <a:lnTo>
                  <a:pt x="1382" y="3142"/>
                </a:lnTo>
                <a:lnTo>
                  <a:pt x="1382" y="3142"/>
                </a:lnTo>
                <a:lnTo>
                  <a:pt x="1385" y="3139"/>
                </a:lnTo>
                <a:lnTo>
                  <a:pt x="1390" y="3139"/>
                </a:lnTo>
                <a:lnTo>
                  <a:pt x="1393" y="3137"/>
                </a:lnTo>
                <a:lnTo>
                  <a:pt x="1393" y="3134"/>
                </a:lnTo>
                <a:lnTo>
                  <a:pt x="1396" y="3134"/>
                </a:lnTo>
                <a:lnTo>
                  <a:pt x="1393" y="3131"/>
                </a:lnTo>
                <a:lnTo>
                  <a:pt x="1393" y="3129"/>
                </a:lnTo>
                <a:lnTo>
                  <a:pt x="1393" y="3129"/>
                </a:lnTo>
                <a:lnTo>
                  <a:pt x="1399" y="3123"/>
                </a:lnTo>
                <a:lnTo>
                  <a:pt x="1404" y="3113"/>
                </a:lnTo>
                <a:lnTo>
                  <a:pt x="1404" y="3110"/>
                </a:lnTo>
                <a:lnTo>
                  <a:pt x="1409" y="3107"/>
                </a:lnTo>
                <a:lnTo>
                  <a:pt x="1412" y="3107"/>
                </a:lnTo>
                <a:lnTo>
                  <a:pt x="1415" y="3105"/>
                </a:lnTo>
                <a:lnTo>
                  <a:pt x="1417" y="3099"/>
                </a:lnTo>
                <a:lnTo>
                  <a:pt x="1423" y="3091"/>
                </a:lnTo>
                <a:lnTo>
                  <a:pt x="1425" y="3086"/>
                </a:lnTo>
                <a:lnTo>
                  <a:pt x="1425" y="3086"/>
                </a:lnTo>
                <a:lnTo>
                  <a:pt x="1428" y="3083"/>
                </a:lnTo>
                <a:lnTo>
                  <a:pt x="1431" y="3083"/>
                </a:lnTo>
                <a:lnTo>
                  <a:pt x="1431" y="3083"/>
                </a:lnTo>
                <a:lnTo>
                  <a:pt x="1436" y="3078"/>
                </a:lnTo>
                <a:lnTo>
                  <a:pt x="1436" y="3075"/>
                </a:lnTo>
                <a:lnTo>
                  <a:pt x="1439" y="3075"/>
                </a:lnTo>
                <a:lnTo>
                  <a:pt x="1449" y="3072"/>
                </a:lnTo>
                <a:lnTo>
                  <a:pt x="1452" y="3072"/>
                </a:lnTo>
                <a:lnTo>
                  <a:pt x="1455" y="3070"/>
                </a:lnTo>
                <a:lnTo>
                  <a:pt x="1455" y="3067"/>
                </a:lnTo>
                <a:lnTo>
                  <a:pt x="1457" y="3067"/>
                </a:lnTo>
                <a:lnTo>
                  <a:pt x="1460" y="3064"/>
                </a:lnTo>
                <a:lnTo>
                  <a:pt x="1460" y="3064"/>
                </a:lnTo>
                <a:lnTo>
                  <a:pt x="1463" y="3062"/>
                </a:lnTo>
                <a:lnTo>
                  <a:pt x="1463" y="3059"/>
                </a:lnTo>
                <a:lnTo>
                  <a:pt x="1463" y="3059"/>
                </a:lnTo>
                <a:lnTo>
                  <a:pt x="1463" y="3059"/>
                </a:lnTo>
                <a:lnTo>
                  <a:pt x="1465" y="3062"/>
                </a:lnTo>
                <a:lnTo>
                  <a:pt x="1465" y="3062"/>
                </a:lnTo>
                <a:lnTo>
                  <a:pt x="1468" y="3062"/>
                </a:lnTo>
                <a:lnTo>
                  <a:pt x="1468" y="3059"/>
                </a:lnTo>
                <a:lnTo>
                  <a:pt x="1471" y="3059"/>
                </a:lnTo>
                <a:lnTo>
                  <a:pt x="1474" y="3059"/>
                </a:lnTo>
                <a:lnTo>
                  <a:pt x="1474" y="3059"/>
                </a:lnTo>
                <a:lnTo>
                  <a:pt x="1495" y="3062"/>
                </a:lnTo>
                <a:lnTo>
                  <a:pt x="1500" y="3064"/>
                </a:lnTo>
                <a:lnTo>
                  <a:pt x="1506" y="3064"/>
                </a:lnTo>
                <a:lnTo>
                  <a:pt x="1506" y="3064"/>
                </a:lnTo>
                <a:lnTo>
                  <a:pt x="1508" y="3067"/>
                </a:lnTo>
                <a:lnTo>
                  <a:pt x="1508" y="3072"/>
                </a:lnTo>
                <a:lnTo>
                  <a:pt x="1506" y="3075"/>
                </a:lnTo>
                <a:lnTo>
                  <a:pt x="1503" y="3080"/>
                </a:lnTo>
                <a:lnTo>
                  <a:pt x="1506" y="3083"/>
                </a:lnTo>
                <a:lnTo>
                  <a:pt x="1511" y="3083"/>
                </a:lnTo>
                <a:lnTo>
                  <a:pt x="1514" y="3083"/>
                </a:lnTo>
                <a:lnTo>
                  <a:pt x="1516" y="3083"/>
                </a:lnTo>
                <a:lnTo>
                  <a:pt x="1519" y="3083"/>
                </a:lnTo>
                <a:lnTo>
                  <a:pt x="1522" y="3083"/>
                </a:lnTo>
                <a:lnTo>
                  <a:pt x="1527" y="3083"/>
                </a:lnTo>
                <a:lnTo>
                  <a:pt x="1527" y="3083"/>
                </a:lnTo>
                <a:lnTo>
                  <a:pt x="1530" y="3083"/>
                </a:lnTo>
                <a:lnTo>
                  <a:pt x="1532" y="3080"/>
                </a:lnTo>
                <a:lnTo>
                  <a:pt x="1535" y="3080"/>
                </a:lnTo>
                <a:lnTo>
                  <a:pt x="1535" y="3080"/>
                </a:lnTo>
                <a:lnTo>
                  <a:pt x="1541" y="3083"/>
                </a:lnTo>
                <a:lnTo>
                  <a:pt x="1546" y="3086"/>
                </a:lnTo>
                <a:lnTo>
                  <a:pt x="1551" y="3086"/>
                </a:lnTo>
                <a:lnTo>
                  <a:pt x="1557" y="3086"/>
                </a:lnTo>
                <a:lnTo>
                  <a:pt x="1562" y="3091"/>
                </a:lnTo>
                <a:lnTo>
                  <a:pt x="1562" y="3091"/>
                </a:lnTo>
                <a:lnTo>
                  <a:pt x="1565" y="3094"/>
                </a:lnTo>
                <a:lnTo>
                  <a:pt x="1570" y="3094"/>
                </a:lnTo>
                <a:lnTo>
                  <a:pt x="1573" y="3094"/>
                </a:lnTo>
                <a:lnTo>
                  <a:pt x="1575" y="3091"/>
                </a:lnTo>
                <a:lnTo>
                  <a:pt x="1575" y="3088"/>
                </a:lnTo>
                <a:lnTo>
                  <a:pt x="1581" y="3086"/>
                </a:lnTo>
                <a:lnTo>
                  <a:pt x="1583" y="3083"/>
                </a:lnTo>
                <a:lnTo>
                  <a:pt x="1583" y="3083"/>
                </a:lnTo>
                <a:lnTo>
                  <a:pt x="1586" y="3083"/>
                </a:lnTo>
                <a:lnTo>
                  <a:pt x="1589" y="3083"/>
                </a:lnTo>
                <a:lnTo>
                  <a:pt x="1591" y="3080"/>
                </a:lnTo>
                <a:lnTo>
                  <a:pt x="1591" y="3086"/>
                </a:lnTo>
                <a:lnTo>
                  <a:pt x="1594" y="3088"/>
                </a:lnTo>
                <a:lnTo>
                  <a:pt x="1602" y="3091"/>
                </a:lnTo>
                <a:lnTo>
                  <a:pt x="1605" y="3091"/>
                </a:lnTo>
                <a:lnTo>
                  <a:pt x="1605" y="3091"/>
                </a:lnTo>
                <a:lnTo>
                  <a:pt x="1610" y="3091"/>
                </a:lnTo>
                <a:lnTo>
                  <a:pt x="1613" y="3094"/>
                </a:lnTo>
                <a:lnTo>
                  <a:pt x="1616" y="3094"/>
                </a:lnTo>
                <a:lnTo>
                  <a:pt x="1618" y="3094"/>
                </a:lnTo>
                <a:lnTo>
                  <a:pt x="1621" y="3096"/>
                </a:lnTo>
                <a:lnTo>
                  <a:pt x="1621" y="3096"/>
                </a:lnTo>
                <a:lnTo>
                  <a:pt x="1624" y="3099"/>
                </a:lnTo>
                <a:lnTo>
                  <a:pt x="1624" y="3102"/>
                </a:lnTo>
                <a:lnTo>
                  <a:pt x="1621" y="3102"/>
                </a:lnTo>
                <a:lnTo>
                  <a:pt x="1621" y="3105"/>
                </a:lnTo>
                <a:lnTo>
                  <a:pt x="1621" y="3107"/>
                </a:lnTo>
                <a:lnTo>
                  <a:pt x="1621" y="3115"/>
                </a:lnTo>
                <a:lnTo>
                  <a:pt x="1634" y="3115"/>
                </a:lnTo>
                <a:lnTo>
                  <a:pt x="1637" y="3115"/>
                </a:lnTo>
                <a:lnTo>
                  <a:pt x="1640" y="3118"/>
                </a:lnTo>
                <a:lnTo>
                  <a:pt x="1642" y="3118"/>
                </a:lnTo>
                <a:lnTo>
                  <a:pt x="1645" y="3118"/>
                </a:lnTo>
                <a:lnTo>
                  <a:pt x="1650" y="3118"/>
                </a:lnTo>
                <a:lnTo>
                  <a:pt x="1653" y="3118"/>
                </a:lnTo>
                <a:lnTo>
                  <a:pt x="1656" y="3115"/>
                </a:lnTo>
                <a:lnTo>
                  <a:pt x="1661" y="3110"/>
                </a:lnTo>
                <a:lnTo>
                  <a:pt x="1664" y="3110"/>
                </a:lnTo>
                <a:lnTo>
                  <a:pt x="1666" y="3110"/>
                </a:lnTo>
                <a:lnTo>
                  <a:pt x="1674" y="3110"/>
                </a:lnTo>
                <a:lnTo>
                  <a:pt x="1674" y="3110"/>
                </a:lnTo>
                <a:lnTo>
                  <a:pt x="1674" y="3110"/>
                </a:lnTo>
                <a:lnTo>
                  <a:pt x="1674" y="3107"/>
                </a:lnTo>
                <a:lnTo>
                  <a:pt x="1674" y="3107"/>
                </a:lnTo>
                <a:lnTo>
                  <a:pt x="1674" y="3107"/>
                </a:lnTo>
                <a:lnTo>
                  <a:pt x="1674" y="3105"/>
                </a:lnTo>
                <a:lnTo>
                  <a:pt x="1677" y="3105"/>
                </a:lnTo>
                <a:lnTo>
                  <a:pt x="1677" y="3105"/>
                </a:lnTo>
                <a:lnTo>
                  <a:pt x="1677" y="3105"/>
                </a:lnTo>
                <a:lnTo>
                  <a:pt x="1680" y="3110"/>
                </a:lnTo>
                <a:lnTo>
                  <a:pt x="1680" y="3110"/>
                </a:lnTo>
                <a:lnTo>
                  <a:pt x="1683" y="3113"/>
                </a:lnTo>
                <a:lnTo>
                  <a:pt x="1683" y="3110"/>
                </a:lnTo>
                <a:lnTo>
                  <a:pt x="1685" y="3107"/>
                </a:lnTo>
                <a:lnTo>
                  <a:pt x="1685" y="3107"/>
                </a:lnTo>
                <a:lnTo>
                  <a:pt x="1685" y="3110"/>
                </a:lnTo>
                <a:lnTo>
                  <a:pt x="1685" y="3110"/>
                </a:lnTo>
                <a:lnTo>
                  <a:pt x="1688" y="3110"/>
                </a:lnTo>
                <a:lnTo>
                  <a:pt x="1688" y="3107"/>
                </a:lnTo>
                <a:lnTo>
                  <a:pt x="1688" y="3107"/>
                </a:lnTo>
                <a:lnTo>
                  <a:pt x="1691" y="3105"/>
                </a:lnTo>
                <a:lnTo>
                  <a:pt x="1691" y="3105"/>
                </a:lnTo>
                <a:lnTo>
                  <a:pt x="1693" y="3107"/>
                </a:lnTo>
                <a:lnTo>
                  <a:pt x="1693" y="3107"/>
                </a:lnTo>
                <a:lnTo>
                  <a:pt x="1693" y="3107"/>
                </a:lnTo>
                <a:lnTo>
                  <a:pt x="1696" y="3105"/>
                </a:lnTo>
                <a:lnTo>
                  <a:pt x="1701" y="3105"/>
                </a:lnTo>
                <a:lnTo>
                  <a:pt x="1704" y="3105"/>
                </a:lnTo>
                <a:lnTo>
                  <a:pt x="1704" y="3102"/>
                </a:lnTo>
                <a:lnTo>
                  <a:pt x="1707" y="3099"/>
                </a:lnTo>
                <a:lnTo>
                  <a:pt x="1709" y="3099"/>
                </a:lnTo>
                <a:lnTo>
                  <a:pt x="1712" y="3099"/>
                </a:lnTo>
                <a:lnTo>
                  <a:pt x="1715" y="3096"/>
                </a:lnTo>
                <a:lnTo>
                  <a:pt x="1717" y="3094"/>
                </a:lnTo>
                <a:lnTo>
                  <a:pt x="1717" y="3091"/>
                </a:lnTo>
                <a:lnTo>
                  <a:pt x="1717" y="3091"/>
                </a:lnTo>
                <a:lnTo>
                  <a:pt x="1717" y="3088"/>
                </a:lnTo>
                <a:lnTo>
                  <a:pt x="1717" y="3086"/>
                </a:lnTo>
                <a:lnTo>
                  <a:pt x="1717" y="3086"/>
                </a:lnTo>
                <a:lnTo>
                  <a:pt x="1712" y="3086"/>
                </a:lnTo>
                <a:lnTo>
                  <a:pt x="1712" y="3086"/>
                </a:lnTo>
                <a:lnTo>
                  <a:pt x="1712" y="3083"/>
                </a:lnTo>
                <a:lnTo>
                  <a:pt x="1715" y="3080"/>
                </a:lnTo>
                <a:lnTo>
                  <a:pt x="1715" y="3078"/>
                </a:lnTo>
                <a:lnTo>
                  <a:pt x="1717" y="3075"/>
                </a:lnTo>
                <a:lnTo>
                  <a:pt x="1723" y="3070"/>
                </a:lnTo>
                <a:lnTo>
                  <a:pt x="1725" y="3070"/>
                </a:lnTo>
                <a:lnTo>
                  <a:pt x="1725" y="3070"/>
                </a:lnTo>
                <a:lnTo>
                  <a:pt x="1725" y="3072"/>
                </a:lnTo>
                <a:lnTo>
                  <a:pt x="1725" y="3072"/>
                </a:lnTo>
                <a:lnTo>
                  <a:pt x="1728" y="3072"/>
                </a:lnTo>
                <a:lnTo>
                  <a:pt x="1728" y="3072"/>
                </a:lnTo>
                <a:lnTo>
                  <a:pt x="1731" y="3072"/>
                </a:lnTo>
                <a:lnTo>
                  <a:pt x="1731" y="3070"/>
                </a:lnTo>
                <a:lnTo>
                  <a:pt x="1733" y="3070"/>
                </a:lnTo>
                <a:lnTo>
                  <a:pt x="1733" y="3067"/>
                </a:lnTo>
                <a:lnTo>
                  <a:pt x="1736" y="3064"/>
                </a:lnTo>
                <a:lnTo>
                  <a:pt x="1736" y="3064"/>
                </a:lnTo>
                <a:lnTo>
                  <a:pt x="1741" y="3062"/>
                </a:lnTo>
                <a:lnTo>
                  <a:pt x="1741" y="3062"/>
                </a:lnTo>
                <a:lnTo>
                  <a:pt x="1744" y="3059"/>
                </a:lnTo>
                <a:lnTo>
                  <a:pt x="1752" y="3054"/>
                </a:lnTo>
                <a:lnTo>
                  <a:pt x="1755" y="3051"/>
                </a:lnTo>
                <a:lnTo>
                  <a:pt x="1758" y="3048"/>
                </a:lnTo>
                <a:lnTo>
                  <a:pt x="1758" y="3043"/>
                </a:lnTo>
                <a:lnTo>
                  <a:pt x="1758" y="3040"/>
                </a:lnTo>
                <a:lnTo>
                  <a:pt x="1760" y="3038"/>
                </a:lnTo>
                <a:lnTo>
                  <a:pt x="1763" y="3029"/>
                </a:lnTo>
                <a:lnTo>
                  <a:pt x="1763" y="3029"/>
                </a:lnTo>
                <a:lnTo>
                  <a:pt x="1763" y="3027"/>
                </a:lnTo>
                <a:lnTo>
                  <a:pt x="1763" y="3027"/>
                </a:lnTo>
                <a:lnTo>
                  <a:pt x="1763" y="3027"/>
                </a:lnTo>
                <a:lnTo>
                  <a:pt x="1766" y="3024"/>
                </a:lnTo>
                <a:lnTo>
                  <a:pt x="1768" y="3024"/>
                </a:lnTo>
                <a:lnTo>
                  <a:pt x="1768" y="3024"/>
                </a:lnTo>
                <a:lnTo>
                  <a:pt x="1771" y="3024"/>
                </a:lnTo>
                <a:lnTo>
                  <a:pt x="1771" y="3024"/>
                </a:lnTo>
                <a:lnTo>
                  <a:pt x="1771" y="3024"/>
                </a:lnTo>
                <a:lnTo>
                  <a:pt x="1774" y="3024"/>
                </a:lnTo>
                <a:lnTo>
                  <a:pt x="1776" y="3024"/>
                </a:lnTo>
                <a:lnTo>
                  <a:pt x="1776" y="3024"/>
                </a:lnTo>
                <a:lnTo>
                  <a:pt x="1776" y="3024"/>
                </a:lnTo>
                <a:lnTo>
                  <a:pt x="1784" y="3021"/>
                </a:lnTo>
                <a:lnTo>
                  <a:pt x="1795" y="3021"/>
                </a:lnTo>
                <a:lnTo>
                  <a:pt x="1798" y="3021"/>
                </a:lnTo>
                <a:lnTo>
                  <a:pt x="1800" y="3021"/>
                </a:lnTo>
                <a:lnTo>
                  <a:pt x="1803" y="3021"/>
                </a:lnTo>
                <a:lnTo>
                  <a:pt x="1803" y="3019"/>
                </a:lnTo>
                <a:lnTo>
                  <a:pt x="1806" y="3019"/>
                </a:lnTo>
                <a:lnTo>
                  <a:pt x="1806" y="3019"/>
                </a:lnTo>
                <a:lnTo>
                  <a:pt x="1808" y="3019"/>
                </a:lnTo>
                <a:lnTo>
                  <a:pt x="1808" y="3019"/>
                </a:lnTo>
                <a:lnTo>
                  <a:pt x="1816" y="3013"/>
                </a:lnTo>
                <a:lnTo>
                  <a:pt x="1816" y="3013"/>
                </a:lnTo>
                <a:lnTo>
                  <a:pt x="1822" y="3011"/>
                </a:lnTo>
                <a:lnTo>
                  <a:pt x="1822" y="3011"/>
                </a:lnTo>
                <a:lnTo>
                  <a:pt x="1825" y="3011"/>
                </a:lnTo>
                <a:lnTo>
                  <a:pt x="1825" y="3011"/>
                </a:lnTo>
                <a:lnTo>
                  <a:pt x="1825" y="3011"/>
                </a:lnTo>
                <a:lnTo>
                  <a:pt x="1827" y="3008"/>
                </a:lnTo>
                <a:lnTo>
                  <a:pt x="1827" y="3008"/>
                </a:lnTo>
                <a:lnTo>
                  <a:pt x="1827" y="3008"/>
                </a:lnTo>
                <a:lnTo>
                  <a:pt x="1825" y="3008"/>
                </a:lnTo>
                <a:lnTo>
                  <a:pt x="1827" y="3005"/>
                </a:lnTo>
                <a:lnTo>
                  <a:pt x="1827" y="3005"/>
                </a:lnTo>
                <a:lnTo>
                  <a:pt x="1830" y="3005"/>
                </a:lnTo>
                <a:lnTo>
                  <a:pt x="1830" y="3005"/>
                </a:lnTo>
                <a:lnTo>
                  <a:pt x="1833" y="3005"/>
                </a:lnTo>
                <a:lnTo>
                  <a:pt x="1833" y="3005"/>
                </a:lnTo>
                <a:lnTo>
                  <a:pt x="1835" y="3003"/>
                </a:lnTo>
                <a:lnTo>
                  <a:pt x="1838" y="3003"/>
                </a:lnTo>
                <a:lnTo>
                  <a:pt x="1838" y="3000"/>
                </a:lnTo>
                <a:lnTo>
                  <a:pt x="1838" y="3000"/>
                </a:lnTo>
                <a:lnTo>
                  <a:pt x="1835" y="2995"/>
                </a:lnTo>
                <a:lnTo>
                  <a:pt x="1835" y="2992"/>
                </a:lnTo>
                <a:lnTo>
                  <a:pt x="1835" y="2992"/>
                </a:lnTo>
                <a:lnTo>
                  <a:pt x="1838" y="2992"/>
                </a:lnTo>
                <a:lnTo>
                  <a:pt x="1841" y="2992"/>
                </a:lnTo>
                <a:lnTo>
                  <a:pt x="1843" y="2992"/>
                </a:lnTo>
                <a:lnTo>
                  <a:pt x="1843" y="2992"/>
                </a:lnTo>
                <a:lnTo>
                  <a:pt x="1846" y="2989"/>
                </a:lnTo>
                <a:lnTo>
                  <a:pt x="1857" y="2976"/>
                </a:lnTo>
                <a:lnTo>
                  <a:pt x="1859" y="2973"/>
                </a:lnTo>
                <a:lnTo>
                  <a:pt x="1862" y="2973"/>
                </a:lnTo>
                <a:lnTo>
                  <a:pt x="1865" y="2973"/>
                </a:lnTo>
                <a:lnTo>
                  <a:pt x="1865" y="2973"/>
                </a:lnTo>
                <a:lnTo>
                  <a:pt x="1867" y="2970"/>
                </a:lnTo>
                <a:lnTo>
                  <a:pt x="1867" y="2968"/>
                </a:lnTo>
                <a:lnTo>
                  <a:pt x="1870" y="2968"/>
                </a:lnTo>
                <a:lnTo>
                  <a:pt x="1873" y="2968"/>
                </a:lnTo>
                <a:lnTo>
                  <a:pt x="1878" y="2968"/>
                </a:lnTo>
                <a:lnTo>
                  <a:pt x="1878" y="2965"/>
                </a:lnTo>
                <a:lnTo>
                  <a:pt x="1881" y="2965"/>
                </a:lnTo>
                <a:lnTo>
                  <a:pt x="1881" y="2965"/>
                </a:lnTo>
                <a:lnTo>
                  <a:pt x="1886" y="2957"/>
                </a:lnTo>
                <a:lnTo>
                  <a:pt x="1889" y="2957"/>
                </a:lnTo>
                <a:lnTo>
                  <a:pt x="1892" y="2954"/>
                </a:lnTo>
                <a:lnTo>
                  <a:pt x="1894" y="2957"/>
                </a:lnTo>
                <a:lnTo>
                  <a:pt x="1897" y="2960"/>
                </a:lnTo>
                <a:lnTo>
                  <a:pt x="1902" y="2965"/>
                </a:lnTo>
                <a:lnTo>
                  <a:pt x="1902" y="2968"/>
                </a:lnTo>
                <a:lnTo>
                  <a:pt x="1902" y="2970"/>
                </a:lnTo>
                <a:lnTo>
                  <a:pt x="1905" y="2970"/>
                </a:lnTo>
                <a:lnTo>
                  <a:pt x="1905" y="2970"/>
                </a:lnTo>
                <a:lnTo>
                  <a:pt x="1908" y="2970"/>
                </a:lnTo>
                <a:lnTo>
                  <a:pt x="1910" y="2970"/>
                </a:lnTo>
                <a:lnTo>
                  <a:pt x="1916" y="2973"/>
                </a:lnTo>
                <a:lnTo>
                  <a:pt x="1921" y="2976"/>
                </a:lnTo>
                <a:lnTo>
                  <a:pt x="1924" y="2976"/>
                </a:lnTo>
                <a:lnTo>
                  <a:pt x="1924" y="2976"/>
                </a:lnTo>
                <a:lnTo>
                  <a:pt x="1921" y="2973"/>
                </a:lnTo>
                <a:lnTo>
                  <a:pt x="1921" y="2970"/>
                </a:lnTo>
                <a:lnTo>
                  <a:pt x="1921" y="2973"/>
                </a:lnTo>
                <a:lnTo>
                  <a:pt x="1924" y="2973"/>
                </a:lnTo>
                <a:lnTo>
                  <a:pt x="1929" y="2973"/>
                </a:lnTo>
                <a:lnTo>
                  <a:pt x="1932" y="2976"/>
                </a:lnTo>
                <a:lnTo>
                  <a:pt x="1934" y="2979"/>
                </a:lnTo>
                <a:lnTo>
                  <a:pt x="1942" y="2979"/>
                </a:lnTo>
                <a:lnTo>
                  <a:pt x="1942" y="2979"/>
                </a:lnTo>
                <a:lnTo>
                  <a:pt x="1942" y="2979"/>
                </a:lnTo>
                <a:lnTo>
                  <a:pt x="1942" y="2981"/>
                </a:lnTo>
                <a:lnTo>
                  <a:pt x="1942" y="2981"/>
                </a:lnTo>
                <a:lnTo>
                  <a:pt x="1942" y="2981"/>
                </a:lnTo>
                <a:lnTo>
                  <a:pt x="1945" y="2981"/>
                </a:lnTo>
                <a:lnTo>
                  <a:pt x="1950" y="2984"/>
                </a:lnTo>
                <a:lnTo>
                  <a:pt x="1953" y="2984"/>
                </a:lnTo>
                <a:lnTo>
                  <a:pt x="1956" y="2984"/>
                </a:lnTo>
                <a:lnTo>
                  <a:pt x="1958" y="2984"/>
                </a:lnTo>
                <a:lnTo>
                  <a:pt x="1961" y="2984"/>
                </a:lnTo>
                <a:lnTo>
                  <a:pt x="1961" y="2984"/>
                </a:lnTo>
                <a:lnTo>
                  <a:pt x="1964" y="2984"/>
                </a:lnTo>
                <a:lnTo>
                  <a:pt x="1964" y="2981"/>
                </a:lnTo>
                <a:lnTo>
                  <a:pt x="1967" y="2979"/>
                </a:lnTo>
                <a:lnTo>
                  <a:pt x="1967" y="2976"/>
                </a:lnTo>
                <a:lnTo>
                  <a:pt x="1967" y="2973"/>
                </a:lnTo>
                <a:lnTo>
                  <a:pt x="1969" y="2976"/>
                </a:lnTo>
                <a:lnTo>
                  <a:pt x="1972" y="2973"/>
                </a:lnTo>
                <a:lnTo>
                  <a:pt x="1972" y="2973"/>
                </a:lnTo>
                <a:lnTo>
                  <a:pt x="1969" y="2968"/>
                </a:lnTo>
                <a:lnTo>
                  <a:pt x="1969" y="2968"/>
                </a:lnTo>
                <a:lnTo>
                  <a:pt x="1975" y="2968"/>
                </a:lnTo>
                <a:lnTo>
                  <a:pt x="1975" y="2965"/>
                </a:lnTo>
                <a:lnTo>
                  <a:pt x="1975" y="2965"/>
                </a:lnTo>
                <a:lnTo>
                  <a:pt x="1975" y="2965"/>
                </a:lnTo>
                <a:lnTo>
                  <a:pt x="1975" y="2962"/>
                </a:lnTo>
                <a:lnTo>
                  <a:pt x="1975" y="2962"/>
                </a:lnTo>
                <a:lnTo>
                  <a:pt x="1977" y="2962"/>
                </a:lnTo>
                <a:lnTo>
                  <a:pt x="1977" y="2962"/>
                </a:lnTo>
                <a:lnTo>
                  <a:pt x="1980" y="2962"/>
                </a:lnTo>
                <a:lnTo>
                  <a:pt x="1983" y="2960"/>
                </a:lnTo>
                <a:lnTo>
                  <a:pt x="1983" y="2957"/>
                </a:lnTo>
                <a:lnTo>
                  <a:pt x="1985" y="2957"/>
                </a:lnTo>
                <a:lnTo>
                  <a:pt x="1985" y="2957"/>
                </a:lnTo>
                <a:lnTo>
                  <a:pt x="1988" y="2957"/>
                </a:lnTo>
                <a:lnTo>
                  <a:pt x="1988" y="2957"/>
                </a:lnTo>
                <a:lnTo>
                  <a:pt x="1988" y="2954"/>
                </a:lnTo>
                <a:lnTo>
                  <a:pt x="1991" y="2954"/>
                </a:lnTo>
                <a:lnTo>
                  <a:pt x="1991" y="2954"/>
                </a:lnTo>
                <a:lnTo>
                  <a:pt x="1993" y="2954"/>
                </a:lnTo>
                <a:lnTo>
                  <a:pt x="1996" y="2952"/>
                </a:lnTo>
                <a:lnTo>
                  <a:pt x="2001" y="2949"/>
                </a:lnTo>
                <a:lnTo>
                  <a:pt x="2001" y="2949"/>
                </a:lnTo>
                <a:lnTo>
                  <a:pt x="2007" y="2949"/>
                </a:lnTo>
                <a:lnTo>
                  <a:pt x="2007" y="2949"/>
                </a:lnTo>
                <a:lnTo>
                  <a:pt x="2012" y="2946"/>
                </a:lnTo>
                <a:lnTo>
                  <a:pt x="2017" y="2941"/>
                </a:lnTo>
                <a:lnTo>
                  <a:pt x="2017" y="2941"/>
                </a:lnTo>
                <a:lnTo>
                  <a:pt x="2020" y="2941"/>
                </a:lnTo>
                <a:lnTo>
                  <a:pt x="2020" y="2944"/>
                </a:lnTo>
                <a:lnTo>
                  <a:pt x="2023" y="2944"/>
                </a:lnTo>
                <a:lnTo>
                  <a:pt x="2023" y="2946"/>
                </a:lnTo>
                <a:lnTo>
                  <a:pt x="2025" y="2946"/>
                </a:lnTo>
                <a:lnTo>
                  <a:pt x="2025" y="2952"/>
                </a:lnTo>
                <a:lnTo>
                  <a:pt x="2028" y="2952"/>
                </a:lnTo>
                <a:lnTo>
                  <a:pt x="2028" y="2957"/>
                </a:lnTo>
                <a:lnTo>
                  <a:pt x="2031" y="2960"/>
                </a:lnTo>
                <a:lnTo>
                  <a:pt x="2034" y="2962"/>
                </a:lnTo>
                <a:lnTo>
                  <a:pt x="2036" y="2962"/>
                </a:lnTo>
                <a:lnTo>
                  <a:pt x="2039" y="2962"/>
                </a:lnTo>
                <a:lnTo>
                  <a:pt x="2042" y="2962"/>
                </a:lnTo>
                <a:lnTo>
                  <a:pt x="2044" y="2960"/>
                </a:lnTo>
                <a:lnTo>
                  <a:pt x="2044" y="2960"/>
                </a:lnTo>
                <a:lnTo>
                  <a:pt x="2044" y="2960"/>
                </a:lnTo>
                <a:lnTo>
                  <a:pt x="2047" y="2962"/>
                </a:lnTo>
                <a:lnTo>
                  <a:pt x="2047" y="2962"/>
                </a:lnTo>
                <a:lnTo>
                  <a:pt x="2044" y="2968"/>
                </a:lnTo>
                <a:lnTo>
                  <a:pt x="2044" y="2970"/>
                </a:lnTo>
                <a:lnTo>
                  <a:pt x="2042" y="2970"/>
                </a:lnTo>
                <a:lnTo>
                  <a:pt x="2034" y="2973"/>
                </a:lnTo>
                <a:lnTo>
                  <a:pt x="2031" y="2973"/>
                </a:lnTo>
                <a:lnTo>
                  <a:pt x="2031" y="2976"/>
                </a:lnTo>
                <a:lnTo>
                  <a:pt x="2031" y="2979"/>
                </a:lnTo>
                <a:lnTo>
                  <a:pt x="2028" y="2979"/>
                </a:lnTo>
                <a:lnTo>
                  <a:pt x="2028" y="2979"/>
                </a:lnTo>
                <a:lnTo>
                  <a:pt x="2023" y="2981"/>
                </a:lnTo>
                <a:lnTo>
                  <a:pt x="2025" y="2981"/>
                </a:lnTo>
                <a:lnTo>
                  <a:pt x="2025" y="2984"/>
                </a:lnTo>
                <a:lnTo>
                  <a:pt x="2028" y="2989"/>
                </a:lnTo>
                <a:lnTo>
                  <a:pt x="2028" y="2989"/>
                </a:lnTo>
                <a:lnTo>
                  <a:pt x="2025" y="2995"/>
                </a:lnTo>
                <a:lnTo>
                  <a:pt x="2025" y="2997"/>
                </a:lnTo>
                <a:lnTo>
                  <a:pt x="2028" y="3000"/>
                </a:lnTo>
                <a:lnTo>
                  <a:pt x="2034" y="2997"/>
                </a:lnTo>
                <a:lnTo>
                  <a:pt x="2039" y="2989"/>
                </a:lnTo>
                <a:lnTo>
                  <a:pt x="2039" y="2989"/>
                </a:lnTo>
                <a:lnTo>
                  <a:pt x="2042" y="2987"/>
                </a:lnTo>
                <a:lnTo>
                  <a:pt x="2058" y="2981"/>
                </a:lnTo>
                <a:lnTo>
                  <a:pt x="2058" y="2981"/>
                </a:lnTo>
                <a:lnTo>
                  <a:pt x="2058" y="2981"/>
                </a:lnTo>
                <a:lnTo>
                  <a:pt x="2058" y="2984"/>
                </a:lnTo>
                <a:lnTo>
                  <a:pt x="2058" y="2984"/>
                </a:lnTo>
                <a:lnTo>
                  <a:pt x="2058" y="2984"/>
                </a:lnTo>
                <a:lnTo>
                  <a:pt x="2058" y="2984"/>
                </a:lnTo>
                <a:lnTo>
                  <a:pt x="2055" y="2989"/>
                </a:lnTo>
                <a:lnTo>
                  <a:pt x="2055" y="2989"/>
                </a:lnTo>
                <a:lnTo>
                  <a:pt x="2055" y="2992"/>
                </a:lnTo>
                <a:lnTo>
                  <a:pt x="2055" y="2992"/>
                </a:lnTo>
                <a:lnTo>
                  <a:pt x="2058" y="2992"/>
                </a:lnTo>
                <a:lnTo>
                  <a:pt x="2058" y="2995"/>
                </a:lnTo>
                <a:lnTo>
                  <a:pt x="2060" y="2995"/>
                </a:lnTo>
                <a:lnTo>
                  <a:pt x="2060" y="3000"/>
                </a:lnTo>
                <a:lnTo>
                  <a:pt x="2060" y="3003"/>
                </a:lnTo>
                <a:lnTo>
                  <a:pt x="2066" y="3008"/>
                </a:lnTo>
                <a:lnTo>
                  <a:pt x="2068" y="3013"/>
                </a:lnTo>
                <a:lnTo>
                  <a:pt x="2066" y="3016"/>
                </a:lnTo>
                <a:lnTo>
                  <a:pt x="2055" y="3021"/>
                </a:lnTo>
                <a:lnTo>
                  <a:pt x="2055" y="3021"/>
                </a:lnTo>
                <a:lnTo>
                  <a:pt x="2055" y="3024"/>
                </a:lnTo>
                <a:lnTo>
                  <a:pt x="2055" y="3027"/>
                </a:lnTo>
                <a:lnTo>
                  <a:pt x="2052" y="3029"/>
                </a:lnTo>
                <a:lnTo>
                  <a:pt x="2052" y="3029"/>
                </a:lnTo>
                <a:lnTo>
                  <a:pt x="2050" y="3032"/>
                </a:lnTo>
                <a:lnTo>
                  <a:pt x="2047" y="3029"/>
                </a:lnTo>
                <a:lnTo>
                  <a:pt x="2047" y="3032"/>
                </a:lnTo>
                <a:lnTo>
                  <a:pt x="2044" y="3035"/>
                </a:lnTo>
                <a:lnTo>
                  <a:pt x="2042" y="3038"/>
                </a:lnTo>
                <a:lnTo>
                  <a:pt x="2044" y="3040"/>
                </a:lnTo>
                <a:lnTo>
                  <a:pt x="2044" y="3040"/>
                </a:lnTo>
                <a:lnTo>
                  <a:pt x="2044" y="3043"/>
                </a:lnTo>
                <a:lnTo>
                  <a:pt x="2042" y="3046"/>
                </a:lnTo>
                <a:lnTo>
                  <a:pt x="2039" y="3048"/>
                </a:lnTo>
                <a:lnTo>
                  <a:pt x="2036" y="3048"/>
                </a:lnTo>
                <a:lnTo>
                  <a:pt x="2036" y="3048"/>
                </a:lnTo>
                <a:lnTo>
                  <a:pt x="2039" y="3051"/>
                </a:lnTo>
                <a:lnTo>
                  <a:pt x="2039" y="3051"/>
                </a:lnTo>
                <a:lnTo>
                  <a:pt x="2042" y="3051"/>
                </a:lnTo>
                <a:lnTo>
                  <a:pt x="2044" y="3051"/>
                </a:lnTo>
                <a:lnTo>
                  <a:pt x="2044" y="3051"/>
                </a:lnTo>
                <a:lnTo>
                  <a:pt x="2044" y="3051"/>
                </a:lnTo>
                <a:lnTo>
                  <a:pt x="2047" y="3054"/>
                </a:lnTo>
                <a:lnTo>
                  <a:pt x="2047" y="3054"/>
                </a:lnTo>
                <a:lnTo>
                  <a:pt x="2047" y="3054"/>
                </a:lnTo>
                <a:lnTo>
                  <a:pt x="2050" y="3054"/>
                </a:lnTo>
                <a:lnTo>
                  <a:pt x="2050" y="3051"/>
                </a:lnTo>
                <a:lnTo>
                  <a:pt x="2052" y="3048"/>
                </a:lnTo>
                <a:lnTo>
                  <a:pt x="2052" y="3048"/>
                </a:lnTo>
                <a:lnTo>
                  <a:pt x="2055" y="3048"/>
                </a:lnTo>
                <a:lnTo>
                  <a:pt x="2058" y="3048"/>
                </a:lnTo>
                <a:lnTo>
                  <a:pt x="2060" y="3046"/>
                </a:lnTo>
                <a:lnTo>
                  <a:pt x="2063" y="3046"/>
                </a:lnTo>
                <a:lnTo>
                  <a:pt x="2066" y="3043"/>
                </a:lnTo>
                <a:lnTo>
                  <a:pt x="2066" y="3043"/>
                </a:lnTo>
                <a:lnTo>
                  <a:pt x="2071" y="3043"/>
                </a:lnTo>
                <a:lnTo>
                  <a:pt x="2071" y="3043"/>
                </a:lnTo>
                <a:lnTo>
                  <a:pt x="2076" y="3048"/>
                </a:lnTo>
                <a:lnTo>
                  <a:pt x="2082" y="3051"/>
                </a:lnTo>
                <a:lnTo>
                  <a:pt x="2084" y="3054"/>
                </a:lnTo>
                <a:lnTo>
                  <a:pt x="2092" y="3054"/>
                </a:lnTo>
                <a:lnTo>
                  <a:pt x="2095" y="3054"/>
                </a:lnTo>
                <a:lnTo>
                  <a:pt x="2098" y="3056"/>
                </a:lnTo>
                <a:lnTo>
                  <a:pt x="2101" y="3056"/>
                </a:lnTo>
                <a:lnTo>
                  <a:pt x="2103" y="3056"/>
                </a:lnTo>
                <a:lnTo>
                  <a:pt x="2106" y="3054"/>
                </a:lnTo>
                <a:lnTo>
                  <a:pt x="2111" y="3051"/>
                </a:lnTo>
                <a:lnTo>
                  <a:pt x="2114" y="3054"/>
                </a:lnTo>
                <a:lnTo>
                  <a:pt x="2119" y="3059"/>
                </a:lnTo>
                <a:lnTo>
                  <a:pt x="2122" y="3059"/>
                </a:lnTo>
                <a:lnTo>
                  <a:pt x="2122" y="3059"/>
                </a:lnTo>
                <a:lnTo>
                  <a:pt x="2122" y="3059"/>
                </a:lnTo>
                <a:lnTo>
                  <a:pt x="2125" y="3062"/>
                </a:lnTo>
                <a:lnTo>
                  <a:pt x="2125" y="3062"/>
                </a:lnTo>
                <a:lnTo>
                  <a:pt x="2130" y="3067"/>
                </a:lnTo>
                <a:lnTo>
                  <a:pt x="2133" y="3067"/>
                </a:lnTo>
                <a:lnTo>
                  <a:pt x="2133" y="3067"/>
                </a:lnTo>
                <a:lnTo>
                  <a:pt x="2138" y="3064"/>
                </a:lnTo>
                <a:lnTo>
                  <a:pt x="2138" y="3064"/>
                </a:lnTo>
                <a:lnTo>
                  <a:pt x="2138" y="3062"/>
                </a:lnTo>
                <a:lnTo>
                  <a:pt x="2141" y="3062"/>
                </a:lnTo>
                <a:lnTo>
                  <a:pt x="2141" y="3062"/>
                </a:lnTo>
                <a:lnTo>
                  <a:pt x="2143" y="3062"/>
                </a:lnTo>
                <a:lnTo>
                  <a:pt x="2143" y="3059"/>
                </a:lnTo>
                <a:lnTo>
                  <a:pt x="2143" y="3059"/>
                </a:lnTo>
                <a:lnTo>
                  <a:pt x="2143" y="3054"/>
                </a:lnTo>
                <a:lnTo>
                  <a:pt x="2143" y="3054"/>
                </a:lnTo>
                <a:lnTo>
                  <a:pt x="2143" y="3054"/>
                </a:lnTo>
                <a:lnTo>
                  <a:pt x="2143" y="3051"/>
                </a:lnTo>
                <a:lnTo>
                  <a:pt x="2143" y="3051"/>
                </a:lnTo>
                <a:lnTo>
                  <a:pt x="2146" y="3048"/>
                </a:lnTo>
                <a:lnTo>
                  <a:pt x="2146" y="3048"/>
                </a:lnTo>
                <a:lnTo>
                  <a:pt x="2146" y="3048"/>
                </a:lnTo>
                <a:lnTo>
                  <a:pt x="2149" y="3046"/>
                </a:lnTo>
                <a:lnTo>
                  <a:pt x="2149" y="3043"/>
                </a:lnTo>
                <a:lnTo>
                  <a:pt x="2151" y="3040"/>
                </a:lnTo>
                <a:lnTo>
                  <a:pt x="2151" y="3038"/>
                </a:lnTo>
                <a:lnTo>
                  <a:pt x="2154" y="3035"/>
                </a:lnTo>
                <a:lnTo>
                  <a:pt x="2154" y="3038"/>
                </a:lnTo>
                <a:lnTo>
                  <a:pt x="2157" y="3040"/>
                </a:lnTo>
                <a:lnTo>
                  <a:pt x="2159" y="3040"/>
                </a:lnTo>
                <a:lnTo>
                  <a:pt x="2162" y="3040"/>
                </a:lnTo>
                <a:lnTo>
                  <a:pt x="2165" y="3038"/>
                </a:lnTo>
                <a:lnTo>
                  <a:pt x="2167" y="3040"/>
                </a:lnTo>
                <a:lnTo>
                  <a:pt x="2170" y="3051"/>
                </a:lnTo>
                <a:lnTo>
                  <a:pt x="2173" y="3054"/>
                </a:lnTo>
                <a:lnTo>
                  <a:pt x="2176" y="3056"/>
                </a:lnTo>
                <a:lnTo>
                  <a:pt x="2181" y="3054"/>
                </a:lnTo>
                <a:lnTo>
                  <a:pt x="2184" y="3054"/>
                </a:lnTo>
                <a:lnTo>
                  <a:pt x="2189" y="3059"/>
                </a:lnTo>
                <a:lnTo>
                  <a:pt x="2192" y="3062"/>
                </a:lnTo>
                <a:lnTo>
                  <a:pt x="2194" y="3064"/>
                </a:lnTo>
                <a:lnTo>
                  <a:pt x="2194" y="3064"/>
                </a:lnTo>
                <a:lnTo>
                  <a:pt x="2192" y="3067"/>
                </a:lnTo>
                <a:lnTo>
                  <a:pt x="2192" y="3070"/>
                </a:lnTo>
                <a:lnTo>
                  <a:pt x="2197" y="3070"/>
                </a:lnTo>
                <a:lnTo>
                  <a:pt x="2197" y="3070"/>
                </a:lnTo>
                <a:lnTo>
                  <a:pt x="2205" y="3075"/>
                </a:lnTo>
                <a:lnTo>
                  <a:pt x="2205" y="3078"/>
                </a:lnTo>
                <a:lnTo>
                  <a:pt x="2205" y="3080"/>
                </a:lnTo>
                <a:lnTo>
                  <a:pt x="2205" y="3088"/>
                </a:lnTo>
                <a:lnTo>
                  <a:pt x="2205" y="3091"/>
                </a:lnTo>
                <a:lnTo>
                  <a:pt x="2202" y="3094"/>
                </a:lnTo>
                <a:lnTo>
                  <a:pt x="2205" y="3094"/>
                </a:lnTo>
                <a:lnTo>
                  <a:pt x="2208" y="3096"/>
                </a:lnTo>
                <a:lnTo>
                  <a:pt x="2208" y="3096"/>
                </a:lnTo>
                <a:lnTo>
                  <a:pt x="2210" y="3099"/>
                </a:lnTo>
                <a:lnTo>
                  <a:pt x="2210" y="3102"/>
                </a:lnTo>
                <a:lnTo>
                  <a:pt x="2208" y="3102"/>
                </a:lnTo>
                <a:lnTo>
                  <a:pt x="2205" y="3102"/>
                </a:lnTo>
                <a:lnTo>
                  <a:pt x="2208" y="3105"/>
                </a:lnTo>
                <a:lnTo>
                  <a:pt x="2208" y="3107"/>
                </a:lnTo>
                <a:lnTo>
                  <a:pt x="2210" y="3107"/>
                </a:lnTo>
                <a:lnTo>
                  <a:pt x="2213" y="3110"/>
                </a:lnTo>
                <a:lnTo>
                  <a:pt x="2210" y="3110"/>
                </a:lnTo>
                <a:lnTo>
                  <a:pt x="2210" y="3113"/>
                </a:lnTo>
                <a:lnTo>
                  <a:pt x="2213" y="3113"/>
                </a:lnTo>
                <a:lnTo>
                  <a:pt x="2213" y="3115"/>
                </a:lnTo>
                <a:lnTo>
                  <a:pt x="2213" y="3115"/>
                </a:lnTo>
                <a:lnTo>
                  <a:pt x="2213" y="3118"/>
                </a:lnTo>
                <a:lnTo>
                  <a:pt x="2213" y="3118"/>
                </a:lnTo>
                <a:lnTo>
                  <a:pt x="2216" y="3123"/>
                </a:lnTo>
                <a:lnTo>
                  <a:pt x="2216" y="3126"/>
                </a:lnTo>
                <a:lnTo>
                  <a:pt x="2218" y="3134"/>
                </a:lnTo>
                <a:lnTo>
                  <a:pt x="2221" y="3137"/>
                </a:lnTo>
                <a:lnTo>
                  <a:pt x="2224" y="3139"/>
                </a:lnTo>
                <a:lnTo>
                  <a:pt x="2226" y="3137"/>
                </a:lnTo>
                <a:lnTo>
                  <a:pt x="2229" y="3134"/>
                </a:lnTo>
                <a:lnTo>
                  <a:pt x="2229" y="3131"/>
                </a:lnTo>
                <a:lnTo>
                  <a:pt x="2229" y="3129"/>
                </a:lnTo>
                <a:lnTo>
                  <a:pt x="2229" y="3126"/>
                </a:lnTo>
                <a:lnTo>
                  <a:pt x="2229" y="3123"/>
                </a:lnTo>
                <a:lnTo>
                  <a:pt x="2232" y="3123"/>
                </a:lnTo>
                <a:lnTo>
                  <a:pt x="2232" y="3123"/>
                </a:lnTo>
                <a:lnTo>
                  <a:pt x="2237" y="3126"/>
                </a:lnTo>
                <a:lnTo>
                  <a:pt x="2237" y="3126"/>
                </a:lnTo>
                <a:lnTo>
                  <a:pt x="2240" y="3126"/>
                </a:lnTo>
                <a:lnTo>
                  <a:pt x="2243" y="3126"/>
                </a:lnTo>
                <a:lnTo>
                  <a:pt x="2245" y="3131"/>
                </a:lnTo>
                <a:lnTo>
                  <a:pt x="2245" y="3131"/>
                </a:lnTo>
                <a:lnTo>
                  <a:pt x="2248" y="3131"/>
                </a:lnTo>
                <a:lnTo>
                  <a:pt x="2248" y="3131"/>
                </a:lnTo>
                <a:lnTo>
                  <a:pt x="2251" y="3131"/>
                </a:lnTo>
                <a:lnTo>
                  <a:pt x="2251" y="3129"/>
                </a:lnTo>
                <a:lnTo>
                  <a:pt x="2251" y="3129"/>
                </a:lnTo>
                <a:lnTo>
                  <a:pt x="2253" y="3131"/>
                </a:lnTo>
                <a:lnTo>
                  <a:pt x="2253" y="3131"/>
                </a:lnTo>
                <a:lnTo>
                  <a:pt x="2253" y="3131"/>
                </a:lnTo>
                <a:lnTo>
                  <a:pt x="2256" y="3134"/>
                </a:lnTo>
                <a:lnTo>
                  <a:pt x="2256" y="3134"/>
                </a:lnTo>
                <a:lnTo>
                  <a:pt x="2253" y="3139"/>
                </a:lnTo>
                <a:lnTo>
                  <a:pt x="2253" y="3142"/>
                </a:lnTo>
                <a:lnTo>
                  <a:pt x="2253" y="3153"/>
                </a:lnTo>
                <a:lnTo>
                  <a:pt x="2256" y="3153"/>
                </a:lnTo>
                <a:lnTo>
                  <a:pt x="2256" y="3153"/>
                </a:lnTo>
                <a:lnTo>
                  <a:pt x="2256" y="3153"/>
                </a:lnTo>
                <a:lnTo>
                  <a:pt x="2256" y="3153"/>
                </a:lnTo>
                <a:lnTo>
                  <a:pt x="2259" y="3158"/>
                </a:lnTo>
                <a:lnTo>
                  <a:pt x="2256" y="3161"/>
                </a:lnTo>
                <a:lnTo>
                  <a:pt x="2256" y="3166"/>
                </a:lnTo>
                <a:lnTo>
                  <a:pt x="2253" y="3169"/>
                </a:lnTo>
                <a:lnTo>
                  <a:pt x="2253" y="3174"/>
                </a:lnTo>
                <a:lnTo>
                  <a:pt x="2256" y="3180"/>
                </a:lnTo>
                <a:lnTo>
                  <a:pt x="2256" y="3182"/>
                </a:lnTo>
                <a:lnTo>
                  <a:pt x="2256" y="3182"/>
                </a:lnTo>
                <a:lnTo>
                  <a:pt x="2259" y="3182"/>
                </a:lnTo>
                <a:lnTo>
                  <a:pt x="2259" y="3185"/>
                </a:lnTo>
                <a:lnTo>
                  <a:pt x="2261" y="3185"/>
                </a:lnTo>
                <a:lnTo>
                  <a:pt x="2259" y="3188"/>
                </a:lnTo>
                <a:lnTo>
                  <a:pt x="2259" y="3190"/>
                </a:lnTo>
                <a:lnTo>
                  <a:pt x="2259" y="3190"/>
                </a:lnTo>
                <a:lnTo>
                  <a:pt x="2259" y="3201"/>
                </a:lnTo>
                <a:lnTo>
                  <a:pt x="2259" y="3201"/>
                </a:lnTo>
                <a:lnTo>
                  <a:pt x="2259" y="3201"/>
                </a:lnTo>
                <a:lnTo>
                  <a:pt x="2259" y="3204"/>
                </a:lnTo>
                <a:lnTo>
                  <a:pt x="2259" y="3204"/>
                </a:lnTo>
                <a:lnTo>
                  <a:pt x="2259" y="3206"/>
                </a:lnTo>
                <a:lnTo>
                  <a:pt x="2261" y="3209"/>
                </a:lnTo>
                <a:lnTo>
                  <a:pt x="2261" y="3212"/>
                </a:lnTo>
                <a:lnTo>
                  <a:pt x="2261" y="3214"/>
                </a:lnTo>
                <a:lnTo>
                  <a:pt x="2259" y="3217"/>
                </a:lnTo>
                <a:lnTo>
                  <a:pt x="2259" y="3220"/>
                </a:lnTo>
                <a:lnTo>
                  <a:pt x="2261" y="3223"/>
                </a:lnTo>
                <a:lnTo>
                  <a:pt x="2261" y="3225"/>
                </a:lnTo>
                <a:lnTo>
                  <a:pt x="2261" y="3225"/>
                </a:lnTo>
                <a:lnTo>
                  <a:pt x="2261" y="3225"/>
                </a:lnTo>
                <a:lnTo>
                  <a:pt x="2261" y="3228"/>
                </a:lnTo>
                <a:lnTo>
                  <a:pt x="2261" y="3228"/>
                </a:lnTo>
                <a:lnTo>
                  <a:pt x="2261" y="3231"/>
                </a:lnTo>
                <a:lnTo>
                  <a:pt x="2259" y="3233"/>
                </a:lnTo>
                <a:lnTo>
                  <a:pt x="2259" y="3239"/>
                </a:lnTo>
                <a:lnTo>
                  <a:pt x="2259" y="3249"/>
                </a:lnTo>
                <a:lnTo>
                  <a:pt x="2259" y="3252"/>
                </a:lnTo>
                <a:lnTo>
                  <a:pt x="2259" y="3255"/>
                </a:lnTo>
                <a:lnTo>
                  <a:pt x="2256" y="3255"/>
                </a:lnTo>
                <a:lnTo>
                  <a:pt x="2253" y="3260"/>
                </a:lnTo>
                <a:lnTo>
                  <a:pt x="2253" y="3263"/>
                </a:lnTo>
                <a:lnTo>
                  <a:pt x="2251" y="3263"/>
                </a:lnTo>
                <a:lnTo>
                  <a:pt x="2251" y="3265"/>
                </a:lnTo>
                <a:lnTo>
                  <a:pt x="2253" y="3265"/>
                </a:lnTo>
                <a:lnTo>
                  <a:pt x="2253" y="3265"/>
                </a:lnTo>
                <a:lnTo>
                  <a:pt x="2253" y="3268"/>
                </a:lnTo>
                <a:lnTo>
                  <a:pt x="2256" y="3271"/>
                </a:lnTo>
                <a:lnTo>
                  <a:pt x="2256" y="3273"/>
                </a:lnTo>
                <a:lnTo>
                  <a:pt x="2256" y="3273"/>
                </a:lnTo>
                <a:lnTo>
                  <a:pt x="2256" y="3276"/>
                </a:lnTo>
                <a:lnTo>
                  <a:pt x="2256" y="3276"/>
                </a:lnTo>
                <a:lnTo>
                  <a:pt x="2256" y="3279"/>
                </a:lnTo>
                <a:lnTo>
                  <a:pt x="2256" y="3279"/>
                </a:lnTo>
                <a:lnTo>
                  <a:pt x="2251" y="3281"/>
                </a:lnTo>
                <a:lnTo>
                  <a:pt x="2251" y="3281"/>
                </a:lnTo>
                <a:lnTo>
                  <a:pt x="2251" y="3281"/>
                </a:lnTo>
                <a:lnTo>
                  <a:pt x="2251" y="3276"/>
                </a:lnTo>
                <a:lnTo>
                  <a:pt x="2251" y="3276"/>
                </a:lnTo>
                <a:lnTo>
                  <a:pt x="2248" y="3276"/>
                </a:lnTo>
                <a:lnTo>
                  <a:pt x="2245" y="3279"/>
                </a:lnTo>
                <a:lnTo>
                  <a:pt x="2243" y="3279"/>
                </a:lnTo>
                <a:lnTo>
                  <a:pt x="2243" y="3281"/>
                </a:lnTo>
                <a:lnTo>
                  <a:pt x="2243" y="3281"/>
                </a:lnTo>
                <a:lnTo>
                  <a:pt x="2243" y="3284"/>
                </a:lnTo>
                <a:lnTo>
                  <a:pt x="2245" y="3287"/>
                </a:lnTo>
                <a:lnTo>
                  <a:pt x="2245" y="3290"/>
                </a:lnTo>
                <a:lnTo>
                  <a:pt x="2245" y="3292"/>
                </a:lnTo>
                <a:lnTo>
                  <a:pt x="2245" y="3292"/>
                </a:lnTo>
                <a:lnTo>
                  <a:pt x="2248" y="3292"/>
                </a:lnTo>
                <a:lnTo>
                  <a:pt x="2248" y="3292"/>
                </a:lnTo>
                <a:lnTo>
                  <a:pt x="2248" y="3292"/>
                </a:lnTo>
                <a:lnTo>
                  <a:pt x="2251" y="3295"/>
                </a:lnTo>
                <a:lnTo>
                  <a:pt x="2253" y="3298"/>
                </a:lnTo>
                <a:lnTo>
                  <a:pt x="2253" y="3300"/>
                </a:lnTo>
                <a:lnTo>
                  <a:pt x="2253" y="3300"/>
                </a:lnTo>
                <a:lnTo>
                  <a:pt x="2256" y="3300"/>
                </a:lnTo>
                <a:lnTo>
                  <a:pt x="2256" y="3303"/>
                </a:lnTo>
                <a:lnTo>
                  <a:pt x="2256" y="3303"/>
                </a:lnTo>
                <a:lnTo>
                  <a:pt x="2256" y="3306"/>
                </a:lnTo>
                <a:lnTo>
                  <a:pt x="2256" y="3306"/>
                </a:lnTo>
                <a:lnTo>
                  <a:pt x="2256" y="3306"/>
                </a:lnTo>
                <a:lnTo>
                  <a:pt x="2251" y="3311"/>
                </a:lnTo>
                <a:lnTo>
                  <a:pt x="2248" y="3311"/>
                </a:lnTo>
                <a:lnTo>
                  <a:pt x="2248" y="3311"/>
                </a:lnTo>
                <a:lnTo>
                  <a:pt x="2248" y="3311"/>
                </a:lnTo>
                <a:lnTo>
                  <a:pt x="2245" y="3308"/>
                </a:lnTo>
                <a:lnTo>
                  <a:pt x="2243" y="3308"/>
                </a:lnTo>
                <a:lnTo>
                  <a:pt x="2240" y="3308"/>
                </a:lnTo>
                <a:lnTo>
                  <a:pt x="2240" y="3308"/>
                </a:lnTo>
                <a:lnTo>
                  <a:pt x="2240" y="3308"/>
                </a:lnTo>
                <a:lnTo>
                  <a:pt x="2237" y="3311"/>
                </a:lnTo>
                <a:lnTo>
                  <a:pt x="2234" y="3311"/>
                </a:lnTo>
                <a:lnTo>
                  <a:pt x="2234" y="3314"/>
                </a:lnTo>
                <a:lnTo>
                  <a:pt x="2234" y="3316"/>
                </a:lnTo>
                <a:lnTo>
                  <a:pt x="2232" y="3316"/>
                </a:lnTo>
                <a:lnTo>
                  <a:pt x="2232" y="3319"/>
                </a:lnTo>
                <a:lnTo>
                  <a:pt x="2232" y="3319"/>
                </a:lnTo>
                <a:lnTo>
                  <a:pt x="2232" y="3319"/>
                </a:lnTo>
                <a:lnTo>
                  <a:pt x="2232" y="3322"/>
                </a:lnTo>
                <a:lnTo>
                  <a:pt x="2232" y="3322"/>
                </a:lnTo>
                <a:lnTo>
                  <a:pt x="2226" y="3327"/>
                </a:lnTo>
                <a:lnTo>
                  <a:pt x="2226" y="3327"/>
                </a:lnTo>
                <a:lnTo>
                  <a:pt x="2226" y="3332"/>
                </a:lnTo>
                <a:lnTo>
                  <a:pt x="2224" y="3332"/>
                </a:lnTo>
                <a:lnTo>
                  <a:pt x="2224" y="3335"/>
                </a:lnTo>
                <a:lnTo>
                  <a:pt x="2221" y="3335"/>
                </a:lnTo>
                <a:lnTo>
                  <a:pt x="2221" y="3335"/>
                </a:lnTo>
                <a:lnTo>
                  <a:pt x="2218" y="3335"/>
                </a:lnTo>
                <a:lnTo>
                  <a:pt x="2216" y="3332"/>
                </a:lnTo>
                <a:lnTo>
                  <a:pt x="2216" y="3332"/>
                </a:lnTo>
                <a:lnTo>
                  <a:pt x="2208" y="3330"/>
                </a:lnTo>
                <a:lnTo>
                  <a:pt x="2205" y="3330"/>
                </a:lnTo>
                <a:lnTo>
                  <a:pt x="2205" y="3330"/>
                </a:lnTo>
                <a:lnTo>
                  <a:pt x="2205" y="3335"/>
                </a:lnTo>
                <a:lnTo>
                  <a:pt x="2205" y="3338"/>
                </a:lnTo>
                <a:lnTo>
                  <a:pt x="2205" y="3338"/>
                </a:lnTo>
                <a:lnTo>
                  <a:pt x="2202" y="3340"/>
                </a:lnTo>
                <a:lnTo>
                  <a:pt x="2202" y="3340"/>
                </a:lnTo>
                <a:lnTo>
                  <a:pt x="2202" y="3340"/>
                </a:lnTo>
                <a:lnTo>
                  <a:pt x="2202" y="3343"/>
                </a:lnTo>
                <a:lnTo>
                  <a:pt x="2202" y="3346"/>
                </a:lnTo>
                <a:lnTo>
                  <a:pt x="2205" y="3346"/>
                </a:lnTo>
                <a:lnTo>
                  <a:pt x="2202" y="3349"/>
                </a:lnTo>
                <a:lnTo>
                  <a:pt x="2205" y="3351"/>
                </a:lnTo>
                <a:lnTo>
                  <a:pt x="2202" y="3351"/>
                </a:lnTo>
                <a:lnTo>
                  <a:pt x="2202" y="3351"/>
                </a:lnTo>
                <a:lnTo>
                  <a:pt x="2200" y="3354"/>
                </a:lnTo>
                <a:lnTo>
                  <a:pt x="2200" y="3354"/>
                </a:lnTo>
                <a:lnTo>
                  <a:pt x="2197" y="3359"/>
                </a:lnTo>
                <a:lnTo>
                  <a:pt x="2197" y="3359"/>
                </a:lnTo>
                <a:lnTo>
                  <a:pt x="2194" y="3362"/>
                </a:lnTo>
                <a:lnTo>
                  <a:pt x="2192" y="3365"/>
                </a:lnTo>
                <a:lnTo>
                  <a:pt x="2186" y="3367"/>
                </a:lnTo>
                <a:lnTo>
                  <a:pt x="2186" y="3370"/>
                </a:lnTo>
                <a:lnTo>
                  <a:pt x="2184" y="3370"/>
                </a:lnTo>
                <a:lnTo>
                  <a:pt x="2184" y="3370"/>
                </a:lnTo>
                <a:lnTo>
                  <a:pt x="2184" y="3367"/>
                </a:lnTo>
                <a:lnTo>
                  <a:pt x="2181" y="3367"/>
                </a:lnTo>
                <a:lnTo>
                  <a:pt x="2178" y="3365"/>
                </a:lnTo>
                <a:lnTo>
                  <a:pt x="2176" y="3367"/>
                </a:lnTo>
                <a:lnTo>
                  <a:pt x="2173" y="3375"/>
                </a:lnTo>
                <a:lnTo>
                  <a:pt x="2173" y="3378"/>
                </a:lnTo>
                <a:lnTo>
                  <a:pt x="2170" y="3381"/>
                </a:lnTo>
                <a:lnTo>
                  <a:pt x="2167" y="3383"/>
                </a:lnTo>
                <a:lnTo>
                  <a:pt x="2167" y="3383"/>
                </a:lnTo>
                <a:lnTo>
                  <a:pt x="2167" y="3383"/>
                </a:lnTo>
                <a:lnTo>
                  <a:pt x="2167" y="3386"/>
                </a:lnTo>
                <a:lnTo>
                  <a:pt x="2167" y="3394"/>
                </a:lnTo>
                <a:lnTo>
                  <a:pt x="2167" y="3397"/>
                </a:lnTo>
                <a:lnTo>
                  <a:pt x="2170" y="3399"/>
                </a:lnTo>
                <a:lnTo>
                  <a:pt x="2173" y="3402"/>
                </a:lnTo>
                <a:lnTo>
                  <a:pt x="2173" y="3405"/>
                </a:lnTo>
                <a:lnTo>
                  <a:pt x="2173" y="3408"/>
                </a:lnTo>
                <a:lnTo>
                  <a:pt x="2170" y="3408"/>
                </a:lnTo>
                <a:lnTo>
                  <a:pt x="2170" y="3408"/>
                </a:lnTo>
                <a:lnTo>
                  <a:pt x="2165" y="3408"/>
                </a:lnTo>
                <a:lnTo>
                  <a:pt x="2165" y="3408"/>
                </a:lnTo>
                <a:lnTo>
                  <a:pt x="2162" y="3408"/>
                </a:lnTo>
                <a:lnTo>
                  <a:pt x="2159" y="3410"/>
                </a:lnTo>
                <a:lnTo>
                  <a:pt x="2151" y="3416"/>
                </a:lnTo>
                <a:lnTo>
                  <a:pt x="2151" y="3418"/>
                </a:lnTo>
                <a:lnTo>
                  <a:pt x="2151" y="3429"/>
                </a:lnTo>
                <a:lnTo>
                  <a:pt x="2149" y="3442"/>
                </a:lnTo>
                <a:lnTo>
                  <a:pt x="2149" y="3445"/>
                </a:lnTo>
                <a:lnTo>
                  <a:pt x="2151" y="3445"/>
                </a:lnTo>
                <a:lnTo>
                  <a:pt x="2157" y="3445"/>
                </a:lnTo>
                <a:lnTo>
                  <a:pt x="2159" y="3445"/>
                </a:lnTo>
                <a:lnTo>
                  <a:pt x="2162" y="3445"/>
                </a:lnTo>
                <a:lnTo>
                  <a:pt x="2162" y="3445"/>
                </a:lnTo>
                <a:lnTo>
                  <a:pt x="2162" y="3448"/>
                </a:lnTo>
                <a:lnTo>
                  <a:pt x="2162" y="3448"/>
                </a:lnTo>
                <a:lnTo>
                  <a:pt x="2162" y="3448"/>
                </a:lnTo>
                <a:lnTo>
                  <a:pt x="2162" y="3450"/>
                </a:lnTo>
                <a:lnTo>
                  <a:pt x="2165" y="3450"/>
                </a:lnTo>
                <a:lnTo>
                  <a:pt x="2165" y="3453"/>
                </a:lnTo>
                <a:lnTo>
                  <a:pt x="2165" y="3456"/>
                </a:lnTo>
                <a:lnTo>
                  <a:pt x="2165" y="3456"/>
                </a:lnTo>
                <a:lnTo>
                  <a:pt x="2162" y="3456"/>
                </a:lnTo>
                <a:lnTo>
                  <a:pt x="2162" y="3456"/>
                </a:lnTo>
                <a:lnTo>
                  <a:pt x="2162" y="3458"/>
                </a:lnTo>
                <a:lnTo>
                  <a:pt x="2167" y="3461"/>
                </a:lnTo>
                <a:lnTo>
                  <a:pt x="2170" y="3464"/>
                </a:lnTo>
                <a:lnTo>
                  <a:pt x="2167" y="3466"/>
                </a:lnTo>
                <a:lnTo>
                  <a:pt x="2167" y="3466"/>
                </a:lnTo>
                <a:lnTo>
                  <a:pt x="2167" y="3466"/>
                </a:lnTo>
                <a:lnTo>
                  <a:pt x="2167" y="3466"/>
                </a:lnTo>
                <a:lnTo>
                  <a:pt x="2167" y="3469"/>
                </a:lnTo>
                <a:lnTo>
                  <a:pt x="2167" y="3472"/>
                </a:lnTo>
                <a:lnTo>
                  <a:pt x="2170" y="3472"/>
                </a:lnTo>
                <a:lnTo>
                  <a:pt x="2167" y="3475"/>
                </a:lnTo>
                <a:lnTo>
                  <a:pt x="2167" y="3477"/>
                </a:lnTo>
                <a:lnTo>
                  <a:pt x="2151" y="3493"/>
                </a:lnTo>
                <a:lnTo>
                  <a:pt x="2151" y="3496"/>
                </a:lnTo>
                <a:lnTo>
                  <a:pt x="2154" y="3499"/>
                </a:lnTo>
                <a:lnTo>
                  <a:pt x="2159" y="3499"/>
                </a:lnTo>
                <a:lnTo>
                  <a:pt x="2159" y="3501"/>
                </a:lnTo>
                <a:lnTo>
                  <a:pt x="2159" y="3501"/>
                </a:lnTo>
                <a:lnTo>
                  <a:pt x="2159" y="3504"/>
                </a:lnTo>
                <a:lnTo>
                  <a:pt x="2162" y="3501"/>
                </a:lnTo>
                <a:lnTo>
                  <a:pt x="2162" y="3501"/>
                </a:lnTo>
                <a:lnTo>
                  <a:pt x="2165" y="3501"/>
                </a:lnTo>
                <a:lnTo>
                  <a:pt x="2167" y="3499"/>
                </a:lnTo>
                <a:lnTo>
                  <a:pt x="2170" y="3496"/>
                </a:lnTo>
                <a:lnTo>
                  <a:pt x="2173" y="3493"/>
                </a:lnTo>
                <a:lnTo>
                  <a:pt x="2176" y="3493"/>
                </a:lnTo>
                <a:lnTo>
                  <a:pt x="2176" y="3493"/>
                </a:lnTo>
                <a:lnTo>
                  <a:pt x="2178" y="3493"/>
                </a:lnTo>
                <a:lnTo>
                  <a:pt x="2178" y="3491"/>
                </a:lnTo>
                <a:lnTo>
                  <a:pt x="2184" y="3488"/>
                </a:lnTo>
                <a:lnTo>
                  <a:pt x="2184" y="3485"/>
                </a:lnTo>
                <a:lnTo>
                  <a:pt x="2202" y="3477"/>
                </a:lnTo>
                <a:lnTo>
                  <a:pt x="2210" y="3477"/>
                </a:lnTo>
                <a:lnTo>
                  <a:pt x="2213" y="3477"/>
                </a:lnTo>
                <a:lnTo>
                  <a:pt x="2221" y="3480"/>
                </a:lnTo>
                <a:lnTo>
                  <a:pt x="2224" y="3480"/>
                </a:lnTo>
                <a:lnTo>
                  <a:pt x="2224" y="3477"/>
                </a:lnTo>
                <a:lnTo>
                  <a:pt x="2226" y="3477"/>
                </a:lnTo>
                <a:lnTo>
                  <a:pt x="2229" y="3477"/>
                </a:lnTo>
                <a:lnTo>
                  <a:pt x="2232" y="3475"/>
                </a:lnTo>
                <a:lnTo>
                  <a:pt x="2237" y="3477"/>
                </a:lnTo>
                <a:lnTo>
                  <a:pt x="2240" y="3477"/>
                </a:lnTo>
                <a:lnTo>
                  <a:pt x="2243" y="3480"/>
                </a:lnTo>
                <a:lnTo>
                  <a:pt x="2245" y="3480"/>
                </a:lnTo>
                <a:lnTo>
                  <a:pt x="2245" y="3480"/>
                </a:lnTo>
                <a:lnTo>
                  <a:pt x="2248" y="3480"/>
                </a:lnTo>
                <a:lnTo>
                  <a:pt x="2248" y="3480"/>
                </a:lnTo>
                <a:lnTo>
                  <a:pt x="2251" y="3480"/>
                </a:lnTo>
                <a:lnTo>
                  <a:pt x="2256" y="3477"/>
                </a:lnTo>
                <a:lnTo>
                  <a:pt x="2259" y="3477"/>
                </a:lnTo>
                <a:lnTo>
                  <a:pt x="2267" y="3475"/>
                </a:lnTo>
                <a:lnTo>
                  <a:pt x="2269" y="3475"/>
                </a:lnTo>
                <a:lnTo>
                  <a:pt x="2272" y="3475"/>
                </a:lnTo>
                <a:lnTo>
                  <a:pt x="2272" y="3475"/>
                </a:lnTo>
                <a:lnTo>
                  <a:pt x="2272" y="3477"/>
                </a:lnTo>
                <a:lnTo>
                  <a:pt x="2272" y="3480"/>
                </a:lnTo>
                <a:lnTo>
                  <a:pt x="2261" y="3485"/>
                </a:lnTo>
                <a:lnTo>
                  <a:pt x="2259" y="3491"/>
                </a:lnTo>
                <a:lnTo>
                  <a:pt x="2256" y="3491"/>
                </a:lnTo>
                <a:lnTo>
                  <a:pt x="2256" y="3491"/>
                </a:lnTo>
                <a:lnTo>
                  <a:pt x="2253" y="3491"/>
                </a:lnTo>
                <a:lnTo>
                  <a:pt x="2253" y="3493"/>
                </a:lnTo>
                <a:lnTo>
                  <a:pt x="2253" y="3493"/>
                </a:lnTo>
                <a:lnTo>
                  <a:pt x="2253" y="3493"/>
                </a:lnTo>
                <a:lnTo>
                  <a:pt x="2253" y="3496"/>
                </a:lnTo>
                <a:lnTo>
                  <a:pt x="2253" y="3499"/>
                </a:lnTo>
                <a:lnTo>
                  <a:pt x="2253" y="3499"/>
                </a:lnTo>
                <a:lnTo>
                  <a:pt x="2253" y="3507"/>
                </a:lnTo>
                <a:lnTo>
                  <a:pt x="2253" y="3507"/>
                </a:lnTo>
                <a:lnTo>
                  <a:pt x="2253" y="3507"/>
                </a:lnTo>
                <a:lnTo>
                  <a:pt x="2253" y="3509"/>
                </a:lnTo>
                <a:lnTo>
                  <a:pt x="2253" y="3509"/>
                </a:lnTo>
                <a:lnTo>
                  <a:pt x="2256" y="3509"/>
                </a:lnTo>
                <a:lnTo>
                  <a:pt x="2259" y="3509"/>
                </a:lnTo>
                <a:lnTo>
                  <a:pt x="2261" y="3509"/>
                </a:lnTo>
                <a:lnTo>
                  <a:pt x="2264" y="3512"/>
                </a:lnTo>
                <a:lnTo>
                  <a:pt x="2264" y="3512"/>
                </a:lnTo>
                <a:lnTo>
                  <a:pt x="2267" y="3515"/>
                </a:lnTo>
                <a:lnTo>
                  <a:pt x="2267" y="3517"/>
                </a:lnTo>
                <a:lnTo>
                  <a:pt x="2267" y="3520"/>
                </a:lnTo>
                <a:lnTo>
                  <a:pt x="2269" y="3525"/>
                </a:lnTo>
                <a:lnTo>
                  <a:pt x="2272" y="3525"/>
                </a:lnTo>
                <a:lnTo>
                  <a:pt x="2272" y="3528"/>
                </a:lnTo>
                <a:lnTo>
                  <a:pt x="2269" y="3528"/>
                </a:lnTo>
                <a:lnTo>
                  <a:pt x="2269" y="3528"/>
                </a:lnTo>
                <a:lnTo>
                  <a:pt x="2267" y="3531"/>
                </a:lnTo>
                <a:lnTo>
                  <a:pt x="2264" y="3534"/>
                </a:lnTo>
                <a:lnTo>
                  <a:pt x="2264" y="3534"/>
                </a:lnTo>
                <a:lnTo>
                  <a:pt x="2267" y="3539"/>
                </a:lnTo>
                <a:lnTo>
                  <a:pt x="2267" y="3539"/>
                </a:lnTo>
                <a:lnTo>
                  <a:pt x="2269" y="3539"/>
                </a:lnTo>
                <a:lnTo>
                  <a:pt x="2269" y="3539"/>
                </a:lnTo>
                <a:lnTo>
                  <a:pt x="2272" y="3542"/>
                </a:lnTo>
                <a:lnTo>
                  <a:pt x="2272" y="3542"/>
                </a:lnTo>
                <a:lnTo>
                  <a:pt x="2275" y="3547"/>
                </a:lnTo>
                <a:lnTo>
                  <a:pt x="2275" y="3550"/>
                </a:lnTo>
                <a:lnTo>
                  <a:pt x="2275" y="3550"/>
                </a:lnTo>
                <a:lnTo>
                  <a:pt x="2272" y="3552"/>
                </a:lnTo>
                <a:lnTo>
                  <a:pt x="2272" y="3552"/>
                </a:lnTo>
                <a:lnTo>
                  <a:pt x="2272" y="3552"/>
                </a:lnTo>
                <a:lnTo>
                  <a:pt x="2269" y="3552"/>
                </a:lnTo>
                <a:lnTo>
                  <a:pt x="2269" y="3555"/>
                </a:lnTo>
                <a:lnTo>
                  <a:pt x="2272" y="3555"/>
                </a:lnTo>
                <a:lnTo>
                  <a:pt x="2275" y="3555"/>
                </a:lnTo>
                <a:lnTo>
                  <a:pt x="2275" y="3558"/>
                </a:lnTo>
                <a:lnTo>
                  <a:pt x="2272" y="3566"/>
                </a:lnTo>
                <a:lnTo>
                  <a:pt x="2272" y="3568"/>
                </a:lnTo>
                <a:lnTo>
                  <a:pt x="2277" y="3568"/>
                </a:lnTo>
                <a:lnTo>
                  <a:pt x="2280" y="3571"/>
                </a:lnTo>
                <a:lnTo>
                  <a:pt x="2283" y="3571"/>
                </a:lnTo>
                <a:lnTo>
                  <a:pt x="2285" y="3571"/>
                </a:lnTo>
                <a:lnTo>
                  <a:pt x="2285" y="3571"/>
                </a:lnTo>
                <a:lnTo>
                  <a:pt x="2285" y="3571"/>
                </a:lnTo>
                <a:lnTo>
                  <a:pt x="2288" y="3574"/>
                </a:lnTo>
                <a:lnTo>
                  <a:pt x="2288" y="3576"/>
                </a:lnTo>
                <a:lnTo>
                  <a:pt x="2291" y="3576"/>
                </a:lnTo>
                <a:lnTo>
                  <a:pt x="2291" y="3576"/>
                </a:lnTo>
                <a:lnTo>
                  <a:pt x="2296" y="3576"/>
                </a:lnTo>
                <a:lnTo>
                  <a:pt x="2296" y="3576"/>
                </a:lnTo>
                <a:lnTo>
                  <a:pt x="2299" y="3576"/>
                </a:lnTo>
                <a:lnTo>
                  <a:pt x="2299" y="3576"/>
                </a:lnTo>
                <a:lnTo>
                  <a:pt x="2299" y="3576"/>
                </a:lnTo>
                <a:lnTo>
                  <a:pt x="2301" y="3576"/>
                </a:lnTo>
                <a:lnTo>
                  <a:pt x="2301" y="3576"/>
                </a:lnTo>
                <a:lnTo>
                  <a:pt x="2301" y="3576"/>
                </a:lnTo>
                <a:lnTo>
                  <a:pt x="2301" y="3579"/>
                </a:lnTo>
                <a:lnTo>
                  <a:pt x="2301" y="3579"/>
                </a:lnTo>
                <a:lnTo>
                  <a:pt x="2301" y="3579"/>
                </a:lnTo>
                <a:lnTo>
                  <a:pt x="2304" y="3579"/>
                </a:lnTo>
                <a:lnTo>
                  <a:pt x="2304" y="3582"/>
                </a:lnTo>
                <a:lnTo>
                  <a:pt x="2304" y="3579"/>
                </a:lnTo>
                <a:lnTo>
                  <a:pt x="2307" y="3579"/>
                </a:lnTo>
                <a:lnTo>
                  <a:pt x="2307" y="3579"/>
                </a:lnTo>
                <a:lnTo>
                  <a:pt x="2309" y="3576"/>
                </a:lnTo>
                <a:lnTo>
                  <a:pt x="2309" y="3576"/>
                </a:lnTo>
                <a:lnTo>
                  <a:pt x="2309" y="3574"/>
                </a:lnTo>
                <a:lnTo>
                  <a:pt x="2312" y="3574"/>
                </a:lnTo>
                <a:lnTo>
                  <a:pt x="2315" y="3574"/>
                </a:lnTo>
                <a:lnTo>
                  <a:pt x="2315" y="3574"/>
                </a:lnTo>
                <a:lnTo>
                  <a:pt x="2318" y="3579"/>
                </a:lnTo>
                <a:lnTo>
                  <a:pt x="2320" y="3579"/>
                </a:lnTo>
                <a:lnTo>
                  <a:pt x="2326" y="3579"/>
                </a:lnTo>
                <a:lnTo>
                  <a:pt x="2328" y="3579"/>
                </a:lnTo>
                <a:lnTo>
                  <a:pt x="2328" y="3582"/>
                </a:lnTo>
                <a:lnTo>
                  <a:pt x="2328" y="3584"/>
                </a:lnTo>
                <a:lnTo>
                  <a:pt x="2328" y="3584"/>
                </a:lnTo>
                <a:lnTo>
                  <a:pt x="2328" y="3587"/>
                </a:lnTo>
                <a:lnTo>
                  <a:pt x="2331" y="3590"/>
                </a:lnTo>
                <a:lnTo>
                  <a:pt x="2331" y="3593"/>
                </a:lnTo>
                <a:lnTo>
                  <a:pt x="2331" y="3595"/>
                </a:lnTo>
                <a:lnTo>
                  <a:pt x="2328" y="3595"/>
                </a:lnTo>
                <a:lnTo>
                  <a:pt x="2323" y="3593"/>
                </a:lnTo>
                <a:lnTo>
                  <a:pt x="2320" y="3593"/>
                </a:lnTo>
                <a:lnTo>
                  <a:pt x="2320" y="3593"/>
                </a:lnTo>
                <a:lnTo>
                  <a:pt x="2320" y="3598"/>
                </a:lnTo>
                <a:lnTo>
                  <a:pt x="2320" y="3601"/>
                </a:lnTo>
                <a:lnTo>
                  <a:pt x="2320" y="3601"/>
                </a:lnTo>
                <a:lnTo>
                  <a:pt x="2318" y="3603"/>
                </a:lnTo>
                <a:lnTo>
                  <a:pt x="2315" y="3609"/>
                </a:lnTo>
                <a:lnTo>
                  <a:pt x="2315" y="3609"/>
                </a:lnTo>
                <a:lnTo>
                  <a:pt x="2315" y="3609"/>
                </a:lnTo>
                <a:lnTo>
                  <a:pt x="2312" y="3609"/>
                </a:lnTo>
                <a:lnTo>
                  <a:pt x="2312" y="3609"/>
                </a:lnTo>
                <a:lnTo>
                  <a:pt x="2312" y="3611"/>
                </a:lnTo>
                <a:lnTo>
                  <a:pt x="2312" y="3614"/>
                </a:lnTo>
                <a:lnTo>
                  <a:pt x="2315" y="3625"/>
                </a:lnTo>
                <a:lnTo>
                  <a:pt x="2315" y="3627"/>
                </a:lnTo>
                <a:lnTo>
                  <a:pt x="2315" y="3630"/>
                </a:lnTo>
                <a:lnTo>
                  <a:pt x="2315" y="3630"/>
                </a:lnTo>
                <a:lnTo>
                  <a:pt x="2315" y="3633"/>
                </a:lnTo>
                <a:lnTo>
                  <a:pt x="2315" y="3633"/>
                </a:lnTo>
                <a:lnTo>
                  <a:pt x="2315" y="3635"/>
                </a:lnTo>
                <a:lnTo>
                  <a:pt x="2315" y="3635"/>
                </a:lnTo>
                <a:lnTo>
                  <a:pt x="2315" y="3638"/>
                </a:lnTo>
                <a:lnTo>
                  <a:pt x="2309" y="3643"/>
                </a:lnTo>
                <a:lnTo>
                  <a:pt x="2304" y="3646"/>
                </a:lnTo>
                <a:lnTo>
                  <a:pt x="2304" y="3646"/>
                </a:lnTo>
                <a:lnTo>
                  <a:pt x="2304" y="3646"/>
                </a:lnTo>
                <a:lnTo>
                  <a:pt x="2307" y="3646"/>
                </a:lnTo>
                <a:lnTo>
                  <a:pt x="2307" y="3649"/>
                </a:lnTo>
                <a:lnTo>
                  <a:pt x="2307" y="3649"/>
                </a:lnTo>
                <a:lnTo>
                  <a:pt x="2304" y="3652"/>
                </a:lnTo>
                <a:lnTo>
                  <a:pt x="2304" y="3654"/>
                </a:lnTo>
                <a:lnTo>
                  <a:pt x="2301" y="3657"/>
                </a:lnTo>
                <a:lnTo>
                  <a:pt x="2301" y="3660"/>
                </a:lnTo>
                <a:lnTo>
                  <a:pt x="2299" y="3662"/>
                </a:lnTo>
                <a:lnTo>
                  <a:pt x="2299" y="3665"/>
                </a:lnTo>
                <a:lnTo>
                  <a:pt x="2299" y="3668"/>
                </a:lnTo>
                <a:lnTo>
                  <a:pt x="2296" y="3668"/>
                </a:lnTo>
                <a:lnTo>
                  <a:pt x="2299" y="3670"/>
                </a:lnTo>
                <a:lnTo>
                  <a:pt x="2301" y="3673"/>
                </a:lnTo>
                <a:lnTo>
                  <a:pt x="2307" y="3673"/>
                </a:lnTo>
                <a:lnTo>
                  <a:pt x="2312" y="3673"/>
                </a:lnTo>
                <a:lnTo>
                  <a:pt x="2318" y="3673"/>
                </a:lnTo>
                <a:lnTo>
                  <a:pt x="2323" y="3670"/>
                </a:lnTo>
                <a:lnTo>
                  <a:pt x="2323" y="3670"/>
                </a:lnTo>
                <a:lnTo>
                  <a:pt x="2328" y="3673"/>
                </a:lnTo>
                <a:lnTo>
                  <a:pt x="2328" y="3673"/>
                </a:lnTo>
                <a:lnTo>
                  <a:pt x="2331" y="3673"/>
                </a:lnTo>
                <a:lnTo>
                  <a:pt x="2342" y="3676"/>
                </a:lnTo>
                <a:lnTo>
                  <a:pt x="2342" y="3676"/>
                </a:lnTo>
                <a:lnTo>
                  <a:pt x="2342" y="3676"/>
                </a:lnTo>
                <a:lnTo>
                  <a:pt x="2342" y="3678"/>
                </a:lnTo>
                <a:lnTo>
                  <a:pt x="2344" y="3678"/>
                </a:lnTo>
                <a:lnTo>
                  <a:pt x="2344" y="3678"/>
                </a:lnTo>
                <a:lnTo>
                  <a:pt x="2347" y="3678"/>
                </a:lnTo>
                <a:lnTo>
                  <a:pt x="2347" y="3676"/>
                </a:lnTo>
                <a:lnTo>
                  <a:pt x="2350" y="3676"/>
                </a:lnTo>
                <a:lnTo>
                  <a:pt x="2350" y="3676"/>
                </a:lnTo>
                <a:lnTo>
                  <a:pt x="2355" y="3678"/>
                </a:lnTo>
                <a:lnTo>
                  <a:pt x="2355" y="3681"/>
                </a:lnTo>
                <a:lnTo>
                  <a:pt x="2358" y="3681"/>
                </a:lnTo>
                <a:lnTo>
                  <a:pt x="2358" y="3681"/>
                </a:lnTo>
                <a:lnTo>
                  <a:pt x="2358" y="3681"/>
                </a:lnTo>
                <a:lnTo>
                  <a:pt x="2360" y="3681"/>
                </a:lnTo>
                <a:lnTo>
                  <a:pt x="2360" y="3678"/>
                </a:lnTo>
                <a:lnTo>
                  <a:pt x="2360" y="3678"/>
                </a:lnTo>
                <a:lnTo>
                  <a:pt x="2360" y="3678"/>
                </a:lnTo>
                <a:lnTo>
                  <a:pt x="2368" y="3678"/>
                </a:lnTo>
                <a:lnTo>
                  <a:pt x="2368" y="3678"/>
                </a:lnTo>
                <a:lnTo>
                  <a:pt x="2368" y="3681"/>
                </a:lnTo>
                <a:lnTo>
                  <a:pt x="2368" y="3681"/>
                </a:lnTo>
                <a:lnTo>
                  <a:pt x="2368" y="3684"/>
                </a:lnTo>
                <a:lnTo>
                  <a:pt x="2371" y="3686"/>
                </a:lnTo>
                <a:lnTo>
                  <a:pt x="2368" y="3689"/>
                </a:lnTo>
                <a:lnTo>
                  <a:pt x="2366" y="3697"/>
                </a:lnTo>
                <a:lnTo>
                  <a:pt x="2366" y="3700"/>
                </a:lnTo>
                <a:lnTo>
                  <a:pt x="2366" y="3700"/>
                </a:lnTo>
                <a:lnTo>
                  <a:pt x="2368" y="3705"/>
                </a:lnTo>
                <a:lnTo>
                  <a:pt x="2368" y="3710"/>
                </a:lnTo>
                <a:lnTo>
                  <a:pt x="2371" y="3710"/>
                </a:lnTo>
                <a:lnTo>
                  <a:pt x="2374" y="3713"/>
                </a:lnTo>
                <a:lnTo>
                  <a:pt x="2382" y="3713"/>
                </a:lnTo>
                <a:lnTo>
                  <a:pt x="2385" y="3713"/>
                </a:lnTo>
                <a:lnTo>
                  <a:pt x="2385" y="3716"/>
                </a:lnTo>
                <a:lnTo>
                  <a:pt x="2387" y="3716"/>
                </a:lnTo>
                <a:lnTo>
                  <a:pt x="2387" y="3716"/>
                </a:lnTo>
                <a:lnTo>
                  <a:pt x="2387" y="3719"/>
                </a:lnTo>
                <a:lnTo>
                  <a:pt x="2385" y="3719"/>
                </a:lnTo>
                <a:lnTo>
                  <a:pt x="2385" y="3719"/>
                </a:lnTo>
                <a:lnTo>
                  <a:pt x="2385" y="3719"/>
                </a:lnTo>
                <a:lnTo>
                  <a:pt x="2382" y="3719"/>
                </a:lnTo>
                <a:lnTo>
                  <a:pt x="2382" y="3721"/>
                </a:lnTo>
                <a:lnTo>
                  <a:pt x="2382" y="3724"/>
                </a:lnTo>
                <a:lnTo>
                  <a:pt x="2382" y="3724"/>
                </a:lnTo>
                <a:lnTo>
                  <a:pt x="2382" y="3727"/>
                </a:lnTo>
                <a:lnTo>
                  <a:pt x="2382" y="3729"/>
                </a:lnTo>
                <a:lnTo>
                  <a:pt x="2382" y="3729"/>
                </a:lnTo>
                <a:lnTo>
                  <a:pt x="2382" y="3732"/>
                </a:lnTo>
                <a:lnTo>
                  <a:pt x="2385" y="3732"/>
                </a:lnTo>
                <a:lnTo>
                  <a:pt x="2387" y="3737"/>
                </a:lnTo>
                <a:lnTo>
                  <a:pt x="2390" y="3737"/>
                </a:lnTo>
                <a:lnTo>
                  <a:pt x="2393" y="3737"/>
                </a:lnTo>
                <a:lnTo>
                  <a:pt x="2395" y="3735"/>
                </a:lnTo>
                <a:lnTo>
                  <a:pt x="2395" y="3735"/>
                </a:lnTo>
                <a:lnTo>
                  <a:pt x="2398" y="3735"/>
                </a:lnTo>
                <a:lnTo>
                  <a:pt x="2401" y="3732"/>
                </a:lnTo>
                <a:lnTo>
                  <a:pt x="2401" y="3732"/>
                </a:lnTo>
                <a:lnTo>
                  <a:pt x="2401" y="3732"/>
                </a:lnTo>
                <a:lnTo>
                  <a:pt x="2401" y="3729"/>
                </a:lnTo>
                <a:lnTo>
                  <a:pt x="2403" y="3729"/>
                </a:lnTo>
                <a:lnTo>
                  <a:pt x="2403" y="3729"/>
                </a:lnTo>
                <a:lnTo>
                  <a:pt x="2406" y="3727"/>
                </a:lnTo>
                <a:lnTo>
                  <a:pt x="2409" y="3729"/>
                </a:lnTo>
                <a:lnTo>
                  <a:pt x="2409" y="3729"/>
                </a:lnTo>
                <a:lnTo>
                  <a:pt x="2411" y="3732"/>
                </a:lnTo>
                <a:lnTo>
                  <a:pt x="2411" y="3732"/>
                </a:lnTo>
                <a:lnTo>
                  <a:pt x="2414" y="3735"/>
                </a:lnTo>
                <a:lnTo>
                  <a:pt x="2414" y="3735"/>
                </a:lnTo>
                <a:lnTo>
                  <a:pt x="2417" y="3735"/>
                </a:lnTo>
                <a:lnTo>
                  <a:pt x="2419" y="3735"/>
                </a:lnTo>
                <a:lnTo>
                  <a:pt x="2422" y="3735"/>
                </a:lnTo>
                <a:lnTo>
                  <a:pt x="2425" y="3735"/>
                </a:lnTo>
                <a:lnTo>
                  <a:pt x="2430" y="3735"/>
                </a:lnTo>
                <a:lnTo>
                  <a:pt x="2433" y="3732"/>
                </a:lnTo>
                <a:lnTo>
                  <a:pt x="2433" y="3732"/>
                </a:lnTo>
                <a:lnTo>
                  <a:pt x="2435" y="3729"/>
                </a:lnTo>
                <a:lnTo>
                  <a:pt x="2441" y="3724"/>
                </a:lnTo>
                <a:lnTo>
                  <a:pt x="2446" y="3719"/>
                </a:lnTo>
                <a:lnTo>
                  <a:pt x="2449" y="3716"/>
                </a:lnTo>
                <a:lnTo>
                  <a:pt x="2451" y="3713"/>
                </a:lnTo>
                <a:lnTo>
                  <a:pt x="2462" y="3710"/>
                </a:lnTo>
                <a:lnTo>
                  <a:pt x="2462" y="3710"/>
                </a:lnTo>
                <a:lnTo>
                  <a:pt x="2468" y="3708"/>
                </a:lnTo>
                <a:lnTo>
                  <a:pt x="2468" y="3705"/>
                </a:lnTo>
                <a:lnTo>
                  <a:pt x="2470" y="3705"/>
                </a:lnTo>
                <a:lnTo>
                  <a:pt x="2470" y="3705"/>
                </a:lnTo>
                <a:lnTo>
                  <a:pt x="2473" y="3705"/>
                </a:lnTo>
                <a:lnTo>
                  <a:pt x="2476" y="3708"/>
                </a:lnTo>
                <a:lnTo>
                  <a:pt x="2476" y="3713"/>
                </a:lnTo>
                <a:lnTo>
                  <a:pt x="2476" y="3713"/>
                </a:lnTo>
                <a:lnTo>
                  <a:pt x="2476" y="3713"/>
                </a:lnTo>
                <a:lnTo>
                  <a:pt x="2478" y="3716"/>
                </a:lnTo>
                <a:lnTo>
                  <a:pt x="2478" y="3719"/>
                </a:lnTo>
                <a:lnTo>
                  <a:pt x="2478" y="3719"/>
                </a:lnTo>
                <a:lnTo>
                  <a:pt x="2478" y="3721"/>
                </a:lnTo>
                <a:lnTo>
                  <a:pt x="2478" y="3721"/>
                </a:lnTo>
                <a:lnTo>
                  <a:pt x="2478" y="3724"/>
                </a:lnTo>
                <a:lnTo>
                  <a:pt x="2478" y="3724"/>
                </a:lnTo>
                <a:lnTo>
                  <a:pt x="2478" y="3727"/>
                </a:lnTo>
                <a:lnTo>
                  <a:pt x="2478" y="3727"/>
                </a:lnTo>
                <a:lnTo>
                  <a:pt x="2481" y="3727"/>
                </a:lnTo>
                <a:lnTo>
                  <a:pt x="2481" y="3729"/>
                </a:lnTo>
                <a:lnTo>
                  <a:pt x="2478" y="3737"/>
                </a:lnTo>
                <a:lnTo>
                  <a:pt x="2478" y="3740"/>
                </a:lnTo>
                <a:lnTo>
                  <a:pt x="2478" y="3740"/>
                </a:lnTo>
                <a:lnTo>
                  <a:pt x="2481" y="3743"/>
                </a:lnTo>
                <a:lnTo>
                  <a:pt x="2484" y="3743"/>
                </a:lnTo>
                <a:lnTo>
                  <a:pt x="2484" y="3743"/>
                </a:lnTo>
                <a:lnTo>
                  <a:pt x="2484" y="3743"/>
                </a:lnTo>
                <a:lnTo>
                  <a:pt x="2484" y="3745"/>
                </a:lnTo>
                <a:lnTo>
                  <a:pt x="2484" y="3748"/>
                </a:lnTo>
                <a:lnTo>
                  <a:pt x="2481" y="3748"/>
                </a:lnTo>
                <a:lnTo>
                  <a:pt x="2481" y="3748"/>
                </a:lnTo>
                <a:lnTo>
                  <a:pt x="2484" y="3751"/>
                </a:lnTo>
                <a:lnTo>
                  <a:pt x="2484" y="3751"/>
                </a:lnTo>
                <a:lnTo>
                  <a:pt x="2484" y="3751"/>
                </a:lnTo>
                <a:lnTo>
                  <a:pt x="2481" y="3756"/>
                </a:lnTo>
                <a:lnTo>
                  <a:pt x="2484" y="3756"/>
                </a:lnTo>
                <a:lnTo>
                  <a:pt x="2484" y="3759"/>
                </a:lnTo>
                <a:lnTo>
                  <a:pt x="2486" y="3761"/>
                </a:lnTo>
                <a:lnTo>
                  <a:pt x="2486" y="3761"/>
                </a:lnTo>
                <a:lnTo>
                  <a:pt x="2489" y="3761"/>
                </a:lnTo>
                <a:lnTo>
                  <a:pt x="2489" y="3761"/>
                </a:lnTo>
                <a:lnTo>
                  <a:pt x="2492" y="3761"/>
                </a:lnTo>
                <a:lnTo>
                  <a:pt x="2497" y="3759"/>
                </a:lnTo>
                <a:lnTo>
                  <a:pt x="2497" y="3759"/>
                </a:lnTo>
                <a:lnTo>
                  <a:pt x="2508" y="3756"/>
                </a:lnTo>
                <a:lnTo>
                  <a:pt x="2510" y="3756"/>
                </a:lnTo>
                <a:lnTo>
                  <a:pt x="2513" y="3756"/>
                </a:lnTo>
                <a:lnTo>
                  <a:pt x="2516" y="3756"/>
                </a:lnTo>
                <a:lnTo>
                  <a:pt x="2516" y="3756"/>
                </a:lnTo>
                <a:lnTo>
                  <a:pt x="2516" y="3756"/>
                </a:lnTo>
                <a:lnTo>
                  <a:pt x="2516" y="3759"/>
                </a:lnTo>
                <a:lnTo>
                  <a:pt x="2516" y="3759"/>
                </a:lnTo>
                <a:lnTo>
                  <a:pt x="2516" y="3761"/>
                </a:lnTo>
                <a:lnTo>
                  <a:pt x="2516" y="3761"/>
                </a:lnTo>
                <a:lnTo>
                  <a:pt x="2516" y="3761"/>
                </a:lnTo>
                <a:lnTo>
                  <a:pt x="2516" y="3761"/>
                </a:lnTo>
                <a:lnTo>
                  <a:pt x="2521" y="3761"/>
                </a:lnTo>
                <a:lnTo>
                  <a:pt x="2521" y="3761"/>
                </a:lnTo>
                <a:lnTo>
                  <a:pt x="2524" y="3761"/>
                </a:lnTo>
                <a:lnTo>
                  <a:pt x="2527" y="3764"/>
                </a:lnTo>
                <a:lnTo>
                  <a:pt x="2527" y="3767"/>
                </a:lnTo>
                <a:lnTo>
                  <a:pt x="2527" y="3767"/>
                </a:lnTo>
                <a:lnTo>
                  <a:pt x="2529" y="3767"/>
                </a:lnTo>
                <a:lnTo>
                  <a:pt x="2532" y="3764"/>
                </a:lnTo>
                <a:lnTo>
                  <a:pt x="2532" y="3764"/>
                </a:lnTo>
                <a:lnTo>
                  <a:pt x="2532" y="3761"/>
                </a:lnTo>
                <a:lnTo>
                  <a:pt x="2532" y="3761"/>
                </a:lnTo>
                <a:lnTo>
                  <a:pt x="2532" y="3759"/>
                </a:lnTo>
                <a:lnTo>
                  <a:pt x="2532" y="3759"/>
                </a:lnTo>
                <a:lnTo>
                  <a:pt x="2535" y="3759"/>
                </a:lnTo>
                <a:lnTo>
                  <a:pt x="2535" y="3759"/>
                </a:lnTo>
                <a:lnTo>
                  <a:pt x="2537" y="3759"/>
                </a:lnTo>
                <a:lnTo>
                  <a:pt x="2537" y="3759"/>
                </a:lnTo>
                <a:lnTo>
                  <a:pt x="2537" y="3756"/>
                </a:lnTo>
                <a:lnTo>
                  <a:pt x="2537" y="3756"/>
                </a:lnTo>
                <a:lnTo>
                  <a:pt x="2537" y="3756"/>
                </a:lnTo>
                <a:lnTo>
                  <a:pt x="2537" y="3753"/>
                </a:lnTo>
                <a:lnTo>
                  <a:pt x="2535" y="3753"/>
                </a:lnTo>
                <a:lnTo>
                  <a:pt x="2535" y="3753"/>
                </a:lnTo>
                <a:lnTo>
                  <a:pt x="2529" y="3751"/>
                </a:lnTo>
                <a:lnTo>
                  <a:pt x="2529" y="3751"/>
                </a:lnTo>
                <a:lnTo>
                  <a:pt x="2527" y="3748"/>
                </a:lnTo>
                <a:lnTo>
                  <a:pt x="2527" y="3745"/>
                </a:lnTo>
                <a:lnTo>
                  <a:pt x="2529" y="3743"/>
                </a:lnTo>
                <a:lnTo>
                  <a:pt x="2529" y="3735"/>
                </a:lnTo>
                <a:lnTo>
                  <a:pt x="2529" y="3732"/>
                </a:lnTo>
                <a:lnTo>
                  <a:pt x="2532" y="3729"/>
                </a:lnTo>
                <a:lnTo>
                  <a:pt x="2529" y="3727"/>
                </a:lnTo>
                <a:lnTo>
                  <a:pt x="2529" y="3724"/>
                </a:lnTo>
                <a:lnTo>
                  <a:pt x="2532" y="3724"/>
                </a:lnTo>
                <a:lnTo>
                  <a:pt x="2532" y="3724"/>
                </a:lnTo>
                <a:lnTo>
                  <a:pt x="2535" y="3721"/>
                </a:lnTo>
                <a:lnTo>
                  <a:pt x="2535" y="3721"/>
                </a:lnTo>
                <a:lnTo>
                  <a:pt x="2535" y="3719"/>
                </a:lnTo>
                <a:lnTo>
                  <a:pt x="2535" y="3719"/>
                </a:lnTo>
                <a:lnTo>
                  <a:pt x="2532" y="3719"/>
                </a:lnTo>
                <a:lnTo>
                  <a:pt x="2532" y="3716"/>
                </a:lnTo>
                <a:lnTo>
                  <a:pt x="2532" y="3716"/>
                </a:lnTo>
                <a:lnTo>
                  <a:pt x="2532" y="3713"/>
                </a:lnTo>
                <a:lnTo>
                  <a:pt x="2532" y="3713"/>
                </a:lnTo>
                <a:lnTo>
                  <a:pt x="2532" y="3713"/>
                </a:lnTo>
                <a:lnTo>
                  <a:pt x="2529" y="3710"/>
                </a:lnTo>
                <a:lnTo>
                  <a:pt x="2529" y="3710"/>
                </a:lnTo>
                <a:lnTo>
                  <a:pt x="2529" y="3708"/>
                </a:lnTo>
                <a:lnTo>
                  <a:pt x="2529" y="3708"/>
                </a:lnTo>
                <a:lnTo>
                  <a:pt x="2532" y="3702"/>
                </a:lnTo>
                <a:lnTo>
                  <a:pt x="2532" y="3700"/>
                </a:lnTo>
                <a:lnTo>
                  <a:pt x="2529" y="3700"/>
                </a:lnTo>
                <a:lnTo>
                  <a:pt x="2529" y="3697"/>
                </a:lnTo>
                <a:lnTo>
                  <a:pt x="2527" y="3694"/>
                </a:lnTo>
                <a:lnTo>
                  <a:pt x="2524" y="3692"/>
                </a:lnTo>
                <a:lnTo>
                  <a:pt x="2524" y="3692"/>
                </a:lnTo>
                <a:lnTo>
                  <a:pt x="2524" y="3692"/>
                </a:lnTo>
                <a:lnTo>
                  <a:pt x="2524" y="3689"/>
                </a:lnTo>
                <a:lnTo>
                  <a:pt x="2524" y="3689"/>
                </a:lnTo>
                <a:lnTo>
                  <a:pt x="2521" y="3689"/>
                </a:lnTo>
                <a:lnTo>
                  <a:pt x="2518" y="3686"/>
                </a:lnTo>
                <a:lnTo>
                  <a:pt x="2518" y="3686"/>
                </a:lnTo>
                <a:lnTo>
                  <a:pt x="2518" y="3681"/>
                </a:lnTo>
                <a:lnTo>
                  <a:pt x="2516" y="3681"/>
                </a:lnTo>
                <a:lnTo>
                  <a:pt x="2513" y="3676"/>
                </a:lnTo>
                <a:lnTo>
                  <a:pt x="2513" y="3673"/>
                </a:lnTo>
                <a:lnTo>
                  <a:pt x="2513" y="3673"/>
                </a:lnTo>
                <a:lnTo>
                  <a:pt x="2513" y="3670"/>
                </a:lnTo>
                <a:lnTo>
                  <a:pt x="2513" y="3668"/>
                </a:lnTo>
                <a:lnTo>
                  <a:pt x="2513" y="3665"/>
                </a:lnTo>
                <a:lnTo>
                  <a:pt x="2513" y="3665"/>
                </a:lnTo>
                <a:lnTo>
                  <a:pt x="2510" y="3660"/>
                </a:lnTo>
                <a:lnTo>
                  <a:pt x="2510" y="3660"/>
                </a:lnTo>
                <a:lnTo>
                  <a:pt x="2510" y="3657"/>
                </a:lnTo>
                <a:lnTo>
                  <a:pt x="2513" y="3657"/>
                </a:lnTo>
                <a:lnTo>
                  <a:pt x="2513" y="3657"/>
                </a:lnTo>
                <a:lnTo>
                  <a:pt x="2513" y="3657"/>
                </a:lnTo>
                <a:lnTo>
                  <a:pt x="2516" y="3657"/>
                </a:lnTo>
                <a:lnTo>
                  <a:pt x="2516" y="3657"/>
                </a:lnTo>
                <a:lnTo>
                  <a:pt x="2518" y="3657"/>
                </a:lnTo>
                <a:lnTo>
                  <a:pt x="2518" y="3654"/>
                </a:lnTo>
                <a:lnTo>
                  <a:pt x="2518" y="3652"/>
                </a:lnTo>
                <a:lnTo>
                  <a:pt x="2518" y="3649"/>
                </a:lnTo>
                <a:lnTo>
                  <a:pt x="2518" y="3649"/>
                </a:lnTo>
                <a:lnTo>
                  <a:pt x="2521" y="3649"/>
                </a:lnTo>
                <a:lnTo>
                  <a:pt x="2521" y="3649"/>
                </a:lnTo>
                <a:lnTo>
                  <a:pt x="2521" y="3646"/>
                </a:lnTo>
                <a:lnTo>
                  <a:pt x="2521" y="3643"/>
                </a:lnTo>
                <a:lnTo>
                  <a:pt x="2521" y="3641"/>
                </a:lnTo>
                <a:lnTo>
                  <a:pt x="2521" y="3641"/>
                </a:lnTo>
                <a:lnTo>
                  <a:pt x="2524" y="3638"/>
                </a:lnTo>
                <a:lnTo>
                  <a:pt x="2527" y="3635"/>
                </a:lnTo>
                <a:lnTo>
                  <a:pt x="2527" y="3635"/>
                </a:lnTo>
                <a:lnTo>
                  <a:pt x="2529" y="3635"/>
                </a:lnTo>
                <a:lnTo>
                  <a:pt x="2532" y="3635"/>
                </a:lnTo>
                <a:lnTo>
                  <a:pt x="2532" y="3635"/>
                </a:lnTo>
                <a:lnTo>
                  <a:pt x="2535" y="3638"/>
                </a:lnTo>
                <a:lnTo>
                  <a:pt x="2537" y="3643"/>
                </a:lnTo>
                <a:lnTo>
                  <a:pt x="2540" y="3646"/>
                </a:lnTo>
                <a:lnTo>
                  <a:pt x="2543" y="3646"/>
                </a:lnTo>
                <a:lnTo>
                  <a:pt x="2543" y="3646"/>
                </a:lnTo>
                <a:lnTo>
                  <a:pt x="2543" y="3643"/>
                </a:lnTo>
                <a:lnTo>
                  <a:pt x="2543" y="3641"/>
                </a:lnTo>
                <a:lnTo>
                  <a:pt x="2545" y="3641"/>
                </a:lnTo>
                <a:lnTo>
                  <a:pt x="2548" y="3641"/>
                </a:lnTo>
                <a:lnTo>
                  <a:pt x="2551" y="3641"/>
                </a:lnTo>
                <a:lnTo>
                  <a:pt x="2553" y="3641"/>
                </a:lnTo>
                <a:lnTo>
                  <a:pt x="2553" y="3641"/>
                </a:lnTo>
                <a:lnTo>
                  <a:pt x="2561" y="3641"/>
                </a:lnTo>
                <a:lnTo>
                  <a:pt x="2561" y="3641"/>
                </a:lnTo>
                <a:lnTo>
                  <a:pt x="2561" y="3641"/>
                </a:lnTo>
                <a:lnTo>
                  <a:pt x="2561" y="3643"/>
                </a:lnTo>
                <a:lnTo>
                  <a:pt x="2561" y="3643"/>
                </a:lnTo>
                <a:lnTo>
                  <a:pt x="2561" y="3643"/>
                </a:lnTo>
                <a:lnTo>
                  <a:pt x="2564" y="3643"/>
                </a:lnTo>
                <a:lnTo>
                  <a:pt x="2564" y="3643"/>
                </a:lnTo>
                <a:lnTo>
                  <a:pt x="2567" y="3641"/>
                </a:lnTo>
                <a:lnTo>
                  <a:pt x="2567" y="3641"/>
                </a:lnTo>
                <a:lnTo>
                  <a:pt x="2569" y="3641"/>
                </a:lnTo>
                <a:lnTo>
                  <a:pt x="2572" y="3643"/>
                </a:lnTo>
                <a:lnTo>
                  <a:pt x="2572" y="3643"/>
                </a:lnTo>
                <a:lnTo>
                  <a:pt x="2575" y="3641"/>
                </a:lnTo>
                <a:lnTo>
                  <a:pt x="2575" y="3641"/>
                </a:lnTo>
                <a:lnTo>
                  <a:pt x="2575" y="3635"/>
                </a:lnTo>
                <a:lnTo>
                  <a:pt x="2575" y="3635"/>
                </a:lnTo>
                <a:lnTo>
                  <a:pt x="2588" y="3622"/>
                </a:lnTo>
                <a:lnTo>
                  <a:pt x="2588" y="3622"/>
                </a:lnTo>
                <a:lnTo>
                  <a:pt x="2588" y="3622"/>
                </a:lnTo>
                <a:lnTo>
                  <a:pt x="2588" y="3622"/>
                </a:lnTo>
                <a:lnTo>
                  <a:pt x="2585" y="3619"/>
                </a:lnTo>
                <a:lnTo>
                  <a:pt x="2585" y="3619"/>
                </a:lnTo>
                <a:lnTo>
                  <a:pt x="2585" y="3619"/>
                </a:lnTo>
                <a:lnTo>
                  <a:pt x="2585" y="3619"/>
                </a:lnTo>
                <a:lnTo>
                  <a:pt x="2585" y="3617"/>
                </a:lnTo>
                <a:lnTo>
                  <a:pt x="2585" y="3617"/>
                </a:lnTo>
                <a:lnTo>
                  <a:pt x="2588" y="3617"/>
                </a:lnTo>
                <a:lnTo>
                  <a:pt x="2588" y="3617"/>
                </a:lnTo>
                <a:lnTo>
                  <a:pt x="2591" y="3617"/>
                </a:lnTo>
                <a:lnTo>
                  <a:pt x="2591" y="3614"/>
                </a:lnTo>
                <a:lnTo>
                  <a:pt x="2591" y="3611"/>
                </a:lnTo>
                <a:lnTo>
                  <a:pt x="2594" y="3609"/>
                </a:lnTo>
                <a:lnTo>
                  <a:pt x="2596" y="3609"/>
                </a:lnTo>
                <a:lnTo>
                  <a:pt x="2599" y="3609"/>
                </a:lnTo>
                <a:lnTo>
                  <a:pt x="2599" y="3611"/>
                </a:lnTo>
                <a:lnTo>
                  <a:pt x="2602" y="3611"/>
                </a:lnTo>
                <a:lnTo>
                  <a:pt x="2602" y="3614"/>
                </a:lnTo>
                <a:lnTo>
                  <a:pt x="2602" y="3617"/>
                </a:lnTo>
                <a:lnTo>
                  <a:pt x="2604" y="3617"/>
                </a:lnTo>
                <a:lnTo>
                  <a:pt x="2604" y="3614"/>
                </a:lnTo>
                <a:lnTo>
                  <a:pt x="2604" y="3614"/>
                </a:lnTo>
                <a:lnTo>
                  <a:pt x="2604" y="3614"/>
                </a:lnTo>
                <a:lnTo>
                  <a:pt x="2607" y="3614"/>
                </a:lnTo>
                <a:lnTo>
                  <a:pt x="2607" y="3614"/>
                </a:lnTo>
                <a:lnTo>
                  <a:pt x="2607" y="3617"/>
                </a:lnTo>
                <a:lnTo>
                  <a:pt x="2610" y="3617"/>
                </a:lnTo>
                <a:lnTo>
                  <a:pt x="2610" y="3617"/>
                </a:lnTo>
                <a:lnTo>
                  <a:pt x="2615" y="3617"/>
                </a:lnTo>
                <a:lnTo>
                  <a:pt x="2615" y="3617"/>
                </a:lnTo>
                <a:lnTo>
                  <a:pt x="2620" y="3622"/>
                </a:lnTo>
                <a:lnTo>
                  <a:pt x="2623" y="3622"/>
                </a:lnTo>
                <a:lnTo>
                  <a:pt x="2626" y="3625"/>
                </a:lnTo>
                <a:lnTo>
                  <a:pt x="2628" y="3625"/>
                </a:lnTo>
                <a:lnTo>
                  <a:pt x="2628" y="3627"/>
                </a:lnTo>
                <a:lnTo>
                  <a:pt x="2631" y="3627"/>
                </a:lnTo>
                <a:lnTo>
                  <a:pt x="2631" y="3630"/>
                </a:lnTo>
                <a:lnTo>
                  <a:pt x="2634" y="3635"/>
                </a:lnTo>
                <a:lnTo>
                  <a:pt x="2634" y="3635"/>
                </a:lnTo>
                <a:lnTo>
                  <a:pt x="2636" y="3638"/>
                </a:lnTo>
                <a:lnTo>
                  <a:pt x="2639" y="3638"/>
                </a:lnTo>
                <a:lnTo>
                  <a:pt x="2642" y="3641"/>
                </a:lnTo>
                <a:lnTo>
                  <a:pt x="2644" y="3641"/>
                </a:lnTo>
                <a:lnTo>
                  <a:pt x="2644" y="3641"/>
                </a:lnTo>
                <a:lnTo>
                  <a:pt x="2647" y="3641"/>
                </a:lnTo>
                <a:lnTo>
                  <a:pt x="2647" y="3638"/>
                </a:lnTo>
                <a:lnTo>
                  <a:pt x="2647" y="3638"/>
                </a:lnTo>
                <a:lnTo>
                  <a:pt x="2647" y="3635"/>
                </a:lnTo>
                <a:lnTo>
                  <a:pt x="2647" y="3635"/>
                </a:lnTo>
                <a:lnTo>
                  <a:pt x="2650" y="3635"/>
                </a:lnTo>
                <a:lnTo>
                  <a:pt x="2652" y="3633"/>
                </a:lnTo>
                <a:lnTo>
                  <a:pt x="2655" y="3630"/>
                </a:lnTo>
                <a:lnTo>
                  <a:pt x="2655" y="3630"/>
                </a:lnTo>
                <a:lnTo>
                  <a:pt x="2655" y="3630"/>
                </a:lnTo>
                <a:lnTo>
                  <a:pt x="2655" y="3627"/>
                </a:lnTo>
                <a:lnTo>
                  <a:pt x="2655" y="3627"/>
                </a:lnTo>
                <a:lnTo>
                  <a:pt x="2655" y="3625"/>
                </a:lnTo>
                <a:lnTo>
                  <a:pt x="2658" y="3622"/>
                </a:lnTo>
                <a:lnTo>
                  <a:pt x="2663" y="3619"/>
                </a:lnTo>
                <a:lnTo>
                  <a:pt x="2666" y="3619"/>
                </a:lnTo>
                <a:lnTo>
                  <a:pt x="2666" y="3617"/>
                </a:lnTo>
                <a:lnTo>
                  <a:pt x="2669" y="3614"/>
                </a:lnTo>
                <a:lnTo>
                  <a:pt x="2671" y="3606"/>
                </a:lnTo>
                <a:lnTo>
                  <a:pt x="2671" y="3606"/>
                </a:lnTo>
                <a:lnTo>
                  <a:pt x="2674" y="3606"/>
                </a:lnTo>
                <a:lnTo>
                  <a:pt x="2674" y="3609"/>
                </a:lnTo>
                <a:lnTo>
                  <a:pt x="2677" y="3609"/>
                </a:lnTo>
                <a:lnTo>
                  <a:pt x="2677" y="3609"/>
                </a:lnTo>
                <a:lnTo>
                  <a:pt x="2679" y="3611"/>
                </a:lnTo>
                <a:lnTo>
                  <a:pt x="2679" y="3611"/>
                </a:lnTo>
                <a:lnTo>
                  <a:pt x="2679" y="3614"/>
                </a:lnTo>
                <a:lnTo>
                  <a:pt x="2679" y="3614"/>
                </a:lnTo>
                <a:lnTo>
                  <a:pt x="2679" y="3617"/>
                </a:lnTo>
                <a:lnTo>
                  <a:pt x="2679" y="3617"/>
                </a:lnTo>
                <a:lnTo>
                  <a:pt x="2685" y="3622"/>
                </a:lnTo>
                <a:lnTo>
                  <a:pt x="2685" y="3625"/>
                </a:lnTo>
                <a:lnTo>
                  <a:pt x="2687" y="3627"/>
                </a:lnTo>
                <a:lnTo>
                  <a:pt x="2687" y="3627"/>
                </a:lnTo>
                <a:lnTo>
                  <a:pt x="2690" y="3625"/>
                </a:lnTo>
                <a:lnTo>
                  <a:pt x="2693" y="3622"/>
                </a:lnTo>
                <a:lnTo>
                  <a:pt x="2693" y="3622"/>
                </a:lnTo>
                <a:lnTo>
                  <a:pt x="2693" y="3617"/>
                </a:lnTo>
                <a:lnTo>
                  <a:pt x="2693" y="3614"/>
                </a:lnTo>
                <a:lnTo>
                  <a:pt x="2695" y="3614"/>
                </a:lnTo>
                <a:lnTo>
                  <a:pt x="2695" y="3611"/>
                </a:lnTo>
                <a:lnTo>
                  <a:pt x="2695" y="3609"/>
                </a:lnTo>
                <a:lnTo>
                  <a:pt x="2695" y="3609"/>
                </a:lnTo>
                <a:lnTo>
                  <a:pt x="2698" y="3609"/>
                </a:lnTo>
                <a:lnTo>
                  <a:pt x="2701" y="3606"/>
                </a:lnTo>
                <a:lnTo>
                  <a:pt x="2703" y="3606"/>
                </a:lnTo>
                <a:lnTo>
                  <a:pt x="2709" y="3614"/>
                </a:lnTo>
                <a:lnTo>
                  <a:pt x="2714" y="3619"/>
                </a:lnTo>
                <a:lnTo>
                  <a:pt x="2717" y="3619"/>
                </a:lnTo>
                <a:lnTo>
                  <a:pt x="2717" y="3622"/>
                </a:lnTo>
                <a:lnTo>
                  <a:pt x="2717" y="3625"/>
                </a:lnTo>
                <a:lnTo>
                  <a:pt x="2719" y="3625"/>
                </a:lnTo>
                <a:lnTo>
                  <a:pt x="2719" y="3625"/>
                </a:lnTo>
                <a:lnTo>
                  <a:pt x="2722" y="3627"/>
                </a:lnTo>
                <a:lnTo>
                  <a:pt x="2722" y="3627"/>
                </a:lnTo>
                <a:lnTo>
                  <a:pt x="2722" y="3627"/>
                </a:lnTo>
                <a:lnTo>
                  <a:pt x="2725" y="3627"/>
                </a:lnTo>
                <a:lnTo>
                  <a:pt x="2725" y="3630"/>
                </a:lnTo>
                <a:lnTo>
                  <a:pt x="2725" y="3630"/>
                </a:lnTo>
                <a:lnTo>
                  <a:pt x="2727" y="3633"/>
                </a:lnTo>
                <a:lnTo>
                  <a:pt x="2727" y="3633"/>
                </a:lnTo>
                <a:lnTo>
                  <a:pt x="2727" y="3633"/>
                </a:lnTo>
                <a:lnTo>
                  <a:pt x="2730" y="3633"/>
                </a:lnTo>
                <a:lnTo>
                  <a:pt x="2730" y="3633"/>
                </a:lnTo>
                <a:lnTo>
                  <a:pt x="2733" y="3633"/>
                </a:lnTo>
                <a:lnTo>
                  <a:pt x="2733" y="3630"/>
                </a:lnTo>
                <a:lnTo>
                  <a:pt x="2733" y="3630"/>
                </a:lnTo>
                <a:lnTo>
                  <a:pt x="2733" y="3627"/>
                </a:lnTo>
                <a:lnTo>
                  <a:pt x="2733" y="3627"/>
                </a:lnTo>
                <a:lnTo>
                  <a:pt x="2733" y="3625"/>
                </a:lnTo>
                <a:lnTo>
                  <a:pt x="2733" y="3622"/>
                </a:lnTo>
                <a:lnTo>
                  <a:pt x="2736" y="3617"/>
                </a:lnTo>
                <a:lnTo>
                  <a:pt x="2736" y="3614"/>
                </a:lnTo>
                <a:lnTo>
                  <a:pt x="2738" y="3611"/>
                </a:lnTo>
                <a:lnTo>
                  <a:pt x="2738" y="3609"/>
                </a:lnTo>
                <a:lnTo>
                  <a:pt x="2738" y="3609"/>
                </a:lnTo>
                <a:lnTo>
                  <a:pt x="2741" y="3606"/>
                </a:lnTo>
                <a:lnTo>
                  <a:pt x="2741" y="3606"/>
                </a:lnTo>
                <a:lnTo>
                  <a:pt x="2741" y="3606"/>
                </a:lnTo>
                <a:lnTo>
                  <a:pt x="2744" y="3606"/>
                </a:lnTo>
                <a:lnTo>
                  <a:pt x="2752" y="3603"/>
                </a:lnTo>
                <a:lnTo>
                  <a:pt x="2754" y="3603"/>
                </a:lnTo>
                <a:lnTo>
                  <a:pt x="2754" y="3606"/>
                </a:lnTo>
                <a:lnTo>
                  <a:pt x="2754" y="3606"/>
                </a:lnTo>
                <a:lnTo>
                  <a:pt x="2754" y="3609"/>
                </a:lnTo>
                <a:lnTo>
                  <a:pt x="2754" y="3611"/>
                </a:lnTo>
                <a:lnTo>
                  <a:pt x="2754" y="3611"/>
                </a:lnTo>
                <a:lnTo>
                  <a:pt x="2760" y="3614"/>
                </a:lnTo>
                <a:lnTo>
                  <a:pt x="2762" y="3617"/>
                </a:lnTo>
                <a:lnTo>
                  <a:pt x="2762" y="3617"/>
                </a:lnTo>
                <a:lnTo>
                  <a:pt x="2765" y="3617"/>
                </a:lnTo>
                <a:lnTo>
                  <a:pt x="2773" y="3611"/>
                </a:lnTo>
                <a:lnTo>
                  <a:pt x="2776" y="3609"/>
                </a:lnTo>
                <a:lnTo>
                  <a:pt x="2781" y="3603"/>
                </a:lnTo>
                <a:lnTo>
                  <a:pt x="2784" y="3603"/>
                </a:lnTo>
                <a:lnTo>
                  <a:pt x="2784" y="3601"/>
                </a:lnTo>
                <a:lnTo>
                  <a:pt x="2784" y="3603"/>
                </a:lnTo>
                <a:lnTo>
                  <a:pt x="2784" y="3603"/>
                </a:lnTo>
                <a:lnTo>
                  <a:pt x="2784" y="3603"/>
                </a:lnTo>
                <a:lnTo>
                  <a:pt x="2784" y="3603"/>
                </a:lnTo>
                <a:lnTo>
                  <a:pt x="2784" y="3603"/>
                </a:lnTo>
                <a:lnTo>
                  <a:pt x="2784" y="3603"/>
                </a:lnTo>
                <a:lnTo>
                  <a:pt x="2784" y="3603"/>
                </a:lnTo>
                <a:lnTo>
                  <a:pt x="2786" y="3606"/>
                </a:lnTo>
                <a:lnTo>
                  <a:pt x="2786" y="3603"/>
                </a:lnTo>
                <a:lnTo>
                  <a:pt x="2786" y="3603"/>
                </a:lnTo>
                <a:lnTo>
                  <a:pt x="2789" y="3603"/>
                </a:lnTo>
                <a:lnTo>
                  <a:pt x="2789" y="3603"/>
                </a:lnTo>
                <a:lnTo>
                  <a:pt x="2792" y="3603"/>
                </a:lnTo>
                <a:lnTo>
                  <a:pt x="2794" y="3603"/>
                </a:lnTo>
                <a:lnTo>
                  <a:pt x="2797" y="3603"/>
                </a:lnTo>
                <a:lnTo>
                  <a:pt x="2797" y="3603"/>
                </a:lnTo>
                <a:lnTo>
                  <a:pt x="2797" y="3601"/>
                </a:lnTo>
                <a:lnTo>
                  <a:pt x="2802" y="3598"/>
                </a:lnTo>
                <a:lnTo>
                  <a:pt x="2802" y="3595"/>
                </a:lnTo>
                <a:lnTo>
                  <a:pt x="2808" y="3593"/>
                </a:lnTo>
                <a:lnTo>
                  <a:pt x="2808" y="3593"/>
                </a:lnTo>
                <a:lnTo>
                  <a:pt x="2808" y="3590"/>
                </a:lnTo>
                <a:lnTo>
                  <a:pt x="2805" y="3576"/>
                </a:lnTo>
                <a:lnTo>
                  <a:pt x="2805" y="3576"/>
                </a:lnTo>
                <a:lnTo>
                  <a:pt x="2808" y="3576"/>
                </a:lnTo>
                <a:lnTo>
                  <a:pt x="2811" y="3574"/>
                </a:lnTo>
                <a:lnTo>
                  <a:pt x="2811" y="3574"/>
                </a:lnTo>
                <a:lnTo>
                  <a:pt x="2811" y="3571"/>
                </a:lnTo>
                <a:lnTo>
                  <a:pt x="2811" y="3571"/>
                </a:lnTo>
                <a:lnTo>
                  <a:pt x="2813" y="3568"/>
                </a:lnTo>
                <a:lnTo>
                  <a:pt x="2813" y="3568"/>
                </a:lnTo>
                <a:lnTo>
                  <a:pt x="2816" y="3571"/>
                </a:lnTo>
                <a:lnTo>
                  <a:pt x="2816" y="3571"/>
                </a:lnTo>
                <a:lnTo>
                  <a:pt x="2819" y="3571"/>
                </a:lnTo>
                <a:lnTo>
                  <a:pt x="2821" y="3568"/>
                </a:lnTo>
                <a:lnTo>
                  <a:pt x="2824" y="3566"/>
                </a:lnTo>
                <a:lnTo>
                  <a:pt x="2827" y="3563"/>
                </a:lnTo>
                <a:lnTo>
                  <a:pt x="2829" y="3563"/>
                </a:lnTo>
                <a:lnTo>
                  <a:pt x="2835" y="3560"/>
                </a:lnTo>
                <a:lnTo>
                  <a:pt x="2835" y="3560"/>
                </a:lnTo>
                <a:lnTo>
                  <a:pt x="2837" y="3560"/>
                </a:lnTo>
                <a:lnTo>
                  <a:pt x="2837" y="3560"/>
                </a:lnTo>
                <a:lnTo>
                  <a:pt x="2837" y="3560"/>
                </a:lnTo>
                <a:lnTo>
                  <a:pt x="2837" y="3560"/>
                </a:lnTo>
                <a:lnTo>
                  <a:pt x="2837" y="3560"/>
                </a:lnTo>
                <a:lnTo>
                  <a:pt x="2837" y="3560"/>
                </a:lnTo>
                <a:lnTo>
                  <a:pt x="2840" y="3560"/>
                </a:lnTo>
                <a:lnTo>
                  <a:pt x="2840" y="3560"/>
                </a:lnTo>
                <a:lnTo>
                  <a:pt x="2840" y="3560"/>
                </a:lnTo>
                <a:lnTo>
                  <a:pt x="2840" y="3560"/>
                </a:lnTo>
                <a:lnTo>
                  <a:pt x="2843" y="3560"/>
                </a:lnTo>
                <a:lnTo>
                  <a:pt x="2843" y="3558"/>
                </a:lnTo>
                <a:lnTo>
                  <a:pt x="2843" y="3558"/>
                </a:lnTo>
                <a:lnTo>
                  <a:pt x="2845" y="3555"/>
                </a:lnTo>
                <a:lnTo>
                  <a:pt x="2845" y="3555"/>
                </a:lnTo>
                <a:lnTo>
                  <a:pt x="2848" y="3552"/>
                </a:lnTo>
                <a:lnTo>
                  <a:pt x="2848" y="3550"/>
                </a:lnTo>
                <a:lnTo>
                  <a:pt x="2851" y="3550"/>
                </a:lnTo>
                <a:lnTo>
                  <a:pt x="2851" y="3552"/>
                </a:lnTo>
                <a:lnTo>
                  <a:pt x="2851" y="3552"/>
                </a:lnTo>
                <a:lnTo>
                  <a:pt x="2853" y="3555"/>
                </a:lnTo>
                <a:lnTo>
                  <a:pt x="2853" y="3558"/>
                </a:lnTo>
                <a:lnTo>
                  <a:pt x="2856" y="3558"/>
                </a:lnTo>
                <a:lnTo>
                  <a:pt x="2856" y="3558"/>
                </a:lnTo>
                <a:lnTo>
                  <a:pt x="2859" y="3560"/>
                </a:lnTo>
                <a:lnTo>
                  <a:pt x="2859" y="3560"/>
                </a:lnTo>
                <a:lnTo>
                  <a:pt x="2859" y="3560"/>
                </a:lnTo>
                <a:lnTo>
                  <a:pt x="2859" y="3558"/>
                </a:lnTo>
                <a:lnTo>
                  <a:pt x="2861" y="3560"/>
                </a:lnTo>
                <a:lnTo>
                  <a:pt x="2861" y="3560"/>
                </a:lnTo>
                <a:lnTo>
                  <a:pt x="2861" y="3563"/>
                </a:lnTo>
                <a:lnTo>
                  <a:pt x="2864" y="3566"/>
                </a:lnTo>
                <a:lnTo>
                  <a:pt x="2864" y="3568"/>
                </a:lnTo>
                <a:lnTo>
                  <a:pt x="2869" y="3568"/>
                </a:lnTo>
                <a:lnTo>
                  <a:pt x="2869" y="3571"/>
                </a:lnTo>
                <a:lnTo>
                  <a:pt x="2872" y="3574"/>
                </a:lnTo>
                <a:lnTo>
                  <a:pt x="2872" y="3576"/>
                </a:lnTo>
                <a:lnTo>
                  <a:pt x="2872" y="3579"/>
                </a:lnTo>
                <a:lnTo>
                  <a:pt x="2872" y="3579"/>
                </a:lnTo>
                <a:lnTo>
                  <a:pt x="2875" y="3582"/>
                </a:lnTo>
                <a:lnTo>
                  <a:pt x="2880" y="3582"/>
                </a:lnTo>
                <a:lnTo>
                  <a:pt x="2883" y="3582"/>
                </a:lnTo>
                <a:lnTo>
                  <a:pt x="2886" y="3582"/>
                </a:lnTo>
                <a:lnTo>
                  <a:pt x="2886" y="3582"/>
                </a:lnTo>
                <a:lnTo>
                  <a:pt x="2888" y="3584"/>
                </a:lnTo>
                <a:lnTo>
                  <a:pt x="2888" y="3584"/>
                </a:lnTo>
                <a:lnTo>
                  <a:pt x="2891" y="3584"/>
                </a:lnTo>
                <a:lnTo>
                  <a:pt x="2891" y="3584"/>
                </a:lnTo>
                <a:lnTo>
                  <a:pt x="2891" y="3587"/>
                </a:lnTo>
                <a:lnTo>
                  <a:pt x="2891" y="3587"/>
                </a:lnTo>
                <a:lnTo>
                  <a:pt x="2894" y="3587"/>
                </a:lnTo>
                <a:lnTo>
                  <a:pt x="2899" y="3595"/>
                </a:lnTo>
                <a:lnTo>
                  <a:pt x="2899" y="3595"/>
                </a:lnTo>
                <a:lnTo>
                  <a:pt x="2902" y="3595"/>
                </a:lnTo>
                <a:lnTo>
                  <a:pt x="2902" y="3595"/>
                </a:lnTo>
                <a:lnTo>
                  <a:pt x="2902" y="3593"/>
                </a:lnTo>
                <a:lnTo>
                  <a:pt x="2902" y="3593"/>
                </a:lnTo>
                <a:lnTo>
                  <a:pt x="2902" y="3593"/>
                </a:lnTo>
                <a:lnTo>
                  <a:pt x="2904" y="3593"/>
                </a:lnTo>
                <a:lnTo>
                  <a:pt x="2904" y="3593"/>
                </a:lnTo>
                <a:lnTo>
                  <a:pt x="2907" y="3593"/>
                </a:lnTo>
                <a:lnTo>
                  <a:pt x="2910" y="3593"/>
                </a:lnTo>
                <a:lnTo>
                  <a:pt x="2910" y="3593"/>
                </a:lnTo>
                <a:lnTo>
                  <a:pt x="2912" y="3590"/>
                </a:lnTo>
                <a:lnTo>
                  <a:pt x="2912" y="3587"/>
                </a:lnTo>
                <a:lnTo>
                  <a:pt x="2920" y="3587"/>
                </a:lnTo>
                <a:lnTo>
                  <a:pt x="2926" y="3587"/>
                </a:lnTo>
                <a:lnTo>
                  <a:pt x="2928" y="3590"/>
                </a:lnTo>
                <a:lnTo>
                  <a:pt x="2931" y="3590"/>
                </a:lnTo>
                <a:lnTo>
                  <a:pt x="2934" y="3595"/>
                </a:lnTo>
                <a:lnTo>
                  <a:pt x="2934" y="3598"/>
                </a:lnTo>
                <a:lnTo>
                  <a:pt x="2934" y="3601"/>
                </a:lnTo>
                <a:lnTo>
                  <a:pt x="2936" y="3601"/>
                </a:lnTo>
                <a:lnTo>
                  <a:pt x="2936" y="3601"/>
                </a:lnTo>
                <a:lnTo>
                  <a:pt x="2939" y="3601"/>
                </a:lnTo>
                <a:lnTo>
                  <a:pt x="2942" y="3601"/>
                </a:lnTo>
                <a:lnTo>
                  <a:pt x="2955" y="3598"/>
                </a:lnTo>
                <a:lnTo>
                  <a:pt x="2955" y="3595"/>
                </a:lnTo>
                <a:lnTo>
                  <a:pt x="2955" y="3593"/>
                </a:lnTo>
                <a:lnTo>
                  <a:pt x="2955" y="3593"/>
                </a:lnTo>
                <a:lnTo>
                  <a:pt x="2958" y="3593"/>
                </a:lnTo>
                <a:lnTo>
                  <a:pt x="2958" y="3595"/>
                </a:lnTo>
                <a:lnTo>
                  <a:pt x="2963" y="3595"/>
                </a:lnTo>
                <a:lnTo>
                  <a:pt x="2966" y="3595"/>
                </a:lnTo>
                <a:lnTo>
                  <a:pt x="2966" y="3598"/>
                </a:lnTo>
                <a:lnTo>
                  <a:pt x="2966" y="3598"/>
                </a:lnTo>
                <a:lnTo>
                  <a:pt x="2969" y="3601"/>
                </a:lnTo>
                <a:lnTo>
                  <a:pt x="2969" y="3601"/>
                </a:lnTo>
                <a:lnTo>
                  <a:pt x="2971" y="3601"/>
                </a:lnTo>
                <a:lnTo>
                  <a:pt x="2971" y="3598"/>
                </a:lnTo>
                <a:lnTo>
                  <a:pt x="2971" y="3598"/>
                </a:lnTo>
                <a:lnTo>
                  <a:pt x="2974" y="3598"/>
                </a:lnTo>
                <a:lnTo>
                  <a:pt x="2974" y="3601"/>
                </a:lnTo>
                <a:lnTo>
                  <a:pt x="2974" y="3601"/>
                </a:lnTo>
                <a:lnTo>
                  <a:pt x="2977" y="3603"/>
                </a:lnTo>
                <a:lnTo>
                  <a:pt x="2979" y="3606"/>
                </a:lnTo>
                <a:lnTo>
                  <a:pt x="2979" y="3606"/>
                </a:lnTo>
                <a:lnTo>
                  <a:pt x="2979" y="3606"/>
                </a:lnTo>
                <a:lnTo>
                  <a:pt x="2982" y="3606"/>
                </a:lnTo>
                <a:lnTo>
                  <a:pt x="2985" y="3606"/>
                </a:lnTo>
                <a:lnTo>
                  <a:pt x="2985" y="3606"/>
                </a:lnTo>
                <a:lnTo>
                  <a:pt x="2985" y="3609"/>
                </a:lnTo>
                <a:lnTo>
                  <a:pt x="2982" y="3609"/>
                </a:lnTo>
                <a:lnTo>
                  <a:pt x="2979" y="3611"/>
                </a:lnTo>
                <a:lnTo>
                  <a:pt x="2979" y="3611"/>
                </a:lnTo>
                <a:lnTo>
                  <a:pt x="2979" y="3617"/>
                </a:lnTo>
                <a:lnTo>
                  <a:pt x="2979" y="3617"/>
                </a:lnTo>
                <a:lnTo>
                  <a:pt x="2977" y="3619"/>
                </a:lnTo>
                <a:lnTo>
                  <a:pt x="2977" y="3622"/>
                </a:lnTo>
                <a:lnTo>
                  <a:pt x="2974" y="3627"/>
                </a:lnTo>
                <a:lnTo>
                  <a:pt x="2974" y="3627"/>
                </a:lnTo>
                <a:lnTo>
                  <a:pt x="2971" y="3627"/>
                </a:lnTo>
                <a:lnTo>
                  <a:pt x="2969" y="3627"/>
                </a:lnTo>
                <a:lnTo>
                  <a:pt x="2969" y="3625"/>
                </a:lnTo>
                <a:lnTo>
                  <a:pt x="2969" y="3625"/>
                </a:lnTo>
                <a:lnTo>
                  <a:pt x="2966" y="3625"/>
                </a:lnTo>
                <a:lnTo>
                  <a:pt x="2963" y="3625"/>
                </a:lnTo>
                <a:lnTo>
                  <a:pt x="2963" y="3627"/>
                </a:lnTo>
                <a:lnTo>
                  <a:pt x="2961" y="3638"/>
                </a:lnTo>
                <a:lnTo>
                  <a:pt x="2961" y="3638"/>
                </a:lnTo>
                <a:lnTo>
                  <a:pt x="2961" y="3638"/>
                </a:lnTo>
                <a:lnTo>
                  <a:pt x="2961" y="3641"/>
                </a:lnTo>
                <a:lnTo>
                  <a:pt x="2961" y="3641"/>
                </a:lnTo>
                <a:lnTo>
                  <a:pt x="2961" y="3643"/>
                </a:lnTo>
                <a:lnTo>
                  <a:pt x="2961" y="3649"/>
                </a:lnTo>
                <a:lnTo>
                  <a:pt x="2961" y="3649"/>
                </a:lnTo>
                <a:lnTo>
                  <a:pt x="2963" y="3652"/>
                </a:lnTo>
                <a:lnTo>
                  <a:pt x="2963" y="3652"/>
                </a:lnTo>
                <a:lnTo>
                  <a:pt x="2969" y="3652"/>
                </a:lnTo>
                <a:lnTo>
                  <a:pt x="2969" y="3654"/>
                </a:lnTo>
                <a:lnTo>
                  <a:pt x="2971" y="3654"/>
                </a:lnTo>
                <a:lnTo>
                  <a:pt x="2971" y="3662"/>
                </a:lnTo>
                <a:lnTo>
                  <a:pt x="2971" y="3662"/>
                </a:lnTo>
                <a:lnTo>
                  <a:pt x="2971" y="3662"/>
                </a:lnTo>
                <a:lnTo>
                  <a:pt x="2971" y="3665"/>
                </a:lnTo>
                <a:lnTo>
                  <a:pt x="2971" y="3665"/>
                </a:lnTo>
                <a:lnTo>
                  <a:pt x="2971" y="3668"/>
                </a:lnTo>
                <a:lnTo>
                  <a:pt x="2971" y="3668"/>
                </a:lnTo>
                <a:lnTo>
                  <a:pt x="2971" y="3668"/>
                </a:lnTo>
                <a:lnTo>
                  <a:pt x="2971" y="3670"/>
                </a:lnTo>
                <a:lnTo>
                  <a:pt x="2971" y="3670"/>
                </a:lnTo>
                <a:lnTo>
                  <a:pt x="2971" y="3673"/>
                </a:lnTo>
                <a:lnTo>
                  <a:pt x="2971" y="3673"/>
                </a:lnTo>
                <a:lnTo>
                  <a:pt x="2974" y="3673"/>
                </a:lnTo>
                <a:lnTo>
                  <a:pt x="2974" y="3673"/>
                </a:lnTo>
                <a:lnTo>
                  <a:pt x="2974" y="3676"/>
                </a:lnTo>
                <a:lnTo>
                  <a:pt x="2974" y="3678"/>
                </a:lnTo>
                <a:lnTo>
                  <a:pt x="2971" y="3684"/>
                </a:lnTo>
                <a:lnTo>
                  <a:pt x="2971" y="3684"/>
                </a:lnTo>
                <a:lnTo>
                  <a:pt x="2971" y="3684"/>
                </a:lnTo>
                <a:lnTo>
                  <a:pt x="2971" y="3686"/>
                </a:lnTo>
                <a:lnTo>
                  <a:pt x="2971" y="3686"/>
                </a:lnTo>
                <a:lnTo>
                  <a:pt x="2974" y="3686"/>
                </a:lnTo>
                <a:lnTo>
                  <a:pt x="2974" y="3686"/>
                </a:lnTo>
                <a:lnTo>
                  <a:pt x="2977" y="3681"/>
                </a:lnTo>
                <a:lnTo>
                  <a:pt x="2979" y="3681"/>
                </a:lnTo>
                <a:lnTo>
                  <a:pt x="2979" y="3684"/>
                </a:lnTo>
                <a:lnTo>
                  <a:pt x="2979" y="3684"/>
                </a:lnTo>
                <a:lnTo>
                  <a:pt x="2982" y="3684"/>
                </a:lnTo>
                <a:lnTo>
                  <a:pt x="2982" y="3684"/>
                </a:lnTo>
                <a:lnTo>
                  <a:pt x="2982" y="3686"/>
                </a:lnTo>
                <a:lnTo>
                  <a:pt x="2985" y="3686"/>
                </a:lnTo>
                <a:lnTo>
                  <a:pt x="2987" y="3686"/>
                </a:lnTo>
                <a:lnTo>
                  <a:pt x="2990" y="3686"/>
                </a:lnTo>
                <a:lnTo>
                  <a:pt x="2993" y="3686"/>
                </a:lnTo>
                <a:lnTo>
                  <a:pt x="2993" y="3689"/>
                </a:lnTo>
                <a:lnTo>
                  <a:pt x="2993" y="3689"/>
                </a:lnTo>
                <a:lnTo>
                  <a:pt x="2995" y="3692"/>
                </a:lnTo>
                <a:lnTo>
                  <a:pt x="2998" y="3692"/>
                </a:lnTo>
                <a:lnTo>
                  <a:pt x="2998" y="3689"/>
                </a:lnTo>
                <a:lnTo>
                  <a:pt x="3001" y="3689"/>
                </a:lnTo>
                <a:lnTo>
                  <a:pt x="3001" y="3689"/>
                </a:lnTo>
                <a:lnTo>
                  <a:pt x="3003" y="3689"/>
                </a:lnTo>
                <a:lnTo>
                  <a:pt x="3003" y="3692"/>
                </a:lnTo>
                <a:lnTo>
                  <a:pt x="3003" y="3694"/>
                </a:lnTo>
                <a:lnTo>
                  <a:pt x="3003" y="3694"/>
                </a:lnTo>
                <a:lnTo>
                  <a:pt x="3003" y="3697"/>
                </a:lnTo>
                <a:lnTo>
                  <a:pt x="3001" y="3697"/>
                </a:lnTo>
                <a:lnTo>
                  <a:pt x="3001" y="3700"/>
                </a:lnTo>
                <a:lnTo>
                  <a:pt x="3003" y="3700"/>
                </a:lnTo>
                <a:lnTo>
                  <a:pt x="3003" y="3702"/>
                </a:lnTo>
                <a:lnTo>
                  <a:pt x="3009" y="3702"/>
                </a:lnTo>
                <a:lnTo>
                  <a:pt x="3011" y="3705"/>
                </a:lnTo>
                <a:lnTo>
                  <a:pt x="3017" y="3710"/>
                </a:lnTo>
                <a:lnTo>
                  <a:pt x="3022" y="3710"/>
                </a:lnTo>
                <a:lnTo>
                  <a:pt x="3025" y="3710"/>
                </a:lnTo>
                <a:lnTo>
                  <a:pt x="3028" y="3710"/>
                </a:lnTo>
                <a:lnTo>
                  <a:pt x="3030" y="3713"/>
                </a:lnTo>
                <a:lnTo>
                  <a:pt x="3033" y="3719"/>
                </a:lnTo>
                <a:lnTo>
                  <a:pt x="3033" y="3721"/>
                </a:lnTo>
                <a:lnTo>
                  <a:pt x="3038" y="3719"/>
                </a:lnTo>
                <a:lnTo>
                  <a:pt x="3038" y="3716"/>
                </a:lnTo>
                <a:lnTo>
                  <a:pt x="3041" y="3716"/>
                </a:lnTo>
                <a:lnTo>
                  <a:pt x="3044" y="3716"/>
                </a:lnTo>
                <a:lnTo>
                  <a:pt x="3044" y="3719"/>
                </a:lnTo>
                <a:lnTo>
                  <a:pt x="3044" y="3721"/>
                </a:lnTo>
                <a:lnTo>
                  <a:pt x="3046" y="3721"/>
                </a:lnTo>
                <a:lnTo>
                  <a:pt x="3046" y="3724"/>
                </a:lnTo>
                <a:lnTo>
                  <a:pt x="3049" y="3724"/>
                </a:lnTo>
                <a:lnTo>
                  <a:pt x="3049" y="3724"/>
                </a:lnTo>
                <a:lnTo>
                  <a:pt x="3049" y="3721"/>
                </a:lnTo>
                <a:lnTo>
                  <a:pt x="3049" y="3721"/>
                </a:lnTo>
                <a:lnTo>
                  <a:pt x="3052" y="3721"/>
                </a:lnTo>
                <a:lnTo>
                  <a:pt x="3052" y="3721"/>
                </a:lnTo>
                <a:lnTo>
                  <a:pt x="3057" y="3721"/>
                </a:lnTo>
                <a:lnTo>
                  <a:pt x="3057" y="3721"/>
                </a:lnTo>
                <a:lnTo>
                  <a:pt x="3062" y="3719"/>
                </a:lnTo>
                <a:lnTo>
                  <a:pt x="3065" y="3719"/>
                </a:lnTo>
                <a:lnTo>
                  <a:pt x="3068" y="3716"/>
                </a:lnTo>
                <a:lnTo>
                  <a:pt x="3070" y="3716"/>
                </a:lnTo>
                <a:lnTo>
                  <a:pt x="3070" y="3716"/>
                </a:lnTo>
                <a:lnTo>
                  <a:pt x="3073" y="3716"/>
                </a:lnTo>
                <a:lnTo>
                  <a:pt x="3076" y="3716"/>
                </a:lnTo>
                <a:lnTo>
                  <a:pt x="3078" y="3719"/>
                </a:lnTo>
                <a:lnTo>
                  <a:pt x="3078" y="3719"/>
                </a:lnTo>
                <a:lnTo>
                  <a:pt x="3078" y="3719"/>
                </a:lnTo>
                <a:lnTo>
                  <a:pt x="3078" y="3721"/>
                </a:lnTo>
                <a:lnTo>
                  <a:pt x="3081" y="3721"/>
                </a:lnTo>
                <a:lnTo>
                  <a:pt x="3084" y="3724"/>
                </a:lnTo>
                <a:lnTo>
                  <a:pt x="3086" y="3727"/>
                </a:lnTo>
                <a:lnTo>
                  <a:pt x="3086" y="3729"/>
                </a:lnTo>
                <a:lnTo>
                  <a:pt x="3092" y="3732"/>
                </a:lnTo>
                <a:lnTo>
                  <a:pt x="3092" y="3732"/>
                </a:lnTo>
                <a:lnTo>
                  <a:pt x="3089" y="3735"/>
                </a:lnTo>
                <a:lnTo>
                  <a:pt x="3089" y="3737"/>
                </a:lnTo>
                <a:lnTo>
                  <a:pt x="3089" y="3737"/>
                </a:lnTo>
                <a:lnTo>
                  <a:pt x="3089" y="3737"/>
                </a:lnTo>
                <a:lnTo>
                  <a:pt x="3095" y="3735"/>
                </a:lnTo>
                <a:lnTo>
                  <a:pt x="3097" y="3732"/>
                </a:lnTo>
                <a:lnTo>
                  <a:pt x="3100" y="3732"/>
                </a:lnTo>
                <a:lnTo>
                  <a:pt x="3100" y="3732"/>
                </a:lnTo>
                <a:lnTo>
                  <a:pt x="3097" y="3732"/>
                </a:lnTo>
                <a:lnTo>
                  <a:pt x="3097" y="3732"/>
                </a:lnTo>
                <a:lnTo>
                  <a:pt x="3095" y="3732"/>
                </a:lnTo>
                <a:lnTo>
                  <a:pt x="3095" y="3732"/>
                </a:lnTo>
                <a:lnTo>
                  <a:pt x="3095" y="3732"/>
                </a:lnTo>
                <a:lnTo>
                  <a:pt x="3095" y="3729"/>
                </a:lnTo>
                <a:lnTo>
                  <a:pt x="3095" y="3729"/>
                </a:lnTo>
                <a:lnTo>
                  <a:pt x="3097" y="3729"/>
                </a:lnTo>
                <a:lnTo>
                  <a:pt x="3095" y="3729"/>
                </a:lnTo>
                <a:lnTo>
                  <a:pt x="3092" y="3727"/>
                </a:lnTo>
                <a:lnTo>
                  <a:pt x="3092" y="3727"/>
                </a:lnTo>
                <a:lnTo>
                  <a:pt x="3095" y="3727"/>
                </a:lnTo>
                <a:lnTo>
                  <a:pt x="3095" y="3727"/>
                </a:lnTo>
                <a:lnTo>
                  <a:pt x="3097" y="3727"/>
                </a:lnTo>
                <a:lnTo>
                  <a:pt x="3100" y="3727"/>
                </a:lnTo>
                <a:lnTo>
                  <a:pt x="3100" y="3727"/>
                </a:lnTo>
                <a:lnTo>
                  <a:pt x="3097" y="3724"/>
                </a:lnTo>
                <a:lnTo>
                  <a:pt x="3100" y="3724"/>
                </a:lnTo>
                <a:lnTo>
                  <a:pt x="3100" y="3727"/>
                </a:lnTo>
                <a:lnTo>
                  <a:pt x="3103" y="3724"/>
                </a:lnTo>
                <a:lnTo>
                  <a:pt x="3103" y="3724"/>
                </a:lnTo>
                <a:lnTo>
                  <a:pt x="3103" y="3724"/>
                </a:lnTo>
                <a:lnTo>
                  <a:pt x="3105" y="3724"/>
                </a:lnTo>
                <a:lnTo>
                  <a:pt x="3105" y="3724"/>
                </a:lnTo>
                <a:lnTo>
                  <a:pt x="3105" y="3724"/>
                </a:lnTo>
                <a:lnTo>
                  <a:pt x="3105" y="3724"/>
                </a:lnTo>
                <a:lnTo>
                  <a:pt x="3108" y="3724"/>
                </a:lnTo>
                <a:lnTo>
                  <a:pt x="3108" y="3724"/>
                </a:lnTo>
                <a:lnTo>
                  <a:pt x="3111" y="3721"/>
                </a:lnTo>
                <a:lnTo>
                  <a:pt x="3111" y="3721"/>
                </a:lnTo>
                <a:lnTo>
                  <a:pt x="3111" y="3721"/>
                </a:lnTo>
                <a:lnTo>
                  <a:pt x="3111" y="3719"/>
                </a:lnTo>
                <a:lnTo>
                  <a:pt x="3111" y="3719"/>
                </a:lnTo>
                <a:lnTo>
                  <a:pt x="3111" y="3719"/>
                </a:lnTo>
                <a:lnTo>
                  <a:pt x="3111" y="3719"/>
                </a:lnTo>
                <a:lnTo>
                  <a:pt x="3111" y="3719"/>
                </a:lnTo>
                <a:lnTo>
                  <a:pt x="3111" y="3719"/>
                </a:lnTo>
                <a:lnTo>
                  <a:pt x="3111" y="3716"/>
                </a:lnTo>
                <a:lnTo>
                  <a:pt x="3111" y="3719"/>
                </a:lnTo>
                <a:lnTo>
                  <a:pt x="3111" y="3719"/>
                </a:lnTo>
                <a:lnTo>
                  <a:pt x="3113" y="3719"/>
                </a:lnTo>
                <a:lnTo>
                  <a:pt x="3113" y="3716"/>
                </a:lnTo>
                <a:lnTo>
                  <a:pt x="3113" y="3719"/>
                </a:lnTo>
                <a:lnTo>
                  <a:pt x="3113" y="3719"/>
                </a:lnTo>
                <a:lnTo>
                  <a:pt x="3113" y="3721"/>
                </a:lnTo>
                <a:lnTo>
                  <a:pt x="3116" y="3721"/>
                </a:lnTo>
                <a:lnTo>
                  <a:pt x="3116" y="3721"/>
                </a:lnTo>
                <a:lnTo>
                  <a:pt x="3116" y="3721"/>
                </a:lnTo>
                <a:lnTo>
                  <a:pt x="3116" y="3724"/>
                </a:lnTo>
                <a:lnTo>
                  <a:pt x="3113" y="3724"/>
                </a:lnTo>
                <a:lnTo>
                  <a:pt x="3113" y="3729"/>
                </a:lnTo>
                <a:lnTo>
                  <a:pt x="3111" y="3729"/>
                </a:lnTo>
                <a:lnTo>
                  <a:pt x="3111" y="3732"/>
                </a:lnTo>
                <a:lnTo>
                  <a:pt x="3113" y="3729"/>
                </a:lnTo>
                <a:lnTo>
                  <a:pt x="3116" y="3727"/>
                </a:lnTo>
                <a:lnTo>
                  <a:pt x="3116" y="3727"/>
                </a:lnTo>
                <a:lnTo>
                  <a:pt x="3119" y="3727"/>
                </a:lnTo>
                <a:lnTo>
                  <a:pt x="3119" y="3727"/>
                </a:lnTo>
                <a:lnTo>
                  <a:pt x="3119" y="3727"/>
                </a:lnTo>
                <a:lnTo>
                  <a:pt x="3119" y="3724"/>
                </a:lnTo>
                <a:lnTo>
                  <a:pt x="3121" y="3724"/>
                </a:lnTo>
                <a:lnTo>
                  <a:pt x="3121" y="3724"/>
                </a:lnTo>
                <a:lnTo>
                  <a:pt x="3121" y="3721"/>
                </a:lnTo>
                <a:lnTo>
                  <a:pt x="3121" y="3721"/>
                </a:lnTo>
                <a:lnTo>
                  <a:pt x="3119" y="3721"/>
                </a:lnTo>
                <a:lnTo>
                  <a:pt x="3119" y="3721"/>
                </a:lnTo>
                <a:lnTo>
                  <a:pt x="3119" y="3721"/>
                </a:lnTo>
                <a:lnTo>
                  <a:pt x="3121" y="3721"/>
                </a:lnTo>
                <a:lnTo>
                  <a:pt x="3121" y="3719"/>
                </a:lnTo>
                <a:lnTo>
                  <a:pt x="3121" y="3719"/>
                </a:lnTo>
                <a:lnTo>
                  <a:pt x="3121" y="3719"/>
                </a:lnTo>
                <a:lnTo>
                  <a:pt x="3121" y="3719"/>
                </a:lnTo>
                <a:lnTo>
                  <a:pt x="3121" y="3716"/>
                </a:lnTo>
                <a:lnTo>
                  <a:pt x="3121" y="3713"/>
                </a:lnTo>
                <a:lnTo>
                  <a:pt x="3121" y="3710"/>
                </a:lnTo>
                <a:lnTo>
                  <a:pt x="3124" y="3710"/>
                </a:lnTo>
                <a:lnTo>
                  <a:pt x="3121" y="3710"/>
                </a:lnTo>
                <a:lnTo>
                  <a:pt x="3124" y="3713"/>
                </a:lnTo>
                <a:lnTo>
                  <a:pt x="3127" y="3713"/>
                </a:lnTo>
                <a:lnTo>
                  <a:pt x="3129" y="3713"/>
                </a:lnTo>
                <a:lnTo>
                  <a:pt x="3129" y="3713"/>
                </a:lnTo>
                <a:lnTo>
                  <a:pt x="3129" y="3713"/>
                </a:lnTo>
                <a:lnTo>
                  <a:pt x="3129" y="3713"/>
                </a:lnTo>
                <a:lnTo>
                  <a:pt x="3129" y="3713"/>
                </a:lnTo>
                <a:lnTo>
                  <a:pt x="3129" y="3713"/>
                </a:lnTo>
                <a:lnTo>
                  <a:pt x="3129" y="3713"/>
                </a:lnTo>
                <a:lnTo>
                  <a:pt x="3129" y="3713"/>
                </a:lnTo>
                <a:lnTo>
                  <a:pt x="3132" y="3713"/>
                </a:lnTo>
                <a:lnTo>
                  <a:pt x="3129" y="3713"/>
                </a:lnTo>
                <a:lnTo>
                  <a:pt x="3129" y="3716"/>
                </a:lnTo>
                <a:lnTo>
                  <a:pt x="3129" y="3716"/>
                </a:lnTo>
                <a:lnTo>
                  <a:pt x="3135" y="3713"/>
                </a:lnTo>
                <a:lnTo>
                  <a:pt x="3135" y="3716"/>
                </a:lnTo>
                <a:lnTo>
                  <a:pt x="3135" y="3716"/>
                </a:lnTo>
                <a:lnTo>
                  <a:pt x="3132" y="3716"/>
                </a:lnTo>
                <a:lnTo>
                  <a:pt x="3132" y="3716"/>
                </a:lnTo>
                <a:lnTo>
                  <a:pt x="3132" y="3716"/>
                </a:lnTo>
                <a:lnTo>
                  <a:pt x="3132" y="3719"/>
                </a:lnTo>
                <a:lnTo>
                  <a:pt x="3132" y="3719"/>
                </a:lnTo>
                <a:lnTo>
                  <a:pt x="3129" y="3719"/>
                </a:lnTo>
                <a:lnTo>
                  <a:pt x="3129" y="3719"/>
                </a:lnTo>
                <a:lnTo>
                  <a:pt x="3129" y="3719"/>
                </a:lnTo>
                <a:lnTo>
                  <a:pt x="3129" y="3719"/>
                </a:lnTo>
                <a:lnTo>
                  <a:pt x="3132" y="3719"/>
                </a:lnTo>
                <a:lnTo>
                  <a:pt x="3132" y="3719"/>
                </a:lnTo>
                <a:lnTo>
                  <a:pt x="3132" y="3719"/>
                </a:lnTo>
                <a:lnTo>
                  <a:pt x="3132" y="3719"/>
                </a:lnTo>
                <a:lnTo>
                  <a:pt x="3132" y="3721"/>
                </a:lnTo>
                <a:lnTo>
                  <a:pt x="3132" y="3724"/>
                </a:lnTo>
                <a:lnTo>
                  <a:pt x="3129" y="3724"/>
                </a:lnTo>
                <a:lnTo>
                  <a:pt x="3129" y="3721"/>
                </a:lnTo>
                <a:lnTo>
                  <a:pt x="3129" y="3721"/>
                </a:lnTo>
                <a:lnTo>
                  <a:pt x="3127" y="3721"/>
                </a:lnTo>
                <a:lnTo>
                  <a:pt x="3127" y="3724"/>
                </a:lnTo>
                <a:lnTo>
                  <a:pt x="3129" y="3724"/>
                </a:lnTo>
                <a:lnTo>
                  <a:pt x="3129" y="3727"/>
                </a:lnTo>
                <a:lnTo>
                  <a:pt x="3135" y="3724"/>
                </a:lnTo>
                <a:lnTo>
                  <a:pt x="3135" y="3724"/>
                </a:lnTo>
                <a:lnTo>
                  <a:pt x="3135" y="3724"/>
                </a:lnTo>
                <a:lnTo>
                  <a:pt x="3135" y="3724"/>
                </a:lnTo>
                <a:lnTo>
                  <a:pt x="3135" y="3724"/>
                </a:lnTo>
                <a:lnTo>
                  <a:pt x="3135" y="3724"/>
                </a:lnTo>
                <a:lnTo>
                  <a:pt x="3135" y="3724"/>
                </a:lnTo>
                <a:lnTo>
                  <a:pt x="3135" y="3724"/>
                </a:lnTo>
                <a:lnTo>
                  <a:pt x="3135" y="3721"/>
                </a:lnTo>
                <a:lnTo>
                  <a:pt x="3135" y="3721"/>
                </a:lnTo>
                <a:lnTo>
                  <a:pt x="3135" y="3721"/>
                </a:lnTo>
                <a:lnTo>
                  <a:pt x="3137" y="3719"/>
                </a:lnTo>
                <a:lnTo>
                  <a:pt x="3137" y="3721"/>
                </a:lnTo>
                <a:lnTo>
                  <a:pt x="3137" y="3721"/>
                </a:lnTo>
                <a:lnTo>
                  <a:pt x="3137" y="3721"/>
                </a:lnTo>
                <a:lnTo>
                  <a:pt x="3135" y="3721"/>
                </a:lnTo>
                <a:lnTo>
                  <a:pt x="3135" y="3721"/>
                </a:lnTo>
                <a:lnTo>
                  <a:pt x="3135" y="3724"/>
                </a:lnTo>
                <a:lnTo>
                  <a:pt x="3137" y="3724"/>
                </a:lnTo>
                <a:lnTo>
                  <a:pt x="3140" y="3721"/>
                </a:lnTo>
                <a:lnTo>
                  <a:pt x="3140" y="3721"/>
                </a:lnTo>
                <a:lnTo>
                  <a:pt x="3137" y="3721"/>
                </a:lnTo>
                <a:lnTo>
                  <a:pt x="3140" y="3721"/>
                </a:lnTo>
                <a:lnTo>
                  <a:pt x="3140" y="3721"/>
                </a:lnTo>
                <a:lnTo>
                  <a:pt x="3140" y="3719"/>
                </a:lnTo>
                <a:lnTo>
                  <a:pt x="3140" y="3719"/>
                </a:lnTo>
                <a:lnTo>
                  <a:pt x="3140" y="3719"/>
                </a:lnTo>
                <a:lnTo>
                  <a:pt x="3140" y="3719"/>
                </a:lnTo>
                <a:lnTo>
                  <a:pt x="3140" y="3719"/>
                </a:lnTo>
                <a:lnTo>
                  <a:pt x="3137" y="3719"/>
                </a:lnTo>
                <a:lnTo>
                  <a:pt x="3137" y="3716"/>
                </a:lnTo>
                <a:lnTo>
                  <a:pt x="3140" y="3719"/>
                </a:lnTo>
                <a:lnTo>
                  <a:pt x="3140" y="3719"/>
                </a:lnTo>
                <a:lnTo>
                  <a:pt x="3143" y="3716"/>
                </a:lnTo>
                <a:lnTo>
                  <a:pt x="3143" y="3716"/>
                </a:lnTo>
                <a:lnTo>
                  <a:pt x="3143" y="3716"/>
                </a:lnTo>
                <a:lnTo>
                  <a:pt x="3140" y="3716"/>
                </a:lnTo>
                <a:lnTo>
                  <a:pt x="3143" y="3716"/>
                </a:lnTo>
                <a:lnTo>
                  <a:pt x="3143" y="3713"/>
                </a:lnTo>
                <a:lnTo>
                  <a:pt x="3143" y="3713"/>
                </a:lnTo>
                <a:lnTo>
                  <a:pt x="3143" y="3713"/>
                </a:lnTo>
                <a:lnTo>
                  <a:pt x="3143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3"/>
                </a:lnTo>
                <a:lnTo>
                  <a:pt x="3140" y="3710"/>
                </a:lnTo>
                <a:lnTo>
                  <a:pt x="3140" y="3710"/>
                </a:lnTo>
                <a:lnTo>
                  <a:pt x="3140" y="3710"/>
                </a:lnTo>
                <a:lnTo>
                  <a:pt x="3140" y="3710"/>
                </a:lnTo>
                <a:lnTo>
                  <a:pt x="3140" y="3710"/>
                </a:lnTo>
                <a:lnTo>
                  <a:pt x="3137" y="3710"/>
                </a:lnTo>
                <a:lnTo>
                  <a:pt x="3137" y="3713"/>
                </a:lnTo>
                <a:lnTo>
                  <a:pt x="3137" y="3713"/>
                </a:lnTo>
                <a:lnTo>
                  <a:pt x="3137" y="3713"/>
                </a:lnTo>
                <a:lnTo>
                  <a:pt x="3137" y="3713"/>
                </a:lnTo>
                <a:lnTo>
                  <a:pt x="3137" y="3713"/>
                </a:lnTo>
                <a:lnTo>
                  <a:pt x="3137" y="3713"/>
                </a:lnTo>
                <a:lnTo>
                  <a:pt x="3137" y="3713"/>
                </a:lnTo>
                <a:lnTo>
                  <a:pt x="3137" y="3713"/>
                </a:lnTo>
                <a:lnTo>
                  <a:pt x="3135" y="3713"/>
                </a:lnTo>
                <a:lnTo>
                  <a:pt x="3135" y="3710"/>
                </a:lnTo>
                <a:lnTo>
                  <a:pt x="3137" y="3710"/>
                </a:lnTo>
                <a:lnTo>
                  <a:pt x="3137" y="3710"/>
                </a:lnTo>
                <a:lnTo>
                  <a:pt x="3137" y="3710"/>
                </a:lnTo>
                <a:lnTo>
                  <a:pt x="3137" y="3710"/>
                </a:lnTo>
                <a:lnTo>
                  <a:pt x="3137" y="3710"/>
                </a:lnTo>
                <a:lnTo>
                  <a:pt x="3137" y="3710"/>
                </a:lnTo>
                <a:lnTo>
                  <a:pt x="3137" y="3708"/>
                </a:lnTo>
                <a:lnTo>
                  <a:pt x="3135" y="3708"/>
                </a:lnTo>
                <a:lnTo>
                  <a:pt x="3135" y="3708"/>
                </a:lnTo>
                <a:lnTo>
                  <a:pt x="3135" y="3708"/>
                </a:lnTo>
                <a:lnTo>
                  <a:pt x="3135" y="3708"/>
                </a:lnTo>
                <a:lnTo>
                  <a:pt x="3135" y="3708"/>
                </a:lnTo>
                <a:lnTo>
                  <a:pt x="3137" y="3708"/>
                </a:lnTo>
                <a:lnTo>
                  <a:pt x="3137" y="3705"/>
                </a:lnTo>
                <a:lnTo>
                  <a:pt x="3137" y="3705"/>
                </a:lnTo>
                <a:lnTo>
                  <a:pt x="3137" y="3705"/>
                </a:lnTo>
                <a:lnTo>
                  <a:pt x="3137" y="3702"/>
                </a:lnTo>
                <a:lnTo>
                  <a:pt x="3137" y="3702"/>
                </a:lnTo>
                <a:lnTo>
                  <a:pt x="3137" y="3702"/>
                </a:lnTo>
                <a:lnTo>
                  <a:pt x="3137" y="3700"/>
                </a:lnTo>
                <a:lnTo>
                  <a:pt x="3135" y="3702"/>
                </a:lnTo>
                <a:lnTo>
                  <a:pt x="3135" y="3700"/>
                </a:lnTo>
                <a:lnTo>
                  <a:pt x="3135" y="3700"/>
                </a:lnTo>
                <a:lnTo>
                  <a:pt x="3135" y="3700"/>
                </a:lnTo>
                <a:lnTo>
                  <a:pt x="3135" y="3700"/>
                </a:lnTo>
                <a:lnTo>
                  <a:pt x="3135" y="3700"/>
                </a:lnTo>
                <a:lnTo>
                  <a:pt x="3137" y="3700"/>
                </a:lnTo>
                <a:lnTo>
                  <a:pt x="3135" y="3700"/>
                </a:lnTo>
                <a:lnTo>
                  <a:pt x="3135" y="3697"/>
                </a:lnTo>
                <a:lnTo>
                  <a:pt x="3132" y="3694"/>
                </a:lnTo>
                <a:lnTo>
                  <a:pt x="3135" y="3694"/>
                </a:lnTo>
                <a:lnTo>
                  <a:pt x="3135" y="3692"/>
                </a:lnTo>
                <a:lnTo>
                  <a:pt x="3135" y="3689"/>
                </a:lnTo>
                <a:lnTo>
                  <a:pt x="3135" y="3689"/>
                </a:lnTo>
                <a:lnTo>
                  <a:pt x="3135" y="3689"/>
                </a:lnTo>
                <a:lnTo>
                  <a:pt x="3135" y="3689"/>
                </a:lnTo>
                <a:lnTo>
                  <a:pt x="3135" y="3694"/>
                </a:lnTo>
                <a:lnTo>
                  <a:pt x="3135" y="3697"/>
                </a:lnTo>
                <a:lnTo>
                  <a:pt x="3137" y="3697"/>
                </a:lnTo>
                <a:lnTo>
                  <a:pt x="3135" y="3694"/>
                </a:lnTo>
                <a:lnTo>
                  <a:pt x="3137" y="3694"/>
                </a:lnTo>
                <a:lnTo>
                  <a:pt x="3137" y="3694"/>
                </a:lnTo>
                <a:lnTo>
                  <a:pt x="3140" y="3694"/>
                </a:lnTo>
                <a:lnTo>
                  <a:pt x="3140" y="3692"/>
                </a:lnTo>
                <a:lnTo>
                  <a:pt x="3137" y="3692"/>
                </a:lnTo>
                <a:lnTo>
                  <a:pt x="3137" y="3692"/>
                </a:lnTo>
                <a:lnTo>
                  <a:pt x="3137" y="3692"/>
                </a:lnTo>
                <a:lnTo>
                  <a:pt x="3137" y="3692"/>
                </a:lnTo>
                <a:lnTo>
                  <a:pt x="3140" y="3692"/>
                </a:lnTo>
                <a:lnTo>
                  <a:pt x="3140" y="3692"/>
                </a:lnTo>
                <a:lnTo>
                  <a:pt x="3140" y="3692"/>
                </a:lnTo>
                <a:lnTo>
                  <a:pt x="3143" y="3689"/>
                </a:lnTo>
                <a:lnTo>
                  <a:pt x="3143" y="3689"/>
                </a:lnTo>
                <a:lnTo>
                  <a:pt x="3143" y="3686"/>
                </a:lnTo>
                <a:lnTo>
                  <a:pt x="3143" y="3689"/>
                </a:lnTo>
                <a:lnTo>
                  <a:pt x="3143" y="3689"/>
                </a:lnTo>
                <a:lnTo>
                  <a:pt x="3143" y="3689"/>
                </a:lnTo>
                <a:lnTo>
                  <a:pt x="3143" y="3689"/>
                </a:lnTo>
                <a:lnTo>
                  <a:pt x="3143" y="3689"/>
                </a:lnTo>
                <a:lnTo>
                  <a:pt x="3143" y="3686"/>
                </a:lnTo>
                <a:lnTo>
                  <a:pt x="3143" y="3686"/>
                </a:lnTo>
                <a:lnTo>
                  <a:pt x="3143" y="3689"/>
                </a:lnTo>
                <a:lnTo>
                  <a:pt x="3143" y="3689"/>
                </a:lnTo>
                <a:lnTo>
                  <a:pt x="3143" y="3689"/>
                </a:lnTo>
                <a:lnTo>
                  <a:pt x="3143" y="3692"/>
                </a:lnTo>
                <a:lnTo>
                  <a:pt x="3143" y="3692"/>
                </a:lnTo>
                <a:lnTo>
                  <a:pt x="3143" y="3692"/>
                </a:lnTo>
                <a:lnTo>
                  <a:pt x="3143" y="3694"/>
                </a:lnTo>
                <a:lnTo>
                  <a:pt x="3145" y="3692"/>
                </a:lnTo>
                <a:lnTo>
                  <a:pt x="3145" y="3692"/>
                </a:lnTo>
                <a:lnTo>
                  <a:pt x="3143" y="3692"/>
                </a:lnTo>
                <a:lnTo>
                  <a:pt x="3143" y="3692"/>
                </a:lnTo>
                <a:lnTo>
                  <a:pt x="3143" y="3692"/>
                </a:lnTo>
                <a:lnTo>
                  <a:pt x="3145" y="3692"/>
                </a:lnTo>
                <a:lnTo>
                  <a:pt x="3145" y="3692"/>
                </a:lnTo>
                <a:lnTo>
                  <a:pt x="3145" y="3692"/>
                </a:lnTo>
                <a:lnTo>
                  <a:pt x="3145" y="3692"/>
                </a:lnTo>
                <a:lnTo>
                  <a:pt x="3145" y="3692"/>
                </a:lnTo>
                <a:lnTo>
                  <a:pt x="3145" y="3692"/>
                </a:lnTo>
                <a:lnTo>
                  <a:pt x="3145" y="3692"/>
                </a:lnTo>
                <a:lnTo>
                  <a:pt x="3148" y="3692"/>
                </a:lnTo>
                <a:lnTo>
                  <a:pt x="3151" y="3694"/>
                </a:lnTo>
                <a:lnTo>
                  <a:pt x="3151" y="3694"/>
                </a:lnTo>
                <a:lnTo>
                  <a:pt x="3148" y="3694"/>
                </a:lnTo>
                <a:lnTo>
                  <a:pt x="3145" y="3700"/>
                </a:lnTo>
                <a:lnTo>
                  <a:pt x="3145" y="3700"/>
                </a:lnTo>
                <a:lnTo>
                  <a:pt x="3143" y="3700"/>
                </a:lnTo>
                <a:lnTo>
                  <a:pt x="3143" y="3702"/>
                </a:lnTo>
                <a:lnTo>
                  <a:pt x="3145" y="3705"/>
                </a:lnTo>
                <a:lnTo>
                  <a:pt x="3148" y="3702"/>
                </a:lnTo>
                <a:lnTo>
                  <a:pt x="3145" y="3705"/>
                </a:lnTo>
                <a:lnTo>
                  <a:pt x="3145" y="3705"/>
                </a:lnTo>
                <a:lnTo>
                  <a:pt x="3145" y="3708"/>
                </a:lnTo>
                <a:lnTo>
                  <a:pt x="3148" y="3708"/>
                </a:lnTo>
                <a:lnTo>
                  <a:pt x="3148" y="3705"/>
                </a:lnTo>
                <a:lnTo>
                  <a:pt x="3148" y="3705"/>
                </a:lnTo>
                <a:lnTo>
                  <a:pt x="3148" y="3702"/>
                </a:lnTo>
                <a:lnTo>
                  <a:pt x="3148" y="3702"/>
                </a:lnTo>
                <a:lnTo>
                  <a:pt x="3148" y="3702"/>
                </a:lnTo>
                <a:lnTo>
                  <a:pt x="3148" y="3705"/>
                </a:lnTo>
                <a:lnTo>
                  <a:pt x="3151" y="3705"/>
                </a:lnTo>
                <a:lnTo>
                  <a:pt x="3151" y="3702"/>
                </a:lnTo>
                <a:lnTo>
                  <a:pt x="3151" y="3702"/>
                </a:lnTo>
                <a:lnTo>
                  <a:pt x="3151" y="3702"/>
                </a:lnTo>
                <a:lnTo>
                  <a:pt x="3151" y="3700"/>
                </a:lnTo>
                <a:lnTo>
                  <a:pt x="3151" y="3700"/>
                </a:lnTo>
                <a:lnTo>
                  <a:pt x="3151" y="3700"/>
                </a:lnTo>
                <a:lnTo>
                  <a:pt x="3151" y="3702"/>
                </a:lnTo>
                <a:lnTo>
                  <a:pt x="3151" y="3702"/>
                </a:lnTo>
                <a:lnTo>
                  <a:pt x="3153" y="3702"/>
                </a:lnTo>
                <a:lnTo>
                  <a:pt x="3153" y="3700"/>
                </a:lnTo>
                <a:lnTo>
                  <a:pt x="3153" y="3700"/>
                </a:lnTo>
                <a:lnTo>
                  <a:pt x="3153" y="3702"/>
                </a:lnTo>
                <a:lnTo>
                  <a:pt x="3153" y="3702"/>
                </a:lnTo>
                <a:lnTo>
                  <a:pt x="3151" y="3705"/>
                </a:lnTo>
                <a:lnTo>
                  <a:pt x="3151" y="3705"/>
                </a:lnTo>
                <a:lnTo>
                  <a:pt x="3151" y="3708"/>
                </a:lnTo>
                <a:lnTo>
                  <a:pt x="3151" y="3708"/>
                </a:lnTo>
                <a:lnTo>
                  <a:pt x="3153" y="3708"/>
                </a:lnTo>
                <a:lnTo>
                  <a:pt x="3153" y="3708"/>
                </a:lnTo>
                <a:lnTo>
                  <a:pt x="3153" y="3708"/>
                </a:lnTo>
                <a:lnTo>
                  <a:pt x="3153" y="3708"/>
                </a:lnTo>
                <a:lnTo>
                  <a:pt x="3151" y="3708"/>
                </a:lnTo>
                <a:lnTo>
                  <a:pt x="3151" y="3708"/>
                </a:lnTo>
                <a:lnTo>
                  <a:pt x="3151" y="3710"/>
                </a:lnTo>
                <a:lnTo>
                  <a:pt x="3153" y="3710"/>
                </a:lnTo>
                <a:lnTo>
                  <a:pt x="3153" y="3710"/>
                </a:lnTo>
                <a:lnTo>
                  <a:pt x="3156" y="3710"/>
                </a:lnTo>
                <a:lnTo>
                  <a:pt x="3156" y="3710"/>
                </a:lnTo>
                <a:lnTo>
                  <a:pt x="3156" y="3708"/>
                </a:lnTo>
                <a:lnTo>
                  <a:pt x="3156" y="3708"/>
                </a:lnTo>
                <a:lnTo>
                  <a:pt x="3159" y="3708"/>
                </a:lnTo>
                <a:lnTo>
                  <a:pt x="3159" y="3708"/>
                </a:lnTo>
                <a:lnTo>
                  <a:pt x="3156" y="3710"/>
                </a:lnTo>
                <a:lnTo>
                  <a:pt x="3156" y="3713"/>
                </a:lnTo>
                <a:lnTo>
                  <a:pt x="3159" y="3713"/>
                </a:lnTo>
                <a:lnTo>
                  <a:pt x="3159" y="3713"/>
                </a:lnTo>
                <a:lnTo>
                  <a:pt x="3159" y="3713"/>
                </a:lnTo>
                <a:lnTo>
                  <a:pt x="3159" y="3713"/>
                </a:lnTo>
                <a:lnTo>
                  <a:pt x="3159" y="3713"/>
                </a:lnTo>
                <a:lnTo>
                  <a:pt x="3159" y="3716"/>
                </a:lnTo>
                <a:lnTo>
                  <a:pt x="3159" y="3716"/>
                </a:lnTo>
                <a:lnTo>
                  <a:pt x="3159" y="3716"/>
                </a:lnTo>
                <a:lnTo>
                  <a:pt x="3159" y="3716"/>
                </a:lnTo>
                <a:lnTo>
                  <a:pt x="3156" y="3716"/>
                </a:lnTo>
                <a:lnTo>
                  <a:pt x="3156" y="3716"/>
                </a:lnTo>
                <a:lnTo>
                  <a:pt x="3159" y="3716"/>
                </a:lnTo>
                <a:lnTo>
                  <a:pt x="3159" y="3719"/>
                </a:lnTo>
                <a:lnTo>
                  <a:pt x="3159" y="3721"/>
                </a:lnTo>
                <a:lnTo>
                  <a:pt x="3159" y="3721"/>
                </a:lnTo>
                <a:lnTo>
                  <a:pt x="3159" y="3719"/>
                </a:lnTo>
                <a:lnTo>
                  <a:pt x="3159" y="3719"/>
                </a:lnTo>
                <a:lnTo>
                  <a:pt x="3162" y="3719"/>
                </a:lnTo>
                <a:lnTo>
                  <a:pt x="3162" y="3719"/>
                </a:lnTo>
                <a:lnTo>
                  <a:pt x="3162" y="3719"/>
                </a:lnTo>
                <a:lnTo>
                  <a:pt x="3162" y="3719"/>
                </a:lnTo>
                <a:lnTo>
                  <a:pt x="3164" y="3719"/>
                </a:lnTo>
                <a:lnTo>
                  <a:pt x="3164" y="3716"/>
                </a:lnTo>
                <a:lnTo>
                  <a:pt x="3167" y="3719"/>
                </a:lnTo>
                <a:lnTo>
                  <a:pt x="3167" y="3719"/>
                </a:lnTo>
                <a:lnTo>
                  <a:pt x="3170" y="3719"/>
                </a:lnTo>
                <a:lnTo>
                  <a:pt x="3170" y="3716"/>
                </a:lnTo>
                <a:lnTo>
                  <a:pt x="3170" y="3716"/>
                </a:lnTo>
                <a:lnTo>
                  <a:pt x="3170" y="3716"/>
                </a:lnTo>
                <a:lnTo>
                  <a:pt x="3167" y="3716"/>
                </a:lnTo>
                <a:lnTo>
                  <a:pt x="3167" y="3716"/>
                </a:lnTo>
                <a:lnTo>
                  <a:pt x="3167" y="3713"/>
                </a:lnTo>
                <a:lnTo>
                  <a:pt x="3167" y="3710"/>
                </a:lnTo>
                <a:lnTo>
                  <a:pt x="3164" y="3710"/>
                </a:lnTo>
                <a:lnTo>
                  <a:pt x="3164" y="3710"/>
                </a:lnTo>
                <a:lnTo>
                  <a:pt x="3164" y="3710"/>
                </a:lnTo>
                <a:lnTo>
                  <a:pt x="3164" y="3710"/>
                </a:lnTo>
                <a:lnTo>
                  <a:pt x="3162" y="3710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8"/>
                </a:lnTo>
                <a:lnTo>
                  <a:pt x="3164" y="3705"/>
                </a:lnTo>
                <a:lnTo>
                  <a:pt x="3164" y="3708"/>
                </a:lnTo>
                <a:lnTo>
                  <a:pt x="3167" y="3708"/>
                </a:lnTo>
                <a:lnTo>
                  <a:pt x="3167" y="3708"/>
                </a:lnTo>
                <a:lnTo>
                  <a:pt x="3167" y="3710"/>
                </a:lnTo>
                <a:lnTo>
                  <a:pt x="3167" y="3710"/>
                </a:lnTo>
                <a:lnTo>
                  <a:pt x="3167" y="3710"/>
                </a:lnTo>
                <a:lnTo>
                  <a:pt x="3167" y="3710"/>
                </a:lnTo>
                <a:lnTo>
                  <a:pt x="3170" y="3708"/>
                </a:lnTo>
                <a:lnTo>
                  <a:pt x="3170" y="3705"/>
                </a:lnTo>
                <a:lnTo>
                  <a:pt x="3167" y="3702"/>
                </a:lnTo>
                <a:lnTo>
                  <a:pt x="3167" y="3705"/>
                </a:lnTo>
                <a:lnTo>
                  <a:pt x="3167" y="3702"/>
                </a:lnTo>
                <a:lnTo>
                  <a:pt x="3167" y="3702"/>
                </a:lnTo>
                <a:lnTo>
                  <a:pt x="3167" y="3702"/>
                </a:lnTo>
                <a:lnTo>
                  <a:pt x="3167" y="3702"/>
                </a:lnTo>
                <a:lnTo>
                  <a:pt x="3164" y="3700"/>
                </a:lnTo>
                <a:lnTo>
                  <a:pt x="3162" y="3700"/>
                </a:lnTo>
                <a:lnTo>
                  <a:pt x="3164" y="3700"/>
                </a:lnTo>
                <a:lnTo>
                  <a:pt x="3167" y="3700"/>
                </a:lnTo>
                <a:lnTo>
                  <a:pt x="3170" y="3700"/>
                </a:lnTo>
                <a:lnTo>
                  <a:pt x="3170" y="3702"/>
                </a:lnTo>
                <a:lnTo>
                  <a:pt x="3170" y="3702"/>
                </a:lnTo>
                <a:lnTo>
                  <a:pt x="3170" y="3702"/>
                </a:lnTo>
                <a:lnTo>
                  <a:pt x="3170" y="3705"/>
                </a:lnTo>
                <a:lnTo>
                  <a:pt x="3170" y="3702"/>
                </a:lnTo>
                <a:lnTo>
                  <a:pt x="3170" y="3702"/>
                </a:lnTo>
                <a:lnTo>
                  <a:pt x="3172" y="3702"/>
                </a:lnTo>
                <a:lnTo>
                  <a:pt x="3170" y="3705"/>
                </a:lnTo>
                <a:lnTo>
                  <a:pt x="3170" y="3705"/>
                </a:lnTo>
                <a:lnTo>
                  <a:pt x="3170" y="3705"/>
                </a:lnTo>
                <a:lnTo>
                  <a:pt x="3170" y="3708"/>
                </a:lnTo>
                <a:lnTo>
                  <a:pt x="3172" y="3708"/>
                </a:lnTo>
                <a:lnTo>
                  <a:pt x="3172" y="3705"/>
                </a:lnTo>
                <a:lnTo>
                  <a:pt x="3172" y="3705"/>
                </a:lnTo>
                <a:lnTo>
                  <a:pt x="3172" y="3705"/>
                </a:lnTo>
                <a:lnTo>
                  <a:pt x="3175" y="3705"/>
                </a:lnTo>
                <a:lnTo>
                  <a:pt x="3172" y="3705"/>
                </a:lnTo>
                <a:lnTo>
                  <a:pt x="3175" y="3705"/>
                </a:lnTo>
                <a:lnTo>
                  <a:pt x="3175" y="3705"/>
                </a:lnTo>
                <a:lnTo>
                  <a:pt x="3175" y="3705"/>
                </a:lnTo>
                <a:lnTo>
                  <a:pt x="3175" y="3705"/>
                </a:lnTo>
                <a:lnTo>
                  <a:pt x="3175" y="3708"/>
                </a:lnTo>
                <a:lnTo>
                  <a:pt x="3172" y="3708"/>
                </a:lnTo>
                <a:lnTo>
                  <a:pt x="3172" y="3708"/>
                </a:lnTo>
                <a:lnTo>
                  <a:pt x="3170" y="3708"/>
                </a:lnTo>
                <a:lnTo>
                  <a:pt x="3170" y="3708"/>
                </a:lnTo>
                <a:lnTo>
                  <a:pt x="3170" y="3708"/>
                </a:lnTo>
                <a:lnTo>
                  <a:pt x="3170" y="3708"/>
                </a:lnTo>
                <a:lnTo>
                  <a:pt x="3170" y="3708"/>
                </a:lnTo>
                <a:lnTo>
                  <a:pt x="3170" y="3710"/>
                </a:lnTo>
                <a:lnTo>
                  <a:pt x="3170" y="3710"/>
                </a:lnTo>
                <a:lnTo>
                  <a:pt x="3170" y="3713"/>
                </a:lnTo>
                <a:lnTo>
                  <a:pt x="3170" y="3713"/>
                </a:lnTo>
                <a:lnTo>
                  <a:pt x="3170" y="3713"/>
                </a:lnTo>
                <a:lnTo>
                  <a:pt x="3170" y="3713"/>
                </a:lnTo>
                <a:lnTo>
                  <a:pt x="3170" y="3713"/>
                </a:lnTo>
                <a:lnTo>
                  <a:pt x="3172" y="3716"/>
                </a:lnTo>
                <a:lnTo>
                  <a:pt x="3172" y="3713"/>
                </a:lnTo>
                <a:lnTo>
                  <a:pt x="3172" y="3713"/>
                </a:lnTo>
                <a:lnTo>
                  <a:pt x="3172" y="3716"/>
                </a:lnTo>
                <a:lnTo>
                  <a:pt x="3175" y="3716"/>
                </a:lnTo>
                <a:lnTo>
                  <a:pt x="3175" y="3719"/>
                </a:lnTo>
                <a:lnTo>
                  <a:pt x="3175" y="3719"/>
                </a:lnTo>
                <a:lnTo>
                  <a:pt x="3178" y="3721"/>
                </a:lnTo>
                <a:lnTo>
                  <a:pt x="3178" y="3721"/>
                </a:lnTo>
                <a:lnTo>
                  <a:pt x="3180" y="3721"/>
                </a:lnTo>
                <a:lnTo>
                  <a:pt x="3183" y="3721"/>
                </a:lnTo>
                <a:lnTo>
                  <a:pt x="3183" y="3719"/>
                </a:lnTo>
                <a:lnTo>
                  <a:pt x="3186" y="3719"/>
                </a:lnTo>
                <a:lnTo>
                  <a:pt x="3188" y="3716"/>
                </a:lnTo>
                <a:lnTo>
                  <a:pt x="3188" y="3719"/>
                </a:lnTo>
                <a:lnTo>
                  <a:pt x="3188" y="3719"/>
                </a:lnTo>
                <a:lnTo>
                  <a:pt x="3186" y="3721"/>
                </a:lnTo>
                <a:lnTo>
                  <a:pt x="3186" y="3721"/>
                </a:lnTo>
                <a:lnTo>
                  <a:pt x="3188" y="3721"/>
                </a:lnTo>
                <a:lnTo>
                  <a:pt x="3188" y="3719"/>
                </a:lnTo>
                <a:lnTo>
                  <a:pt x="3188" y="3719"/>
                </a:lnTo>
                <a:lnTo>
                  <a:pt x="3188" y="3721"/>
                </a:lnTo>
                <a:lnTo>
                  <a:pt x="3188" y="3721"/>
                </a:lnTo>
                <a:lnTo>
                  <a:pt x="3191" y="3721"/>
                </a:lnTo>
                <a:lnTo>
                  <a:pt x="3191" y="3721"/>
                </a:lnTo>
                <a:lnTo>
                  <a:pt x="3191" y="3721"/>
                </a:lnTo>
                <a:lnTo>
                  <a:pt x="3191" y="3721"/>
                </a:lnTo>
                <a:lnTo>
                  <a:pt x="3194" y="3721"/>
                </a:lnTo>
                <a:lnTo>
                  <a:pt x="3194" y="3721"/>
                </a:lnTo>
                <a:lnTo>
                  <a:pt x="3194" y="3721"/>
                </a:lnTo>
                <a:lnTo>
                  <a:pt x="3194" y="3721"/>
                </a:lnTo>
                <a:lnTo>
                  <a:pt x="3196" y="3727"/>
                </a:lnTo>
                <a:lnTo>
                  <a:pt x="3196" y="3729"/>
                </a:lnTo>
                <a:lnTo>
                  <a:pt x="3194" y="3732"/>
                </a:lnTo>
                <a:lnTo>
                  <a:pt x="3191" y="3732"/>
                </a:lnTo>
                <a:lnTo>
                  <a:pt x="3191" y="3732"/>
                </a:lnTo>
                <a:lnTo>
                  <a:pt x="3188" y="3732"/>
                </a:lnTo>
                <a:lnTo>
                  <a:pt x="3186" y="3735"/>
                </a:lnTo>
                <a:lnTo>
                  <a:pt x="3186" y="3735"/>
                </a:lnTo>
                <a:lnTo>
                  <a:pt x="3186" y="3737"/>
                </a:lnTo>
                <a:lnTo>
                  <a:pt x="3188" y="3737"/>
                </a:lnTo>
                <a:lnTo>
                  <a:pt x="3191" y="3737"/>
                </a:lnTo>
                <a:lnTo>
                  <a:pt x="3194" y="3740"/>
                </a:lnTo>
                <a:lnTo>
                  <a:pt x="3196" y="3740"/>
                </a:lnTo>
                <a:lnTo>
                  <a:pt x="3196" y="3740"/>
                </a:lnTo>
                <a:lnTo>
                  <a:pt x="3196" y="3740"/>
                </a:lnTo>
                <a:lnTo>
                  <a:pt x="3196" y="3737"/>
                </a:lnTo>
                <a:lnTo>
                  <a:pt x="3196" y="3737"/>
                </a:lnTo>
                <a:lnTo>
                  <a:pt x="3196" y="3737"/>
                </a:lnTo>
                <a:lnTo>
                  <a:pt x="3199" y="3740"/>
                </a:lnTo>
                <a:lnTo>
                  <a:pt x="3202" y="3740"/>
                </a:lnTo>
                <a:lnTo>
                  <a:pt x="3202" y="3735"/>
                </a:lnTo>
                <a:lnTo>
                  <a:pt x="3202" y="3735"/>
                </a:lnTo>
                <a:lnTo>
                  <a:pt x="3204" y="3732"/>
                </a:lnTo>
                <a:lnTo>
                  <a:pt x="3204" y="3735"/>
                </a:lnTo>
                <a:lnTo>
                  <a:pt x="3204" y="3737"/>
                </a:lnTo>
                <a:lnTo>
                  <a:pt x="3204" y="3737"/>
                </a:lnTo>
                <a:lnTo>
                  <a:pt x="3204" y="3737"/>
                </a:lnTo>
                <a:lnTo>
                  <a:pt x="3204" y="3737"/>
                </a:lnTo>
                <a:lnTo>
                  <a:pt x="3204" y="3737"/>
                </a:lnTo>
                <a:lnTo>
                  <a:pt x="3204" y="3737"/>
                </a:lnTo>
                <a:lnTo>
                  <a:pt x="3207" y="3737"/>
                </a:lnTo>
                <a:lnTo>
                  <a:pt x="3210" y="3737"/>
                </a:lnTo>
                <a:lnTo>
                  <a:pt x="3210" y="3735"/>
                </a:lnTo>
                <a:lnTo>
                  <a:pt x="3212" y="3732"/>
                </a:lnTo>
                <a:lnTo>
                  <a:pt x="3212" y="3735"/>
                </a:lnTo>
                <a:lnTo>
                  <a:pt x="3212" y="3735"/>
                </a:lnTo>
                <a:lnTo>
                  <a:pt x="3220" y="3735"/>
                </a:lnTo>
                <a:lnTo>
                  <a:pt x="3220" y="3735"/>
                </a:lnTo>
                <a:lnTo>
                  <a:pt x="3223" y="3735"/>
                </a:lnTo>
                <a:lnTo>
                  <a:pt x="3223" y="3735"/>
                </a:lnTo>
                <a:lnTo>
                  <a:pt x="3223" y="3732"/>
                </a:lnTo>
                <a:lnTo>
                  <a:pt x="3223" y="3732"/>
                </a:lnTo>
                <a:lnTo>
                  <a:pt x="3226" y="3732"/>
                </a:lnTo>
                <a:lnTo>
                  <a:pt x="3223" y="3732"/>
                </a:lnTo>
                <a:lnTo>
                  <a:pt x="3223" y="3732"/>
                </a:lnTo>
                <a:lnTo>
                  <a:pt x="3223" y="3735"/>
                </a:lnTo>
                <a:lnTo>
                  <a:pt x="3226" y="3735"/>
                </a:lnTo>
                <a:lnTo>
                  <a:pt x="3226" y="3735"/>
                </a:lnTo>
                <a:lnTo>
                  <a:pt x="3231" y="3732"/>
                </a:lnTo>
                <a:lnTo>
                  <a:pt x="3231" y="3732"/>
                </a:lnTo>
                <a:lnTo>
                  <a:pt x="3231" y="3729"/>
                </a:lnTo>
                <a:lnTo>
                  <a:pt x="3231" y="3729"/>
                </a:lnTo>
                <a:lnTo>
                  <a:pt x="3234" y="3729"/>
                </a:lnTo>
                <a:lnTo>
                  <a:pt x="3234" y="3727"/>
                </a:lnTo>
                <a:lnTo>
                  <a:pt x="3234" y="3724"/>
                </a:lnTo>
                <a:lnTo>
                  <a:pt x="3234" y="3724"/>
                </a:lnTo>
                <a:lnTo>
                  <a:pt x="3234" y="3724"/>
                </a:lnTo>
                <a:lnTo>
                  <a:pt x="3234" y="3724"/>
                </a:lnTo>
                <a:lnTo>
                  <a:pt x="3231" y="3719"/>
                </a:lnTo>
                <a:lnTo>
                  <a:pt x="3231" y="3719"/>
                </a:lnTo>
                <a:lnTo>
                  <a:pt x="3231" y="3719"/>
                </a:lnTo>
                <a:lnTo>
                  <a:pt x="3223" y="3716"/>
                </a:lnTo>
                <a:lnTo>
                  <a:pt x="3223" y="3716"/>
                </a:lnTo>
                <a:lnTo>
                  <a:pt x="3226" y="3716"/>
                </a:lnTo>
                <a:lnTo>
                  <a:pt x="3229" y="3716"/>
                </a:lnTo>
                <a:lnTo>
                  <a:pt x="3229" y="3716"/>
                </a:lnTo>
                <a:lnTo>
                  <a:pt x="3229" y="3713"/>
                </a:lnTo>
                <a:lnTo>
                  <a:pt x="3229" y="3713"/>
                </a:lnTo>
                <a:lnTo>
                  <a:pt x="3229" y="3713"/>
                </a:lnTo>
                <a:lnTo>
                  <a:pt x="3226" y="3713"/>
                </a:lnTo>
                <a:lnTo>
                  <a:pt x="3226" y="3713"/>
                </a:lnTo>
                <a:lnTo>
                  <a:pt x="3229" y="3713"/>
                </a:lnTo>
                <a:lnTo>
                  <a:pt x="3229" y="3713"/>
                </a:lnTo>
                <a:lnTo>
                  <a:pt x="3229" y="3713"/>
                </a:lnTo>
                <a:lnTo>
                  <a:pt x="3226" y="3713"/>
                </a:lnTo>
                <a:lnTo>
                  <a:pt x="3226" y="3713"/>
                </a:lnTo>
                <a:lnTo>
                  <a:pt x="3234" y="3705"/>
                </a:lnTo>
                <a:lnTo>
                  <a:pt x="3234" y="3708"/>
                </a:lnTo>
                <a:lnTo>
                  <a:pt x="3234" y="3708"/>
                </a:lnTo>
                <a:lnTo>
                  <a:pt x="3234" y="3708"/>
                </a:lnTo>
                <a:lnTo>
                  <a:pt x="3237" y="3708"/>
                </a:lnTo>
                <a:lnTo>
                  <a:pt x="3237" y="3708"/>
                </a:lnTo>
                <a:lnTo>
                  <a:pt x="3234" y="3708"/>
                </a:lnTo>
                <a:lnTo>
                  <a:pt x="3234" y="3710"/>
                </a:lnTo>
                <a:lnTo>
                  <a:pt x="3234" y="3710"/>
                </a:lnTo>
                <a:lnTo>
                  <a:pt x="3234" y="3713"/>
                </a:lnTo>
                <a:lnTo>
                  <a:pt x="3234" y="3713"/>
                </a:lnTo>
                <a:lnTo>
                  <a:pt x="3234" y="3713"/>
                </a:lnTo>
                <a:lnTo>
                  <a:pt x="3234" y="3716"/>
                </a:lnTo>
                <a:lnTo>
                  <a:pt x="3234" y="3716"/>
                </a:lnTo>
                <a:lnTo>
                  <a:pt x="3234" y="3716"/>
                </a:lnTo>
                <a:lnTo>
                  <a:pt x="3234" y="3719"/>
                </a:lnTo>
                <a:lnTo>
                  <a:pt x="3234" y="3719"/>
                </a:lnTo>
                <a:lnTo>
                  <a:pt x="3237" y="3719"/>
                </a:lnTo>
                <a:lnTo>
                  <a:pt x="3237" y="3716"/>
                </a:lnTo>
                <a:lnTo>
                  <a:pt x="3237" y="3719"/>
                </a:lnTo>
                <a:lnTo>
                  <a:pt x="3237" y="3719"/>
                </a:lnTo>
                <a:lnTo>
                  <a:pt x="3237" y="3721"/>
                </a:lnTo>
                <a:lnTo>
                  <a:pt x="3237" y="3721"/>
                </a:lnTo>
                <a:lnTo>
                  <a:pt x="3237" y="3721"/>
                </a:lnTo>
                <a:lnTo>
                  <a:pt x="3237" y="3724"/>
                </a:lnTo>
                <a:lnTo>
                  <a:pt x="3237" y="3724"/>
                </a:lnTo>
                <a:lnTo>
                  <a:pt x="3237" y="3724"/>
                </a:lnTo>
                <a:lnTo>
                  <a:pt x="3239" y="3724"/>
                </a:lnTo>
                <a:lnTo>
                  <a:pt x="3239" y="3724"/>
                </a:lnTo>
                <a:lnTo>
                  <a:pt x="3239" y="3724"/>
                </a:lnTo>
                <a:lnTo>
                  <a:pt x="3239" y="3724"/>
                </a:lnTo>
                <a:lnTo>
                  <a:pt x="3239" y="3721"/>
                </a:lnTo>
                <a:lnTo>
                  <a:pt x="3242" y="3719"/>
                </a:lnTo>
                <a:lnTo>
                  <a:pt x="3242" y="3719"/>
                </a:lnTo>
                <a:lnTo>
                  <a:pt x="3245" y="3719"/>
                </a:lnTo>
                <a:lnTo>
                  <a:pt x="3242" y="3721"/>
                </a:lnTo>
                <a:lnTo>
                  <a:pt x="3242" y="3721"/>
                </a:lnTo>
                <a:lnTo>
                  <a:pt x="3242" y="3721"/>
                </a:lnTo>
                <a:lnTo>
                  <a:pt x="3242" y="3721"/>
                </a:lnTo>
                <a:lnTo>
                  <a:pt x="3242" y="3724"/>
                </a:lnTo>
                <a:lnTo>
                  <a:pt x="3242" y="3724"/>
                </a:lnTo>
                <a:lnTo>
                  <a:pt x="3242" y="3724"/>
                </a:lnTo>
                <a:lnTo>
                  <a:pt x="3242" y="3729"/>
                </a:lnTo>
                <a:lnTo>
                  <a:pt x="3242" y="3729"/>
                </a:lnTo>
                <a:lnTo>
                  <a:pt x="3247" y="3732"/>
                </a:lnTo>
                <a:lnTo>
                  <a:pt x="3250" y="3735"/>
                </a:lnTo>
                <a:lnTo>
                  <a:pt x="3250" y="3732"/>
                </a:lnTo>
                <a:lnTo>
                  <a:pt x="3250" y="3732"/>
                </a:lnTo>
                <a:lnTo>
                  <a:pt x="3250" y="3732"/>
                </a:lnTo>
                <a:lnTo>
                  <a:pt x="3253" y="3732"/>
                </a:lnTo>
                <a:lnTo>
                  <a:pt x="3253" y="3732"/>
                </a:lnTo>
                <a:lnTo>
                  <a:pt x="3250" y="3729"/>
                </a:lnTo>
                <a:lnTo>
                  <a:pt x="3250" y="3727"/>
                </a:lnTo>
                <a:lnTo>
                  <a:pt x="3250" y="3724"/>
                </a:lnTo>
                <a:lnTo>
                  <a:pt x="3253" y="3724"/>
                </a:lnTo>
                <a:lnTo>
                  <a:pt x="3253" y="3724"/>
                </a:lnTo>
                <a:lnTo>
                  <a:pt x="3250" y="3724"/>
                </a:lnTo>
                <a:lnTo>
                  <a:pt x="3253" y="3727"/>
                </a:lnTo>
                <a:lnTo>
                  <a:pt x="3253" y="3727"/>
                </a:lnTo>
                <a:lnTo>
                  <a:pt x="3255" y="3727"/>
                </a:lnTo>
                <a:lnTo>
                  <a:pt x="3255" y="3732"/>
                </a:lnTo>
                <a:lnTo>
                  <a:pt x="3255" y="3735"/>
                </a:lnTo>
                <a:lnTo>
                  <a:pt x="3255" y="3735"/>
                </a:lnTo>
                <a:lnTo>
                  <a:pt x="3255" y="3735"/>
                </a:lnTo>
                <a:lnTo>
                  <a:pt x="3255" y="3735"/>
                </a:lnTo>
                <a:lnTo>
                  <a:pt x="3258" y="3735"/>
                </a:lnTo>
                <a:lnTo>
                  <a:pt x="3258" y="3732"/>
                </a:lnTo>
                <a:lnTo>
                  <a:pt x="3258" y="3732"/>
                </a:lnTo>
                <a:lnTo>
                  <a:pt x="3258" y="3732"/>
                </a:lnTo>
                <a:lnTo>
                  <a:pt x="3258" y="3732"/>
                </a:lnTo>
                <a:lnTo>
                  <a:pt x="3258" y="3729"/>
                </a:lnTo>
                <a:lnTo>
                  <a:pt x="3261" y="3732"/>
                </a:lnTo>
                <a:lnTo>
                  <a:pt x="3263" y="3732"/>
                </a:lnTo>
                <a:lnTo>
                  <a:pt x="3266" y="3732"/>
                </a:lnTo>
                <a:lnTo>
                  <a:pt x="3266" y="3732"/>
                </a:lnTo>
                <a:lnTo>
                  <a:pt x="3266" y="3732"/>
                </a:lnTo>
                <a:lnTo>
                  <a:pt x="3266" y="3732"/>
                </a:lnTo>
                <a:lnTo>
                  <a:pt x="3266" y="3735"/>
                </a:lnTo>
                <a:lnTo>
                  <a:pt x="3266" y="3735"/>
                </a:lnTo>
                <a:lnTo>
                  <a:pt x="3269" y="3735"/>
                </a:lnTo>
                <a:lnTo>
                  <a:pt x="3266" y="3737"/>
                </a:lnTo>
                <a:lnTo>
                  <a:pt x="3266" y="3740"/>
                </a:lnTo>
                <a:lnTo>
                  <a:pt x="3263" y="3743"/>
                </a:lnTo>
                <a:lnTo>
                  <a:pt x="3266" y="3743"/>
                </a:lnTo>
                <a:lnTo>
                  <a:pt x="3266" y="3745"/>
                </a:lnTo>
                <a:lnTo>
                  <a:pt x="3258" y="3745"/>
                </a:lnTo>
                <a:lnTo>
                  <a:pt x="3255" y="3745"/>
                </a:lnTo>
                <a:lnTo>
                  <a:pt x="3255" y="3745"/>
                </a:lnTo>
                <a:lnTo>
                  <a:pt x="3255" y="3745"/>
                </a:lnTo>
                <a:lnTo>
                  <a:pt x="3255" y="3745"/>
                </a:lnTo>
                <a:lnTo>
                  <a:pt x="3255" y="3748"/>
                </a:lnTo>
                <a:lnTo>
                  <a:pt x="3253" y="3748"/>
                </a:lnTo>
                <a:lnTo>
                  <a:pt x="3253" y="3745"/>
                </a:lnTo>
                <a:lnTo>
                  <a:pt x="3253" y="3745"/>
                </a:lnTo>
                <a:lnTo>
                  <a:pt x="3253" y="3745"/>
                </a:lnTo>
                <a:lnTo>
                  <a:pt x="3250" y="3745"/>
                </a:lnTo>
                <a:lnTo>
                  <a:pt x="3253" y="3748"/>
                </a:lnTo>
                <a:lnTo>
                  <a:pt x="3253" y="3751"/>
                </a:lnTo>
                <a:lnTo>
                  <a:pt x="3250" y="3751"/>
                </a:lnTo>
                <a:lnTo>
                  <a:pt x="3250" y="3751"/>
                </a:lnTo>
                <a:lnTo>
                  <a:pt x="3253" y="3753"/>
                </a:lnTo>
                <a:lnTo>
                  <a:pt x="3253" y="3759"/>
                </a:lnTo>
                <a:lnTo>
                  <a:pt x="3253" y="3759"/>
                </a:lnTo>
                <a:lnTo>
                  <a:pt x="3250" y="3761"/>
                </a:lnTo>
                <a:lnTo>
                  <a:pt x="3250" y="3761"/>
                </a:lnTo>
                <a:lnTo>
                  <a:pt x="3250" y="3764"/>
                </a:lnTo>
                <a:lnTo>
                  <a:pt x="3247" y="3761"/>
                </a:lnTo>
                <a:lnTo>
                  <a:pt x="3247" y="3761"/>
                </a:lnTo>
                <a:lnTo>
                  <a:pt x="3247" y="3761"/>
                </a:lnTo>
                <a:lnTo>
                  <a:pt x="3245" y="3761"/>
                </a:lnTo>
                <a:lnTo>
                  <a:pt x="3245" y="3761"/>
                </a:lnTo>
                <a:lnTo>
                  <a:pt x="3242" y="3767"/>
                </a:lnTo>
                <a:lnTo>
                  <a:pt x="3242" y="3767"/>
                </a:lnTo>
                <a:lnTo>
                  <a:pt x="3245" y="3769"/>
                </a:lnTo>
                <a:lnTo>
                  <a:pt x="3245" y="3772"/>
                </a:lnTo>
                <a:lnTo>
                  <a:pt x="3247" y="3772"/>
                </a:lnTo>
                <a:lnTo>
                  <a:pt x="3247" y="3775"/>
                </a:lnTo>
                <a:lnTo>
                  <a:pt x="3247" y="3775"/>
                </a:lnTo>
                <a:lnTo>
                  <a:pt x="3245" y="3775"/>
                </a:lnTo>
                <a:lnTo>
                  <a:pt x="3245" y="3775"/>
                </a:lnTo>
                <a:lnTo>
                  <a:pt x="3245" y="3780"/>
                </a:lnTo>
                <a:lnTo>
                  <a:pt x="3245" y="3780"/>
                </a:lnTo>
                <a:lnTo>
                  <a:pt x="3245" y="3783"/>
                </a:lnTo>
                <a:lnTo>
                  <a:pt x="3242" y="3786"/>
                </a:lnTo>
                <a:lnTo>
                  <a:pt x="3242" y="3791"/>
                </a:lnTo>
                <a:lnTo>
                  <a:pt x="3245" y="3794"/>
                </a:lnTo>
                <a:lnTo>
                  <a:pt x="3247" y="3796"/>
                </a:lnTo>
                <a:lnTo>
                  <a:pt x="3245" y="3796"/>
                </a:lnTo>
                <a:lnTo>
                  <a:pt x="3245" y="3794"/>
                </a:lnTo>
                <a:lnTo>
                  <a:pt x="3247" y="3794"/>
                </a:lnTo>
                <a:lnTo>
                  <a:pt x="3247" y="3796"/>
                </a:lnTo>
                <a:lnTo>
                  <a:pt x="3250" y="3796"/>
                </a:lnTo>
                <a:lnTo>
                  <a:pt x="3247" y="3794"/>
                </a:lnTo>
                <a:lnTo>
                  <a:pt x="3250" y="3791"/>
                </a:lnTo>
                <a:lnTo>
                  <a:pt x="3250" y="3791"/>
                </a:lnTo>
                <a:lnTo>
                  <a:pt x="3250" y="3791"/>
                </a:lnTo>
                <a:lnTo>
                  <a:pt x="3250" y="3794"/>
                </a:lnTo>
                <a:lnTo>
                  <a:pt x="3250" y="3794"/>
                </a:lnTo>
                <a:lnTo>
                  <a:pt x="3250" y="3794"/>
                </a:lnTo>
                <a:lnTo>
                  <a:pt x="3250" y="3794"/>
                </a:lnTo>
                <a:lnTo>
                  <a:pt x="3253" y="3796"/>
                </a:lnTo>
                <a:lnTo>
                  <a:pt x="3253" y="3796"/>
                </a:lnTo>
                <a:lnTo>
                  <a:pt x="3250" y="3796"/>
                </a:lnTo>
                <a:lnTo>
                  <a:pt x="3250" y="3799"/>
                </a:lnTo>
                <a:lnTo>
                  <a:pt x="3250" y="3799"/>
                </a:lnTo>
                <a:lnTo>
                  <a:pt x="3253" y="3802"/>
                </a:lnTo>
                <a:lnTo>
                  <a:pt x="3250" y="3802"/>
                </a:lnTo>
                <a:lnTo>
                  <a:pt x="3250" y="3804"/>
                </a:lnTo>
                <a:lnTo>
                  <a:pt x="3253" y="3810"/>
                </a:lnTo>
                <a:lnTo>
                  <a:pt x="3253" y="3810"/>
                </a:lnTo>
                <a:lnTo>
                  <a:pt x="3255" y="3807"/>
                </a:lnTo>
                <a:lnTo>
                  <a:pt x="3255" y="3807"/>
                </a:lnTo>
                <a:lnTo>
                  <a:pt x="3258" y="3807"/>
                </a:lnTo>
                <a:lnTo>
                  <a:pt x="3258" y="3807"/>
                </a:lnTo>
                <a:lnTo>
                  <a:pt x="3261" y="3807"/>
                </a:lnTo>
                <a:lnTo>
                  <a:pt x="3261" y="3807"/>
                </a:lnTo>
                <a:lnTo>
                  <a:pt x="3261" y="3807"/>
                </a:lnTo>
                <a:lnTo>
                  <a:pt x="3258" y="3807"/>
                </a:lnTo>
                <a:lnTo>
                  <a:pt x="3258" y="3807"/>
                </a:lnTo>
                <a:lnTo>
                  <a:pt x="3258" y="3810"/>
                </a:lnTo>
                <a:lnTo>
                  <a:pt x="3258" y="3810"/>
                </a:lnTo>
                <a:lnTo>
                  <a:pt x="3258" y="3810"/>
                </a:lnTo>
                <a:lnTo>
                  <a:pt x="3258" y="3807"/>
                </a:lnTo>
                <a:lnTo>
                  <a:pt x="3258" y="3807"/>
                </a:lnTo>
                <a:lnTo>
                  <a:pt x="3255" y="3810"/>
                </a:lnTo>
                <a:lnTo>
                  <a:pt x="3255" y="3810"/>
                </a:lnTo>
                <a:lnTo>
                  <a:pt x="3255" y="3810"/>
                </a:lnTo>
                <a:lnTo>
                  <a:pt x="3253" y="3810"/>
                </a:lnTo>
                <a:lnTo>
                  <a:pt x="3253" y="3810"/>
                </a:lnTo>
                <a:lnTo>
                  <a:pt x="3253" y="3810"/>
                </a:lnTo>
                <a:lnTo>
                  <a:pt x="3250" y="3810"/>
                </a:lnTo>
                <a:lnTo>
                  <a:pt x="3250" y="3810"/>
                </a:lnTo>
                <a:lnTo>
                  <a:pt x="3250" y="3812"/>
                </a:lnTo>
                <a:lnTo>
                  <a:pt x="3250" y="3812"/>
                </a:lnTo>
                <a:lnTo>
                  <a:pt x="3250" y="3815"/>
                </a:lnTo>
                <a:lnTo>
                  <a:pt x="3253" y="3815"/>
                </a:lnTo>
                <a:lnTo>
                  <a:pt x="3255" y="3815"/>
                </a:lnTo>
                <a:lnTo>
                  <a:pt x="3255" y="3818"/>
                </a:lnTo>
                <a:lnTo>
                  <a:pt x="3255" y="3820"/>
                </a:lnTo>
                <a:lnTo>
                  <a:pt x="3258" y="3820"/>
                </a:lnTo>
                <a:lnTo>
                  <a:pt x="3258" y="3818"/>
                </a:lnTo>
                <a:lnTo>
                  <a:pt x="3258" y="3818"/>
                </a:lnTo>
                <a:lnTo>
                  <a:pt x="3258" y="3818"/>
                </a:lnTo>
                <a:lnTo>
                  <a:pt x="3258" y="3820"/>
                </a:lnTo>
                <a:lnTo>
                  <a:pt x="3258" y="3823"/>
                </a:lnTo>
                <a:lnTo>
                  <a:pt x="3258" y="3823"/>
                </a:lnTo>
                <a:lnTo>
                  <a:pt x="3258" y="3823"/>
                </a:lnTo>
                <a:lnTo>
                  <a:pt x="3255" y="3823"/>
                </a:lnTo>
                <a:lnTo>
                  <a:pt x="3255" y="3823"/>
                </a:lnTo>
                <a:lnTo>
                  <a:pt x="3255" y="3826"/>
                </a:lnTo>
                <a:lnTo>
                  <a:pt x="3255" y="3826"/>
                </a:lnTo>
                <a:lnTo>
                  <a:pt x="3258" y="3826"/>
                </a:lnTo>
                <a:lnTo>
                  <a:pt x="3258" y="3826"/>
                </a:lnTo>
                <a:lnTo>
                  <a:pt x="3258" y="3826"/>
                </a:lnTo>
                <a:lnTo>
                  <a:pt x="3261" y="3826"/>
                </a:lnTo>
                <a:lnTo>
                  <a:pt x="3263" y="3828"/>
                </a:lnTo>
                <a:lnTo>
                  <a:pt x="3263" y="3828"/>
                </a:lnTo>
                <a:lnTo>
                  <a:pt x="3263" y="3828"/>
                </a:lnTo>
                <a:lnTo>
                  <a:pt x="3263" y="3831"/>
                </a:lnTo>
                <a:lnTo>
                  <a:pt x="3266" y="3831"/>
                </a:lnTo>
                <a:lnTo>
                  <a:pt x="3266" y="3831"/>
                </a:lnTo>
                <a:lnTo>
                  <a:pt x="3266" y="3828"/>
                </a:lnTo>
                <a:lnTo>
                  <a:pt x="3266" y="3826"/>
                </a:lnTo>
                <a:lnTo>
                  <a:pt x="3266" y="3828"/>
                </a:lnTo>
                <a:lnTo>
                  <a:pt x="3266" y="3828"/>
                </a:lnTo>
                <a:lnTo>
                  <a:pt x="3266" y="3831"/>
                </a:lnTo>
                <a:lnTo>
                  <a:pt x="3269" y="3831"/>
                </a:lnTo>
                <a:lnTo>
                  <a:pt x="3269" y="3831"/>
                </a:lnTo>
                <a:lnTo>
                  <a:pt x="3269" y="3831"/>
                </a:lnTo>
                <a:lnTo>
                  <a:pt x="3269" y="3828"/>
                </a:lnTo>
                <a:lnTo>
                  <a:pt x="3269" y="3828"/>
                </a:lnTo>
                <a:lnTo>
                  <a:pt x="3269" y="3831"/>
                </a:lnTo>
                <a:lnTo>
                  <a:pt x="3271" y="3831"/>
                </a:lnTo>
                <a:lnTo>
                  <a:pt x="3274" y="3834"/>
                </a:lnTo>
                <a:lnTo>
                  <a:pt x="3274" y="3834"/>
                </a:lnTo>
                <a:lnTo>
                  <a:pt x="3274" y="3837"/>
                </a:lnTo>
                <a:lnTo>
                  <a:pt x="3271" y="3837"/>
                </a:lnTo>
                <a:lnTo>
                  <a:pt x="3271" y="3839"/>
                </a:lnTo>
                <a:lnTo>
                  <a:pt x="3271" y="3842"/>
                </a:lnTo>
                <a:lnTo>
                  <a:pt x="3269" y="3842"/>
                </a:lnTo>
                <a:lnTo>
                  <a:pt x="3269" y="3839"/>
                </a:lnTo>
                <a:lnTo>
                  <a:pt x="3266" y="3837"/>
                </a:lnTo>
                <a:lnTo>
                  <a:pt x="3263" y="3834"/>
                </a:lnTo>
                <a:lnTo>
                  <a:pt x="3263" y="3834"/>
                </a:lnTo>
                <a:lnTo>
                  <a:pt x="3263" y="3834"/>
                </a:lnTo>
                <a:lnTo>
                  <a:pt x="3263" y="3834"/>
                </a:lnTo>
                <a:lnTo>
                  <a:pt x="3263" y="3834"/>
                </a:lnTo>
                <a:lnTo>
                  <a:pt x="3261" y="3837"/>
                </a:lnTo>
                <a:lnTo>
                  <a:pt x="3261" y="3837"/>
                </a:lnTo>
                <a:lnTo>
                  <a:pt x="3261" y="3837"/>
                </a:lnTo>
                <a:lnTo>
                  <a:pt x="3263" y="3839"/>
                </a:lnTo>
                <a:lnTo>
                  <a:pt x="3261" y="3839"/>
                </a:lnTo>
                <a:lnTo>
                  <a:pt x="3261" y="3839"/>
                </a:lnTo>
                <a:lnTo>
                  <a:pt x="3266" y="3842"/>
                </a:lnTo>
                <a:lnTo>
                  <a:pt x="3266" y="3842"/>
                </a:lnTo>
                <a:lnTo>
                  <a:pt x="3266" y="3845"/>
                </a:lnTo>
                <a:lnTo>
                  <a:pt x="3266" y="3845"/>
                </a:lnTo>
                <a:lnTo>
                  <a:pt x="3266" y="3847"/>
                </a:lnTo>
                <a:lnTo>
                  <a:pt x="3266" y="3847"/>
                </a:lnTo>
                <a:lnTo>
                  <a:pt x="3266" y="3850"/>
                </a:lnTo>
                <a:lnTo>
                  <a:pt x="3266" y="3850"/>
                </a:lnTo>
                <a:lnTo>
                  <a:pt x="3263" y="3850"/>
                </a:lnTo>
                <a:lnTo>
                  <a:pt x="3266" y="3853"/>
                </a:lnTo>
                <a:lnTo>
                  <a:pt x="3266" y="3853"/>
                </a:lnTo>
                <a:lnTo>
                  <a:pt x="3266" y="3850"/>
                </a:lnTo>
                <a:lnTo>
                  <a:pt x="3266" y="3850"/>
                </a:lnTo>
                <a:lnTo>
                  <a:pt x="3266" y="3850"/>
                </a:lnTo>
                <a:lnTo>
                  <a:pt x="3269" y="3847"/>
                </a:lnTo>
                <a:lnTo>
                  <a:pt x="3269" y="3847"/>
                </a:lnTo>
                <a:lnTo>
                  <a:pt x="3271" y="3847"/>
                </a:lnTo>
                <a:lnTo>
                  <a:pt x="3271" y="3847"/>
                </a:lnTo>
                <a:lnTo>
                  <a:pt x="3271" y="3847"/>
                </a:lnTo>
                <a:lnTo>
                  <a:pt x="3271" y="3847"/>
                </a:lnTo>
                <a:lnTo>
                  <a:pt x="3274" y="3847"/>
                </a:lnTo>
                <a:lnTo>
                  <a:pt x="3274" y="3847"/>
                </a:lnTo>
                <a:lnTo>
                  <a:pt x="3274" y="3847"/>
                </a:lnTo>
                <a:lnTo>
                  <a:pt x="3274" y="3845"/>
                </a:lnTo>
                <a:lnTo>
                  <a:pt x="3277" y="3845"/>
                </a:lnTo>
                <a:lnTo>
                  <a:pt x="3277" y="3845"/>
                </a:lnTo>
                <a:lnTo>
                  <a:pt x="3277" y="3847"/>
                </a:lnTo>
                <a:lnTo>
                  <a:pt x="3277" y="3847"/>
                </a:lnTo>
                <a:lnTo>
                  <a:pt x="3277" y="3847"/>
                </a:lnTo>
                <a:lnTo>
                  <a:pt x="3279" y="3847"/>
                </a:lnTo>
                <a:lnTo>
                  <a:pt x="3279" y="3847"/>
                </a:lnTo>
                <a:lnTo>
                  <a:pt x="3279" y="3847"/>
                </a:lnTo>
                <a:lnTo>
                  <a:pt x="3279" y="3847"/>
                </a:lnTo>
                <a:lnTo>
                  <a:pt x="3282" y="3850"/>
                </a:lnTo>
                <a:lnTo>
                  <a:pt x="3285" y="3850"/>
                </a:lnTo>
                <a:lnTo>
                  <a:pt x="3290" y="3850"/>
                </a:lnTo>
                <a:lnTo>
                  <a:pt x="3290" y="3850"/>
                </a:lnTo>
                <a:lnTo>
                  <a:pt x="3290" y="3850"/>
                </a:lnTo>
                <a:lnTo>
                  <a:pt x="3290" y="3850"/>
                </a:lnTo>
                <a:lnTo>
                  <a:pt x="3290" y="3847"/>
                </a:lnTo>
                <a:lnTo>
                  <a:pt x="3293" y="3847"/>
                </a:lnTo>
                <a:lnTo>
                  <a:pt x="3295" y="3847"/>
                </a:lnTo>
                <a:lnTo>
                  <a:pt x="3295" y="3850"/>
                </a:lnTo>
                <a:lnTo>
                  <a:pt x="3295" y="3850"/>
                </a:lnTo>
                <a:lnTo>
                  <a:pt x="3298" y="3850"/>
                </a:lnTo>
                <a:lnTo>
                  <a:pt x="3298" y="3850"/>
                </a:lnTo>
                <a:lnTo>
                  <a:pt x="3301" y="3850"/>
                </a:lnTo>
                <a:lnTo>
                  <a:pt x="3304" y="3847"/>
                </a:lnTo>
                <a:lnTo>
                  <a:pt x="3304" y="3847"/>
                </a:lnTo>
                <a:lnTo>
                  <a:pt x="3304" y="3845"/>
                </a:lnTo>
                <a:lnTo>
                  <a:pt x="3306" y="3845"/>
                </a:lnTo>
                <a:lnTo>
                  <a:pt x="3309" y="3845"/>
                </a:lnTo>
                <a:lnTo>
                  <a:pt x="3309" y="3845"/>
                </a:lnTo>
                <a:lnTo>
                  <a:pt x="3314" y="3839"/>
                </a:lnTo>
                <a:lnTo>
                  <a:pt x="3314" y="3837"/>
                </a:lnTo>
                <a:lnTo>
                  <a:pt x="3317" y="3837"/>
                </a:lnTo>
                <a:lnTo>
                  <a:pt x="3317" y="3834"/>
                </a:lnTo>
                <a:lnTo>
                  <a:pt x="3320" y="3834"/>
                </a:lnTo>
                <a:lnTo>
                  <a:pt x="3320" y="3828"/>
                </a:lnTo>
                <a:lnTo>
                  <a:pt x="3317" y="3823"/>
                </a:lnTo>
                <a:lnTo>
                  <a:pt x="3317" y="3820"/>
                </a:lnTo>
                <a:lnTo>
                  <a:pt x="3314" y="3820"/>
                </a:lnTo>
                <a:lnTo>
                  <a:pt x="3314" y="3820"/>
                </a:lnTo>
                <a:lnTo>
                  <a:pt x="3314" y="3820"/>
                </a:lnTo>
                <a:lnTo>
                  <a:pt x="3312" y="3820"/>
                </a:lnTo>
                <a:lnTo>
                  <a:pt x="3312" y="3820"/>
                </a:lnTo>
                <a:lnTo>
                  <a:pt x="3312" y="3818"/>
                </a:lnTo>
                <a:lnTo>
                  <a:pt x="3309" y="3818"/>
                </a:lnTo>
                <a:lnTo>
                  <a:pt x="3309" y="3818"/>
                </a:lnTo>
                <a:lnTo>
                  <a:pt x="3306" y="3818"/>
                </a:lnTo>
                <a:lnTo>
                  <a:pt x="3309" y="3815"/>
                </a:lnTo>
                <a:lnTo>
                  <a:pt x="3306" y="3815"/>
                </a:lnTo>
                <a:lnTo>
                  <a:pt x="3306" y="3815"/>
                </a:lnTo>
                <a:lnTo>
                  <a:pt x="3306" y="3815"/>
                </a:lnTo>
                <a:lnTo>
                  <a:pt x="3304" y="3815"/>
                </a:lnTo>
                <a:lnTo>
                  <a:pt x="3304" y="3812"/>
                </a:lnTo>
                <a:lnTo>
                  <a:pt x="3304" y="3812"/>
                </a:lnTo>
                <a:lnTo>
                  <a:pt x="3304" y="3815"/>
                </a:lnTo>
                <a:lnTo>
                  <a:pt x="3301" y="3815"/>
                </a:lnTo>
                <a:lnTo>
                  <a:pt x="3301" y="3812"/>
                </a:lnTo>
                <a:lnTo>
                  <a:pt x="3301" y="3812"/>
                </a:lnTo>
                <a:lnTo>
                  <a:pt x="3301" y="3812"/>
                </a:lnTo>
                <a:lnTo>
                  <a:pt x="3301" y="3810"/>
                </a:lnTo>
                <a:lnTo>
                  <a:pt x="3301" y="3810"/>
                </a:lnTo>
                <a:lnTo>
                  <a:pt x="3301" y="3810"/>
                </a:lnTo>
                <a:lnTo>
                  <a:pt x="3301" y="3810"/>
                </a:lnTo>
                <a:lnTo>
                  <a:pt x="3301" y="3810"/>
                </a:lnTo>
                <a:lnTo>
                  <a:pt x="3301" y="3812"/>
                </a:lnTo>
                <a:lnTo>
                  <a:pt x="3298" y="3812"/>
                </a:lnTo>
                <a:lnTo>
                  <a:pt x="3301" y="3810"/>
                </a:lnTo>
                <a:lnTo>
                  <a:pt x="3301" y="3807"/>
                </a:lnTo>
                <a:lnTo>
                  <a:pt x="3304" y="3804"/>
                </a:lnTo>
                <a:lnTo>
                  <a:pt x="3301" y="3804"/>
                </a:lnTo>
                <a:lnTo>
                  <a:pt x="3301" y="3804"/>
                </a:lnTo>
                <a:lnTo>
                  <a:pt x="3301" y="3804"/>
                </a:lnTo>
                <a:lnTo>
                  <a:pt x="3301" y="3804"/>
                </a:lnTo>
                <a:lnTo>
                  <a:pt x="3301" y="3804"/>
                </a:lnTo>
                <a:lnTo>
                  <a:pt x="3301" y="3802"/>
                </a:lnTo>
                <a:lnTo>
                  <a:pt x="3301" y="3802"/>
                </a:lnTo>
                <a:lnTo>
                  <a:pt x="3301" y="3802"/>
                </a:lnTo>
                <a:lnTo>
                  <a:pt x="3301" y="3799"/>
                </a:lnTo>
                <a:lnTo>
                  <a:pt x="3301" y="3799"/>
                </a:lnTo>
                <a:lnTo>
                  <a:pt x="3301" y="3799"/>
                </a:lnTo>
                <a:lnTo>
                  <a:pt x="3304" y="3796"/>
                </a:lnTo>
                <a:lnTo>
                  <a:pt x="3304" y="3796"/>
                </a:lnTo>
                <a:lnTo>
                  <a:pt x="3304" y="3799"/>
                </a:lnTo>
                <a:lnTo>
                  <a:pt x="3304" y="3802"/>
                </a:lnTo>
                <a:lnTo>
                  <a:pt x="3304" y="3804"/>
                </a:lnTo>
                <a:lnTo>
                  <a:pt x="3304" y="3804"/>
                </a:lnTo>
                <a:lnTo>
                  <a:pt x="3306" y="3807"/>
                </a:lnTo>
                <a:lnTo>
                  <a:pt x="3306" y="3807"/>
                </a:lnTo>
                <a:lnTo>
                  <a:pt x="3309" y="3807"/>
                </a:lnTo>
                <a:lnTo>
                  <a:pt x="3309" y="3802"/>
                </a:lnTo>
                <a:lnTo>
                  <a:pt x="3309" y="3799"/>
                </a:lnTo>
                <a:lnTo>
                  <a:pt x="3306" y="3796"/>
                </a:lnTo>
                <a:lnTo>
                  <a:pt x="3306" y="3794"/>
                </a:lnTo>
                <a:lnTo>
                  <a:pt x="3306" y="3794"/>
                </a:lnTo>
                <a:lnTo>
                  <a:pt x="3304" y="3794"/>
                </a:lnTo>
                <a:lnTo>
                  <a:pt x="3304" y="3794"/>
                </a:lnTo>
                <a:lnTo>
                  <a:pt x="3304" y="3794"/>
                </a:lnTo>
                <a:lnTo>
                  <a:pt x="3304" y="3794"/>
                </a:lnTo>
                <a:lnTo>
                  <a:pt x="3304" y="3794"/>
                </a:lnTo>
                <a:lnTo>
                  <a:pt x="3301" y="3794"/>
                </a:lnTo>
                <a:lnTo>
                  <a:pt x="3298" y="3794"/>
                </a:lnTo>
                <a:lnTo>
                  <a:pt x="3298" y="3794"/>
                </a:lnTo>
                <a:lnTo>
                  <a:pt x="3290" y="3794"/>
                </a:lnTo>
                <a:lnTo>
                  <a:pt x="3290" y="3794"/>
                </a:lnTo>
                <a:lnTo>
                  <a:pt x="3290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4"/>
                </a:lnTo>
                <a:lnTo>
                  <a:pt x="3287" y="3791"/>
                </a:lnTo>
                <a:lnTo>
                  <a:pt x="3287" y="3791"/>
                </a:lnTo>
                <a:lnTo>
                  <a:pt x="3287" y="3791"/>
                </a:lnTo>
                <a:lnTo>
                  <a:pt x="3287" y="3791"/>
                </a:lnTo>
                <a:lnTo>
                  <a:pt x="3287" y="3791"/>
                </a:lnTo>
                <a:lnTo>
                  <a:pt x="3287" y="3791"/>
                </a:lnTo>
                <a:lnTo>
                  <a:pt x="3287" y="3791"/>
                </a:lnTo>
                <a:lnTo>
                  <a:pt x="3285" y="3788"/>
                </a:lnTo>
                <a:lnTo>
                  <a:pt x="3285" y="3786"/>
                </a:lnTo>
                <a:lnTo>
                  <a:pt x="3285" y="3786"/>
                </a:lnTo>
                <a:lnTo>
                  <a:pt x="3287" y="3783"/>
                </a:lnTo>
                <a:lnTo>
                  <a:pt x="3287" y="3780"/>
                </a:lnTo>
                <a:lnTo>
                  <a:pt x="3285" y="3780"/>
                </a:lnTo>
                <a:lnTo>
                  <a:pt x="3285" y="3780"/>
                </a:lnTo>
                <a:lnTo>
                  <a:pt x="3287" y="3780"/>
                </a:lnTo>
                <a:lnTo>
                  <a:pt x="3287" y="3778"/>
                </a:lnTo>
                <a:lnTo>
                  <a:pt x="3290" y="3775"/>
                </a:lnTo>
                <a:lnTo>
                  <a:pt x="3290" y="3772"/>
                </a:lnTo>
                <a:lnTo>
                  <a:pt x="3290" y="3772"/>
                </a:lnTo>
                <a:lnTo>
                  <a:pt x="3290" y="3772"/>
                </a:lnTo>
                <a:lnTo>
                  <a:pt x="3290" y="3772"/>
                </a:lnTo>
                <a:lnTo>
                  <a:pt x="3290" y="3775"/>
                </a:lnTo>
                <a:lnTo>
                  <a:pt x="3290" y="3775"/>
                </a:lnTo>
                <a:lnTo>
                  <a:pt x="3293" y="3778"/>
                </a:lnTo>
                <a:lnTo>
                  <a:pt x="3293" y="3775"/>
                </a:lnTo>
                <a:lnTo>
                  <a:pt x="3295" y="3769"/>
                </a:lnTo>
                <a:lnTo>
                  <a:pt x="3298" y="3769"/>
                </a:lnTo>
                <a:lnTo>
                  <a:pt x="3301" y="3769"/>
                </a:lnTo>
                <a:lnTo>
                  <a:pt x="3304" y="3767"/>
                </a:lnTo>
                <a:lnTo>
                  <a:pt x="3304" y="3767"/>
                </a:lnTo>
                <a:lnTo>
                  <a:pt x="3306" y="3764"/>
                </a:lnTo>
                <a:lnTo>
                  <a:pt x="3306" y="3764"/>
                </a:lnTo>
                <a:lnTo>
                  <a:pt x="3309" y="3764"/>
                </a:lnTo>
                <a:lnTo>
                  <a:pt x="3309" y="3761"/>
                </a:lnTo>
                <a:lnTo>
                  <a:pt x="3309" y="3761"/>
                </a:lnTo>
                <a:lnTo>
                  <a:pt x="3309" y="3759"/>
                </a:lnTo>
                <a:lnTo>
                  <a:pt x="3309" y="3759"/>
                </a:lnTo>
                <a:lnTo>
                  <a:pt x="3309" y="3759"/>
                </a:lnTo>
                <a:lnTo>
                  <a:pt x="3309" y="3759"/>
                </a:lnTo>
                <a:lnTo>
                  <a:pt x="3309" y="3756"/>
                </a:lnTo>
                <a:lnTo>
                  <a:pt x="3309" y="3756"/>
                </a:lnTo>
                <a:lnTo>
                  <a:pt x="3309" y="3756"/>
                </a:lnTo>
                <a:lnTo>
                  <a:pt x="3309" y="3756"/>
                </a:lnTo>
                <a:lnTo>
                  <a:pt x="3309" y="3753"/>
                </a:lnTo>
                <a:lnTo>
                  <a:pt x="3306" y="3753"/>
                </a:lnTo>
                <a:lnTo>
                  <a:pt x="3306" y="3751"/>
                </a:lnTo>
                <a:lnTo>
                  <a:pt x="3304" y="3751"/>
                </a:lnTo>
                <a:lnTo>
                  <a:pt x="3304" y="3751"/>
                </a:lnTo>
                <a:lnTo>
                  <a:pt x="3306" y="3751"/>
                </a:lnTo>
                <a:lnTo>
                  <a:pt x="3304" y="3748"/>
                </a:lnTo>
                <a:lnTo>
                  <a:pt x="3304" y="3748"/>
                </a:lnTo>
                <a:lnTo>
                  <a:pt x="3301" y="3748"/>
                </a:lnTo>
                <a:lnTo>
                  <a:pt x="3301" y="3745"/>
                </a:lnTo>
                <a:lnTo>
                  <a:pt x="3304" y="3745"/>
                </a:lnTo>
                <a:lnTo>
                  <a:pt x="3306" y="3748"/>
                </a:lnTo>
                <a:lnTo>
                  <a:pt x="3306" y="3748"/>
                </a:lnTo>
                <a:lnTo>
                  <a:pt x="3306" y="3748"/>
                </a:lnTo>
                <a:lnTo>
                  <a:pt x="3306" y="3748"/>
                </a:lnTo>
                <a:lnTo>
                  <a:pt x="3306" y="3748"/>
                </a:lnTo>
                <a:lnTo>
                  <a:pt x="3309" y="3743"/>
                </a:lnTo>
                <a:lnTo>
                  <a:pt x="3306" y="3740"/>
                </a:lnTo>
                <a:lnTo>
                  <a:pt x="3304" y="3737"/>
                </a:lnTo>
                <a:lnTo>
                  <a:pt x="3306" y="3735"/>
                </a:lnTo>
                <a:lnTo>
                  <a:pt x="3306" y="3737"/>
                </a:lnTo>
                <a:lnTo>
                  <a:pt x="3306" y="3737"/>
                </a:lnTo>
                <a:lnTo>
                  <a:pt x="3306" y="3737"/>
                </a:lnTo>
                <a:lnTo>
                  <a:pt x="3306" y="3737"/>
                </a:lnTo>
                <a:lnTo>
                  <a:pt x="3309" y="3743"/>
                </a:lnTo>
                <a:lnTo>
                  <a:pt x="3309" y="3743"/>
                </a:lnTo>
                <a:lnTo>
                  <a:pt x="3312" y="3740"/>
                </a:lnTo>
                <a:lnTo>
                  <a:pt x="3312" y="3740"/>
                </a:lnTo>
                <a:lnTo>
                  <a:pt x="3312" y="3745"/>
                </a:lnTo>
                <a:lnTo>
                  <a:pt x="3312" y="3748"/>
                </a:lnTo>
                <a:lnTo>
                  <a:pt x="3312" y="3748"/>
                </a:lnTo>
                <a:lnTo>
                  <a:pt x="3312" y="3748"/>
                </a:lnTo>
                <a:lnTo>
                  <a:pt x="3312" y="3748"/>
                </a:lnTo>
                <a:lnTo>
                  <a:pt x="3314" y="3745"/>
                </a:lnTo>
                <a:lnTo>
                  <a:pt x="3314" y="3748"/>
                </a:lnTo>
                <a:lnTo>
                  <a:pt x="3314" y="3748"/>
                </a:lnTo>
                <a:lnTo>
                  <a:pt x="3314" y="3748"/>
                </a:lnTo>
                <a:lnTo>
                  <a:pt x="3314" y="3745"/>
                </a:lnTo>
                <a:lnTo>
                  <a:pt x="3317" y="3748"/>
                </a:lnTo>
                <a:lnTo>
                  <a:pt x="3317" y="3748"/>
                </a:lnTo>
                <a:lnTo>
                  <a:pt x="3312" y="3751"/>
                </a:lnTo>
                <a:lnTo>
                  <a:pt x="3312" y="3751"/>
                </a:lnTo>
                <a:lnTo>
                  <a:pt x="3314" y="3751"/>
                </a:lnTo>
                <a:lnTo>
                  <a:pt x="3314" y="3751"/>
                </a:lnTo>
                <a:lnTo>
                  <a:pt x="3314" y="3751"/>
                </a:lnTo>
                <a:lnTo>
                  <a:pt x="3314" y="3751"/>
                </a:lnTo>
                <a:lnTo>
                  <a:pt x="3317" y="3751"/>
                </a:lnTo>
                <a:lnTo>
                  <a:pt x="3317" y="3751"/>
                </a:lnTo>
                <a:lnTo>
                  <a:pt x="3314" y="3751"/>
                </a:lnTo>
                <a:lnTo>
                  <a:pt x="3314" y="3751"/>
                </a:lnTo>
                <a:lnTo>
                  <a:pt x="3314" y="3753"/>
                </a:lnTo>
                <a:lnTo>
                  <a:pt x="3314" y="3753"/>
                </a:lnTo>
                <a:lnTo>
                  <a:pt x="3314" y="3751"/>
                </a:lnTo>
                <a:lnTo>
                  <a:pt x="3314" y="3751"/>
                </a:lnTo>
                <a:lnTo>
                  <a:pt x="3312" y="3751"/>
                </a:lnTo>
                <a:lnTo>
                  <a:pt x="3312" y="3751"/>
                </a:lnTo>
                <a:lnTo>
                  <a:pt x="3312" y="3751"/>
                </a:lnTo>
                <a:lnTo>
                  <a:pt x="3312" y="3751"/>
                </a:lnTo>
                <a:lnTo>
                  <a:pt x="3312" y="3751"/>
                </a:lnTo>
                <a:lnTo>
                  <a:pt x="3312" y="3751"/>
                </a:lnTo>
                <a:lnTo>
                  <a:pt x="3312" y="3751"/>
                </a:lnTo>
                <a:lnTo>
                  <a:pt x="3312" y="3751"/>
                </a:lnTo>
                <a:lnTo>
                  <a:pt x="3312" y="3751"/>
                </a:lnTo>
                <a:lnTo>
                  <a:pt x="3312" y="3753"/>
                </a:lnTo>
                <a:lnTo>
                  <a:pt x="3312" y="3753"/>
                </a:lnTo>
                <a:lnTo>
                  <a:pt x="3312" y="3753"/>
                </a:lnTo>
                <a:lnTo>
                  <a:pt x="3312" y="3753"/>
                </a:lnTo>
                <a:lnTo>
                  <a:pt x="3312" y="3756"/>
                </a:lnTo>
                <a:lnTo>
                  <a:pt x="3312" y="3756"/>
                </a:lnTo>
                <a:lnTo>
                  <a:pt x="3312" y="3756"/>
                </a:lnTo>
                <a:lnTo>
                  <a:pt x="3312" y="3759"/>
                </a:lnTo>
                <a:lnTo>
                  <a:pt x="3312" y="3761"/>
                </a:lnTo>
                <a:lnTo>
                  <a:pt x="3312" y="3761"/>
                </a:lnTo>
                <a:lnTo>
                  <a:pt x="3312" y="3759"/>
                </a:lnTo>
                <a:lnTo>
                  <a:pt x="3314" y="3759"/>
                </a:lnTo>
                <a:lnTo>
                  <a:pt x="3314" y="3759"/>
                </a:lnTo>
                <a:lnTo>
                  <a:pt x="3325" y="3756"/>
                </a:lnTo>
                <a:lnTo>
                  <a:pt x="3325" y="3756"/>
                </a:lnTo>
                <a:lnTo>
                  <a:pt x="3325" y="3756"/>
                </a:lnTo>
                <a:lnTo>
                  <a:pt x="3325" y="3756"/>
                </a:lnTo>
                <a:lnTo>
                  <a:pt x="3325" y="3756"/>
                </a:lnTo>
                <a:lnTo>
                  <a:pt x="3328" y="3756"/>
                </a:lnTo>
                <a:lnTo>
                  <a:pt x="3330" y="3756"/>
                </a:lnTo>
                <a:lnTo>
                  <a:pt x="3330" y="3753"/>
                </a:lnTo>
                <a:lnTo>
                  <a:pt x="3328" y="3751"/>
                </a:lnTo>
                <a:lnTo>
                  <a:pt x="3328" y="3751"/>
                </a:lnTo>
                <a:lnTo>
                  <a:pt x="3328" y="3745"/>
                </a:lnTo>
                <a:lnTo>
                  <a:pt x="3330" y="3743"/>
                </a:lnTo>
                <a:lnTo>
                  <a:pt x="3338" y="3740"/>
                </a:lnTo>
                <a:lnTo>
                  <a:pt x="3341" y="3737"/>
                </a:lnTo>
                <a:lnTo>
                  <a:pt x="3341" y="3737"/>
                </a:lnTo>
                <a:lnTo>
                  <a:pt x="3341" y="3740"/>
                </a:lnTo>
                <a:lnTo>
                  <a:pt x="3338" y="3740"/>
                </a:lnTo>
                <a:lnTo>
                  <a:pt x="3336" y="3740"/>
                </a:lnTo>
                <a:lnTo>
                  <a:pt x="3333" y="3743"/>
                </a:lnTo>
                <a:lnTo>
                  <a:pt x="3330" y="3743"/>
                </a:lnTo>
                <a:lnTo>
                  <a:pt x="3330" y="3743"/>
                </a:lnTo>
                <a:lnTo>
                  <a:pt x="3330" y="3745"/>
                </a:lnTo>
                <a:lnTo>
                  <a:pt x="3330" y="3745"/>
                </a:lnTo>
                <a:lnTo>
                  <a:pt x="3330" y="3745"/>
                </a:lnTo>
                <a:lnTo>
                  <a:pt x="3330" y="3748"/>
                </a:lnTo>
                <a:lnTo>
                  <a:pt x="3330" y="3748"/>
                </a:lnTo>
                <a:lnTo>
                  <a:pt x="3330" y="3745"/>
                </a:lnTo>
                <a:lnTo>
                  <a:pt x="3333" y="3745"/>
                </a:lnTo>
                <a:lnTo>
                  <a:pt x="3333" y="3745"/>
                </a:lnTo>
                <a:lnTo>
                  <a:pt x="3333" y="3745"/>
                </a:lnTo>
                <a:lnTo>
                  <a:pt x="3330" y="3748"/>
                </a:lnTo>
                <a:lnTo>
                  <a:pt x="3330" y="3753"/>
                </a:lnTo>
                <a:lnTo>
                  <a:pt x="3330" y="3753"/>
                </a:lnTo>
                <a:lnTo>
                  <a:pt x="3333" y="3751"/>
                </a:lnTo>
                <a:lnTo>
                  <a:pt x="3333" y="3748"/>
                </a:lnTo>
                <a:lnTo>
                  <a:pt x="3333" y="3748"/>
                </a:lnTo>
                <a:lnTo>
                  <a:pt x="3336" y="3745"/>
                </a:lnTo>
                <a:lnTo>
                  <a:pt x="3338" y="3743"/>
                </a:lnTo>
                <a:lnTo>
                  <a:pt x="3341" y="3740"/>
                </a:lnTo>
                <a:lnTo>
                  <a:pt x="3344" y="3740"/>
                </a:lnTo>
                <a:lnTo>
                  <a:pt x="3344" y="3740"/>
                </a:lnTo>
                <a:lnTo>
                  <a:pt x="3346" y="3740"/>
                </a:lnTo>
                <a:lnTo>
                  <a:pt x="3349" y="3743"/>
                </a:lnTo>
                <a:lnTo>
                  <a:pt x="3349" y="3743"/>
                </a:lnTo>
                <a:lnTo>
                  <a:pt x="3352" y="3743"/>
                </a:lnTo>
                <a:lnTo>
                  <a:pt x="3352" y="3743"/>
                </a:lnTo>
                <a:lnTo>
                  <a:pt x="3352" y="3740"/>
                </a:lnTo>
                <a:lnTo>
                  <a:pt x="3352" y="3740"/>
                </a:lnTo>
                <a:lnTo>
                  <a:pt x="3354" y="3740"/>
                </a:lnTo>
                <a:lnTo>
                  <a:pt x="3357" y="3737"/>
                </a:lnTo>
                <a:lnTo>
                  <a:pt x="3360" y="3737"/>
                </a:lnTo>
                <a:lnTo>
                  <a:pt x="3362" y="3737"/>
                </a:lnTo>
                <a:lnTo>
                  <a:pt x="3365" y="3735"/>
                </a:lnTo>
                <a:lnTo>
                  <a:pt x="3365" y="3735"/>
                </a:lnTo>
                <a:lnTo>
                  <a:pt x="3368" y="3735"/>
                </a:lnTo>
                <a:lnTo>
                  <a:pt x="3368" y="3732"/>
                </a:lnTo>
                <a:lnTo>
                  <a:pt x="3365" y="3732"/>
                </a:lnTo>
                <a:lnTo>
                  <a:pt x="3365" y="3732"/>
                </a:lnTo>
                <a:lnTo>
                  <a:pt x="3365" y="3735"/>
                </a:lnTo>
                <a:lnTo>
                  <a:pt x="3362" y="3735"/>
                </a:lnTo>
                <a:lnTo>
                  <a:pt x="3362" y="3735"/>
                </a:lnTo>
                <a:lnTo>
                  <a:pt x="3362" y="3737"/>
                </a:lnTo>
                <a:lnTo>
                  <a:pt x="3360" y="3737"/>
                </a:lnTo>
                <a:lnTo>
                  <a:pt x="3360" y="3735"/>
                </a:lnTo>
                <a:lnTo>
                  <a:pt x="3362" y="3735"/>
                </a:lnTo>
                <a:lnTo>
                  <a:pt x="3362" y="3735"/>
                </a:lnTo>
                <a:lnTo>
                  <a:pt x="3362" y="3732"/>
                </a:lnTo>
                <a:lnTo>
                  <a:pt x="3362" y="3732"/>
                </a:lnTo>
                <a:lnTo>
                  <a:pt x="3362" y="3729"/>
                </a:lnTo>
                <a:lnTo>
                  <a:pt x="3360" y="3729"/>
                </a:lnTo>
                <a:lnTo>
                  <a:pt x="3362" y="3729"/>
                </a:lnTo>
                <a:lnTo>
                  <a:pt x="3365" y="3729"/>
                </a:lnTo>
                <a:lnTo>
                  <a:pt x="3365" y="3727"/>
                </a:lnTo>
                <a:lnTo>
                  <a:pt x="3365" y="3727"/>
                </a:lnTo>
                <a:lnTo>
                  <a:pt x="3368" y="3729"/>
                </a:lnTo>
                <a:lnTo>
                  <a:pt x="3371" y="3729"/>
                </a:lnTo>
                <a:lnTo>
                  <a:pt x="3368" y="3732"/>
                </a:lnTo>
                <a:lnTo>
                  <a:pt x="3371" y="3732"/>
                </a:lnTo>
                <a:lnTo>
                  <a:pt x="3371" y="3732"/>
                </a:lnTo>
                <a:lnTo>
                  <a:pt x="3371" y="3732"/>
                </a:lnTo>
                <a:lnTo>
                  <a:pt x="3371" y="3732"/>
                </a:lnTo>
                <a:lnTo>
                  <a:pt x="3373" y="3732"/>
                </a:lnTo>
                <a:lnTo>
                  <a:pt x="3373" y="3729"/>
                </a:lnTo>
                <a:lnTo>
                  <a:pt x="3373" y="3732"/>
                </a:lnTo>
                <a:lnTo>
                  <a:pt x="3373" y="3732"/>
                </a:lnTo>
                <a:lnTo>
                  <a:pt x="3373" y="3732"/>
                </a:lnTo>
                <a:lnTo>
                  <a:pt x="3371" y="3732"/>
                </a:lnTo>
                <a:lnTo>
                  <a:pt x="3371" y="3735"/>
                </a:lnTo>
                <a:lnTo>
                  <a:pt x="3373" y="3735"/>
                </a:lnTo>
                <a:lnTo>
                  <a:pt x="3373" y="3735"/>
                </a:lnTo>
                <a:lnTo>
                  <a:pt x="3376" y="3735"/>
                </a:lnTo>
                <a:lnTo>
                  <a:pt x="3376" y="3732"/>
                </a:lnTo>
                <a:lnTo>
                  <a:pt x="3379" y="3732"/>
                </a:lnTo>
                <a:lnTo>
                  <a:pt x="3381" y="3732"/>
                </a:lnTo>
                <a:lnTo>
                  <a:pt x="3381" y="3729"/>
                </a:lnTo>
                <a:lnTo>
                  <a:pt x="3381" y="3729"/>
                </a:lnTo>
                <a:lnTo>
                  <a:pt x="3379" y="3729"/>
                </a:lnTo>
                <a:lnTo>
                  <a:pt x="3379" y="3732"/>
                </a:lnTo>
                <a:lnTo>
                  <a:pt x="3376" y="3729"/>
                </a:lnTo>
                <a:lnTo>
                  <a:pt x="3376" y="3729"/>
                </a:lnTo>
                <a:lnTo>
                  <a:pt x="3379" y="3729"/>
                </a:lnTo>
                <a:lnTo>
                  <a:pt x="3376" y="3729"/>
                </a:lnTo>
                <a:lnTo>
                  <a:pt x="3376" y="3729"/>
                </a:lnTo>
                <a:lnTo>
                  <a:pt x="3379" y="3727"/>
                </a:lnTo>
                <a:lnTo>
                  <a:pt x="3381" y="3727"/>
                </a:lnTo>
                <a:lnTo>
                  <a:pt x="3381" y="3729"/>
                </a:lnTo>
                <a:lnTo>
                  <a:pt x="3384" y="3729"/>
                </a:lnTo>
                <a:lnTo>
                  <a:pt x="3384" y="3729"/>
                </a:lnTo>
                <a:lnTo>
                  <a:pt x="3387" y="3729"/>
                </a:lnTo>
                <a:lnTo>
                  <a:pt x="3389" y="3732"/>
                </a:lnTo>
                <a:lnTo>
                  <a:pt x="3387" y="3735"/>
                </a:lnTo>
                <a:lnTo>
                  <a:pt x="3387" y="3735"/>
                </a:lnTo>
                <a:lnTo>
                  <a:pt x="3384" y="3737"/>
                </a:lnTo>
                <a:lnTo>
                  <a:pt x="3387" y="3737"/>
                </a:lnTo>
                <a:lnTo>
                  <a:pt x="3389" y="3735"/>
                </a:lnTo>
                <a:lnTo>
                  <a:pt x="3392" y="3732"/>
                </a:lnTo>
                <a:lnTo>
                  <a:pt x="3395" y="3732"/>
                </a:lnTo>
                <a:lnTo>
                  <a:pt x="3395" y="3729"/>
                </a:lnTo>
                <a:lnTo>
                  <a:pt x="3397" y="3729"/>
                </a:lnTo>
                <a:lnTo>
                  <a:pt x="3397" y="3729"/>
                </a:lnTo>
                <a:lnTo>
                  <a:pt x="3395" y="3727"/>
                </a:lnTo>
                <a:lnTo>
                  <a:pt x="3395" y="3727"/>
                </a:lnTo>
                <a:lnTo>
                  <a:pt x="3395" y="3729"/>
                </a:lnTo>
                <a:lnTo>
                  <a:pt x="3395" y="3727"/>
                </a:lnTo>
                <a:lnTo>
                  <a:pt x="3397" y="3727"/>
                </a:lnTo>
                <a:lnTo>
                  <a:pt x="3403" y="3727"/>
                </a:lnTo>
                <a:lnTo>
                  <a:pt x="3400" y="3727"/>
                </a:lnTo>
                <a:lnTo>
                  <a:pt x="3400" y="3727"/>
                </a:lnTo>
                <a:lnTo>
                  <a:pt x="3400" y="3724"/>
                </a:lnTo>
                <a:lnTo>
                  <a:pt x="3400" y="3724"/>
                </a:lnTo>
                <a:lnTo>
                  <a:pt x="3400" y="3721"/>
                </a:lnTo>
                <a:lnTo>
                  <a:pt x="3400" y="3721"/>
                </a:lnTo>
                <a:lnTo>
                  <a:pt x="3403" y="3724"/>
                </a:lnTo>
                <a:lnTo>
                  <a:pt x="3403" y="3727"/>
                </a:lnTo>
                <a:lnTo>
                  <a:pt x="3405" y="3727"/>
                </a:lnTo>
                <a:lnTo>
                  <a:pt x="3405" y="3729"/>
                </a:lnTo>
                <a:lnTo>
                  <a:pt x="3405" y="3729"/>
                </a:lnTo>
                <a:lnTo>
                  <a:pt x="3405" y="3729"/>
                </a:lnTo>
                <a:lnTo>
                  <a:pt x="3405" y="3729"/>
                </a:lnTo>
                <a:lnTo>
                  <a:pt x="3408" y="3729"/>
                </a:lnTo>
                <a:lnTo>
                  <a:pt x="3408" y="3729"/>
                </a:lnTo>
                <a:lnTo>
                  <a:pt x="3408" y="3727"/>
                </a:lnTo>
                <a:lnTo>
                  <a:pt x="3411" y="3727"/>
                </a:lnTo>
                <a:lnTo>
                  <a:pt x="3411" y="3729"/>
                </a:lnTo>
                <a:lnTo>
                  <a:pt x="3413" y="3729"/>
                </a:lnTo>
                <a:lnTo>
                  <a:pt x="3413" y="3729"/>
                </a:lnTo>
                <a:lnTo>
                  <a:pt x="3416" y="3727"/>
                </a:lnTo>
                <a:lnTo>
                  <a:pt x="3416" y="3727"/>
                </a:lnTo>
                <a:lnTo>
                  <a:pt x="3413" y="3727"/>
                </a:lnTo>
                <a:lnTo>
                  <a:pt x="3413" y="3724"/>
                </a:lnTo>
                <a:lnTo>
                  <a:pt x="3413" y="3724"/>
                </a:lnTo>
                <a:lnTo>
                  <a:pt x="3416" y="3724"/>
                </a:lnTo>
                <a:lnTo>
                  <a:pt x="3416" y="3724"/>
                </a:lnTo>
                <a:lnTo>
                  <a:pt x="3416" y="3727"/>
                </a:lnTo>
                <a:lnTo>
                  <a:pt x="3416" y="3727"/>
                </a:lnTo>
                <a:lnTo>
                  <a:pt x="3419" y="3727"/>
                </a:lnTo>
                <a:lnTo>
                  <a:pt x="3419" y="3729"/>
                </a:lnTo>
                <a:lnTo>
                  <a:pt x="3419" y="3727"/>
                </a:lnTo>
                <a:lnTo>
                  <a:pt x="3421" y="3727"/>
                </a:lnTo>
                <a:lnTo>
                  <a:pt x="3421" y="3727"/>
                </a:lnTo>
                <a:lnTo>
                  <a:pt x="3424" y="3721"/>
                </a:lnTo>
                <a:lnTo>
                  <a:pt x="3427" y="3719"/>
                </a:lnTo>
                <a:lnTo>
                  <a:pt x="3427" y="3719"/>
                </a:lnTo>
                <a:lnTo>
                  <a:pt x="3429" y="3721"/>
                </a:lnTo>
                <a:lnTo>
                  <a:pt x="3432" y="3719"/>
                </a:lnTo>
                <a:lnTo>
                  <a:pt x="3432" y="3719"/>
                </a:lnTo>
                <a:lnTo>
                  <a:pt x="3432" y="3719"/>
                </a:lnTo>
                <a:lnTo>
                  <a:pt x="3429" y="3719"/>
                </a:lnTo>
                <a:lnTo>
                  <a:pt x="3429" y="3716"/>
                </a:lnTo>
                <a:lnTo>
                  <a:pt x="3432" y="3716"/>
                </a:lnTo>
                <a:lnTo>
                  <a:pt x="3432" y="3713"/>
                </a:lnTo>
                <a:lnTo>
                  <a:pt x="3432" y="3710"/>
                </a:lnTo>
                <a:lnTo>
                  <a:pt x="3429" y="3710"/>
                </a:lnTo>
                <a:lnTo>
                  <a:pt x="3424" y="3705"/>
                </a:lnTo>
                <a:lnTo>
                  <a:pt x="3424" y="3705"/>
                </a:lnTo>
                <a:lnTo>
                  <a:pt x="3424" y="3705"/>
                </a:lnTo>
                <a:lnTo>
                  <a:pt x="3427" y="3705"/>
                </a:lnTo>
                <a:lnTo>
                  <a:pt x="3427" y="3705"/>
                </a:lnTo>
                <a:lnTo>
                  <a:pt x="3429" y="3708"/>
                </a:lnTo>
                <a:lnTo>
                  <a:pt x="3432" y="3708"/>
                </a:lnTo>
                <a:lnTo>
                  <a:pt x="3432" y="3705"/>
                </a:lnTo>
                <a:lnTo>
                  <a:pt x="3432" y="3708"/>
                </a:lnTo>
                <a:lnTo>
                  <a:pt x="3435" y="3708"/>
                </a:lnTo>
                <a:lnTo>
                  <a:pt x="3435" y="3708"/>
                </a:lnTo>
                <a:lnTo>
                  <a:pt x="3437" y="3705"/>
                </a:lnTo>
                <a:lnTo>
                  <a:pt x="3437" y="3708"/>
                </a:lnTo>
                <a:lnTo>
                  <a:pt x="3437" y="3708"/>
                </a:lnTo>
                <a:lnTo>
                  <a:pt x="3437" y="3710"/>
                </a:lnTo>
                <a:lnTo>
                  <a:pt x="3437" y="3710"/>
                </a:lnTo>
                <a:lnTo>
                  <a:pt x="3440" y="3710"/>
                </a:lnTo>
                <a:lnTo>
                  <a:pt x="3440" y="3710"/>
                </a:lnTo>
                <a:lnTo>
                  <a:pt x="3440" y="3710"/>
                </a:lnTo>
                <a:lnTo>
                  <a:pt x="3440" y="3713"/>
                </a:lnTo>
                <a:lnTo>
                  <a:pt x="3440" y="3713"/>
                </a:lnTo>
                <a:lnTo>
                  <a:pt x="3440" y="3710"/>
                </a:lnTo>
                <a:lnTo>
                  <a:pt x="3437" y="3710"/>
                </a:lnTo>
                <a:lnTo>
                  <a:pt x="3437" y="3713"/>
                </a:lnTo>
                <a:lnTo>
                  <a:pt x="3437" y="3713"/>
                </a:lnTo>
                <a:lnTo>
                  <a:pt x="3440" y="3713"/>
                </a:lnTo>
                <a:lnTo>
                  <a:pt x="3440" y="3713"/>
                </a:lnTo>
                <a:lnTo>
                  <a:pt x="3443" y="3713"/>
                </a:lnTo>
                <a:lnTo>
                  <a:pt x="3443" y="3713"/>
                </a:lnTo>
                <a:lnTo>
                  <a:pt x="3443" y="3713"/>
                </a:lnTo>
                <a:lnTo>
                  <a:pt x="3443" y="3710"/>
                </a:lnTo>
                <a:lnTo>
                  <a:pt x="3443" y="3710"/>
                </a:lnTo>
                <a:lnTo>
                  <a:pt x="3443" y="3710"/>
                </a:lnTo>
                <a:lnTo>
                  <a:pt x="3446" y="3710"/>
                </a:lnTo>
                <a:lnTo>
                  <a:pt x="3451" y="3705"/>
                </a:lnTo>
                <a:lnTo>
                  <a:pt x="3451" y="3705"/>
                </a:lnTo>
                <a:lnTo>
                  <a:pt x="3451" y="3705"/>
                </a:lnTo>
                <a:lnTo>
                  <a:pt x="3448" y="3702"/>
                </a:lnTo>
                <a:lnTo>
                  <a:pt x="3446" y="3702"/>
                </a:lnTo>
                <a:lnTo>
                  <a:pt x="3443" y="3700"/>
                </a:lnTo>
                <a:lnTo>
                  <a:pt x="3443" y="3700"/>
                </a:lnTo>
                <a:lnTo>
                  <a:pt x="3443" y="3694"/>
                </a:lnTo>
                <a:lnTo>
                  <a:pt x="3443" y="3692"/>
                </a:lnTo>
                <a:lnTo>
                  <a:pt x="3443" y="3689"/>
                </a:lnTo>
                <a:lnTo>
                  <a:pt x="3443" y="3692"/>
                </a:lnTo>
                <a:lnTo>
                  <a:pt x="3446" y="3694"/>
                </a:lnTo>
                <a:lnTo>
                  <a:pt x="3448" y="3697"/>
                </a:lnTo>
                <a:lnTo>
                  <a:pt x="3448" y="3700"/>
                </a:lnTo>
                <a:lnTo>
                  <a:pt x="3451" y="3700"/>
                </a:lnTo>
                <a:lnTo>
                  <a:pt x="3454" y="3697"/>
                </a:lnTo>
                <a:lnTo>
                  <a:pt x="3456" y="3694"/>
                </a:lnTo>
                <a:lnTo>
                  <a:pt x="3456" y="3694"/>
                </a:lnTo>
                <a:lnTo>
                  <a:pt x="3456" y="3697"/>
                </a:lnTo>
                <a:lnTo>
                  <a:pt x="3454" y="3700"/>
                </a:lnTo>
                <a:lnTo>
                  <a:pt x="3454" y="3700"/>
                </a:lnTo>
                <a:lnTo>
                  <a:pt x="3454" y="3702"/>
                </a:lnTo>
                <a:lnTo>
                  <a:pt x="3454" y="3702"/>
                </a:lnTo>
                <a:lnTo>
                  <a:pt x="3456" y="3702"/>
                </a:lnTo>
                <a:lnTo>
                  <a:pt x="3459" y="3702"/>
                </a:lnTo>
                <a:lnTo>
                  <a:pt x="3467" y="3700"/>
                </a:lnTo>
                <a:lnTo>
                  <a:pt x="3470" y="3700"/>
                </a:lnTo>
                <a:lnTo>
                  <a:pt x="3470" y="3697"/>
                </a:lnTo>
                <a:lnTo>
                  <a:pt x="3470" y="3700"/>
                </a:lnTo>
                <a:lnTo>
                  <a:pt x="3470" y="3702"/>
                </a:lnTo>
                <a:lnTo>
                  <a:pt x="3470" y="3702"/>
                </a:lnTo>
                <a:lnTo>
                  <a:pt x="3470" y="3705"/>
                </a:lnTo>
                <a:lnTo>
                  <a:pt x="3470" y="3708"/>
                </a:lnTo>
                <a:lnTo>
                  <a:pt x="3470" y="3708"/>
                </a:lnTo>
                <a:lnTo>
                  <a:pt x="3472" y="3708"/>
                </a:lnTo>
                <a:lnTo>
                  <a:pt x="3472" y="3708"/>
                </a:lnTo>
                <a:lnTo>
                  <a:pt x="3475" y="3710"/>
                </a:lnTo>
                <a:lnTo>
                  <a:pt x="3478" y="3710"/>
                </a:lnTo>
                <a:lnTo>
                  <a:pt x="3483" y="3710"/>
                </a:lnTo>
                <a:lnTo>
                  <a:pt x="3486" y="3708"/>
                </a:lnTo>
                <a:lnTo>
                  <a:pt x="3486" y="3708"/>
                </a:lnTo>
                <a:lnTo>
                  <a:pt x="3486" y="3708"/>
                </a:lnTo>
                <a:lnTo>
                  <a:pt x="3486" y="3705"/>
                </a:lnTo>
                <a:lnTo>
                  <a:pt x="3488" y="3702"/>
                </a:lnTo>
                <a:lnTo>
                  <a:pt x="3488" y="3702"/>
                </a:lnTo>
                <a:lnTo>
                  <a:pt x="3488" y="3700"/>
                </a:lnTo>
                <a:lnTo>
                  <a:pt x="3488" y="3700"/>
                </a:lnTo>
                <a:lnTo>
                  <a:pt x="3488" y="3697"/>
                </a:lnTo>
                <a:lnTo>
                  <a:pt x="3488" y="3697"/>
                </a:lnTo>
                <a:lnTo>
                  <a:pt x="3486" y="3697"/>
                </a:lnTo>
                <a:lnTo>
                  <a:pt x="3486" y="3694"/>
                </a:lnTo>
                <a:lnTo>
                  <a:pt x="3488" y="3692"/>
                </a:lnTo>
                <a:lnTo>
                  <a:pt x="3486" y="3692"/>
                </a:lnTo>
                <a:lnTo>
                  <a:pt x="3486" y="3689"/>
                </a:lnTo>
                <a:lnTo>
                  <a:pt x="3483" y="3684"/>
                </a:lnTo>
                <a:lnTo>
                  <a:pt x="3483" y="3681"/>
                </a:lnTo>
                <a:lnTo>
                  <a:pt x="3486" y="3678"/>
                </a:lnTo>
                <a:lnTo>
                  <a:pt x="3486" y="3678"/>
                </a:lnTo>
                <a:lnTo>
                  <a:pt x="3488" y="3676"/>
                </a:lnTo>
                <a:lnTo>
                  <a:pt x="3488" y="3678"/>
                </a:lnTo>
                <a:lnTo>
                  <a:pt x="3486" y="3681"/>
                </a:lnTo>
                <a:lnTo>
                  <a:pt x="3486" y="3684"/>
                </a:lnTo>
                <a:lnTo>
                  <a:pt x="3486" y="3684"/>
                </a:lnTo>
                <a:lnTo>
                  <a:pt x="3486" y="3686"/>
                </a:lnTo>
                <a:lnTo>
                  <a:pt x="3486" y="3686"/>
                </a:lnTo>
                <a:lnTo>
                  <a:pt x="3488" y="3686"/>
                </a:lnTo>
                <a:lnTo>
                  <a:pt x="3488" y="3689"/>
                </a:lnTo>
                <a:lnTo>
                  <a:pt x="3491" y="3689"/>
                </a:lnTo>
                <a:lnTo>
                  <a:pt x="3494" y="3686"/>
                </a:lnTo>
                <a:lnTo>
                  <a:pt x="3496" y="3686"/>
                </a:lnTo>
                <a:lnTo>
                  <a:pt x="3496" y="3686"/>
                </a:lnTo>
                <a:lnTo>
                  <a:pt x="3496" y="3689"/>
                </a:lnTo>
                <a:lnTo>
                  <a:pt x="3491" y="3692"/>
                </a:lnTo>
                <a:lnTo>
                  <a:pt x="3488" y="3692"/>
                </a:lnTo>
                <a:lnTo>
                  <a:pt x="3488" y="3694"/>
                </a:lnTo>
                <a:lnTo>
                  <a:pt x="3491" y="3697"/>
                </a:lnTo>
                <a:lnTo>
                  <a:pt x="3491" y="3700"/>
                </a:lnTo>
                <a:lnTo>
                  <a:pt x="3502" y="3705"/>
                </a:lnTo>
                <a:lnTo>
                  <a:pt x="3504" y="3705"/>
                </a:lnTo>
                <a:lnTo>
                  <a:pt x="3507" y="3705"/>
                </a:lnTo>
                <a:lnTo>
                  <a:pt x="3510" y="3702"/>
                </a:lnTo>
                <a:lnTo>
                  <a:pt x="3510" y="3700"/>
                </a:lnTo>
                <a:lnTo>
                  <a:pt x="3510" y="3697"/>
                </a:lnTo>
                <a:lnTo>
                  <a:pt x="3513" y="3694"/>
                </a:lnTo>
                <a:lnTo>
                  <a:pt x="3515" y="3694"/>
                </a:lnTo>
                <a:lnTo>
                  <a:pt x="3515" y="3694"/>
                </a:lnTo>
                <a:lnTo>
                  <a:pt x="3515" y="3694"/>
                </a:lnTo>
                <a:lnTo>
                  <a:pt x="3515" y="3694"/>
                </a:lnTo>
                <a:lnTo>
                  <a:pt x="3518" y="3694"/>
                </a:lnTo>
                <a:lnTo>
                  <a:pt x="3518" y="3692"/>
                </a:lnTo>
                <a:lnTo>
                  <a:pt x="3518" y="3689"/>
                </a:lnTo>
                <a:lnTo>
                  <a:pt x="3518" y="3689"/>
                </a:lnTo>
                <a:lnTo>
                  <a:pt x="3523" y="3686"/>
                </a:lnTo>
                <a:lnTo>
                  <a:pt x="3523" y="3689"/>
                </a:lnTo>
                <a:lnTo>
                  <a:pt x="3526" y="3686"/>
                </a:lnTo>
                <a:lnTo>
                  <a:pt x="3526" y="3686"/>
                </a:lnTo>
                <a:lnTo>
                  <a:pt x="3526" y="3686"/>
                </a:lnTo>
                <a:lnTo>
                  <a:pt x="3529" y="3686"/>
                </a:lnTo>
                <a:lnTo>
                  <a:pt x="3529" y="3689"/>
                </a:lnTo>
                <a:lnTo>
                  <a:pt x="3529" y="3689"/>
                </a:lnTo>
                <a:lnTo>
                  <a:pt x="3531" y="3692"/>
                </a:lnTo>
                <a:lnTo>
                  <a:pt x="3531" y="3694"/>
                </a:lnTo>
                <a:lnTo>
                  <a:pt x="3531" y="3694"/>
                </a:lnTo>
                <a:lnTo>
                  <a:pt x="3534" y="3694"/>
                </a:lnTo>
                <a:lnTo>
                  <a:pt x="3537" y="3694"/>
                </a:lnTo>
                <a:lnTo>
                  <a:pt x="3539" y="3694"/>
                </a:lnTo>
                <a:lnTo>
                  <a:pt x="3539" y="3692"/>
                </a:lnTo>
                <a:lnTo>
                  <a:pt x="3539" y="3692"/>
                </a:lnTo>
                <a:lnTo>
                  <a:pt x="3539" y="3692"/>
                </a:lnTo>
                <a:lnTo>
                  <a:pt x="3542" y="3689"/>
                </a:lnTo>
                <a:lnTo>
                  <a:pt x="3542" y="3689"/>
                </a:lnTo>
                <a:lnTo>
                  <a:pt x="3542" y="3689"/>
                </a:lnTo>
                <a:lnTo>
                  <a:pt x="3542" y="3689"/>
                </a:lnTo>
                <a:lnTo>
                  <a:pt x="3542" y="3689"/>
                </a:lnTo>
                <a:lnTo>
                  <a:pt x="3542" y="3686"/>
                </a:lnTo>
                <a:lnTo>
                  <a:pt x="3542" y="3686"/>
                </a:lnTo>
                <a:lnTo>
                  <a:pt x="3542" y="3686"/>
                </a:lnTo>
                <a:lnTo>
                  <a:pt x="3542" y="3686"/>
                </a:lnTo>
                <a:lnTo>
                  <a:pt x="3542" y="3686"/>
                </a:lnTo>
                <a:lnTo>
                  <a:pt x="3542" y="3686"/>
                </a:lnTo>
                <a:lnTo>
                  <a:pt x="3542" y="3686"/>
                </a:lnTo>
                <a:lnTo>
                  <a:pt x="3542" y="3684"/>
                </a:lnTo>
                <a:lnTo>
                  <a:pt x="3542" y="3684"/>
                </a:lnTo>
                <a:lnTo>
                  <a:pt x="3542" y="3681"/>
                </a:lnTo>
                <a:lnTo>
                  <a:pt x="3542" y="3681"/>
                </a:lnTo>
                <a:lnTo>
                  <a:pt x="3542" y="3678"/>
                </a:lnTo>
                <a:lnTo>
                  <a:pt x="3542" y="3676"/>
                </a:lnTo>
                <a:lnTo>
                  <a:pt x="3542" y="3673"/>
                </a:lnTo>
                <a:lnTo>
                  <a:pt x="3542" y="3670"/>
                </a:lnTo>
                <a:lnTo>
                  <a:pt x="3542" y="3670"/>
                </a:lnTo>
                <a:lnTo>
                  <a:pt x="3547" y="3665"/>
                </a:lnTo>
                <a:lnTo>
                  <a:pt x="3550" y="3662"/>
                </a:lnTo>
                <a:lnTo>
                  <a:pt x="3553" y="3662"/>
                </a:lnTo>
                <a:lnTo>
                  <a:pt x="3553" y="3662"/>
                </a:lnTo>
                <a:lnTo>
                  <a:pt x="3553" y="3665"/>
                </a:lnTo>
                <a:lnTo>
                  <a:pt x="3553" y="3665"/>
                </a:lnTo>
                <a:lnTo>
                  <a:pt x="3553" y="3668"/>
                </a:lnTo>
                <a:lnTo>
                  <a:pt x="3553" y="3668"/>
                </a:lnTo>
                <a:lnTo>
                  <a:pt x="3553" y="3670"/>
                </a:lnTo>
                <a:lnTo>
                  <a:pt x="3553" y="3673"/>
                </a:lnTo>
                <a:lnTo>
                  <a:pt x="3553" y="3673"/>
                </a:lnTo>
                <a:lnTo>
                  <a:pt x="3553" y="3676"/>
                </a:lnTo>
                <a:lnTo>
                  <a:pt x="3555" y="3676"/>
                </a:lnTo>
                <a:lnTo>
                  <a:pt x="3558" y="3676"/>
                </a:lnTo>
                <a:lnTo>
                  <a:pt x="3561" y="3676"/>
                </a:lnTo>
                <a:lnTo>
                  <a:pt x="3561" y="3678"/>
                </a:lnTo>
                <a:lnTo>
                  <a:pt x="3561" y="3678"/>
                </a:lnTo>
                <a:lnTo>
                  <a:pt x="3563" y="3678"/>
                </a:lnTo>
                <a:lnTo>
                  <a:pt x="3563" y="3678"/>
                </a:lnTo>
                <a:lnTo>
                  <a:pt x="3563" y="3676"/>
                </a:lnTo>
                <a:lnTo>
                  <a:pt x="3566" y="3676"/>
                </a:lnTo>
                <a:lnTo>
                  <a:pt x="3566" y="3676"/>
                </a:lnTo>
                <a:lnTo>
                  <a:pt x="3563" y="3673"/>
                </a:lnTo>
                <a:lnTo>
                  <a:pt x="3563" y="3673"/>
                </a:lnTo>
                <a:lnTo>
                  <a:pt x="3566" y="3670"/>
                </a:lnTo>
                <a:lnTo>
                  <a:pt x="3566" y="3670"/>
                </a:lnTo>
                <a:lnTo>
                  <a:pt x="3566" y="3670"/>
                </a:lnTo>
                <a:lnTo>
                  <a:pt x="3566" y="3668"/>
                </a:lnTo>
                <a:lnTo>
                  <a:pt x="3569" y="3668"/>
                </a:lnTo>
                <a:lnTo>
                  <a:pt x="3569" y="3668"/>
                </a:lnTo>
                <a:lnTo>
                  <a:pt x="3569" y="3665"/>
                </a:lnTo>
                <a:lnTo>
                  <a:pt x="3569" y="3665"/>
                </a:lnTo>
                <a:lnTo>
                  <a:pt x="3569" y="3665"/>
                </a:lnTo>
                <a:lnTo>
                  <a:pt x="3571" y="3665"/>
                </a:lnTo>
                <a:lnTo>
                  <a:pt x="3574" y="3665"/>
                </a:lnTo>
                <a:lnTo>
                  <a:pt x="3574" y="3665"/>
                </a:lnTo>
                <a:lnTo>
                  <a:pt x="3577" y="3665"/>
                </a:lnTo>
                <a:lnTo>
                  <a:pt x="3574" y="3660"/>
                </a:lnTo>
                <a:lnTo>
                  <a:pt x="3574" y="3660"/>
                </a:lnTo>
                <a:lnTo>
                  <a:pt x="3571" y="3657"/>
                </a:lnTo>
                <a:lnTo>
                  <a:pt x="3569" y="3657"/>
                </a:lnTo>
                <a:lnTo>
                  <a:pt x="3569" y="3654"/>
                </a:lnTo>
                <a:lnTo>
                  <a:pt x="3563" y="3641"/>
                </a:lnTo>
                <a:lnTo>
                  <a:pt x="3558" y="3638"/>
                </a:lnTo>
                <a:lnTo>
                  <a:pt x="3558" y="3635"/>
                </a:lnTo>
                <a:lnTo>
                  <a:pt x="3555" y="3635"/>
                </a:lnTo>
                <a:lnTo>
                  <a:pt x="3555" y="3633"/>
                </a:lnTo>
                <a:lnTo>
                  <a:pt x="3555" y="3627"/>
                </a:lnTo>
                <a:lnTo>
                  <a:pt x="3558" y="3627"/>
                </a:lnTo>
                <a:lnTo>
                  <a:pt x="3563" y="3635"/>
                </a:lnTo>
                <a:lnTo>
                  <a:pt x="3563" y="3638"/>
                </a:lnTo>
                <a:lnTo>
                  <a:pt x="3566" y="3643"/>
                </a:lnTo>
                <a:lnTo>
                  <a:pt x="3566" y="3646"/>
                </a:lnTo>
                <a:lnTo>
                  <a:pt x="3569" y="3649"/>
                </a:lnTo>
                <a:lnTo>
                  <a:pt x="3574" y="3654"/>
                </a:lnTo>
                <a:lnTo>
                  <a:pt x="3574" y="3654"/>
                </a:lnTo>
                <a:lnTo>
                  <a:pt x="3574" y="3654"/>
                </a:lnTo>
                <a:lnTo>
                  <a:pt x="3574" y="3657"/>
                </a:lnTo>
                <a:lnTo>
                  <a:pt x="3574" y="3657"/>
                </a:lnTo>
                <a:lnTo>
                  <a:pt x="3579" y="3662"/>
                </a:lnTo>
                <a:lnTo>
                  <a:pt x="3579" y="3662"/>
                </a:lnTo>
                <a:lnTo>
                  <a:pt x="3579" y="3665"/>
                </a:lnTo>
                <a:lnTo>
                  <a:pt x="3582" y="3665"/>
                </a:lnTo>
                <a:lnTo>
                  <a:pt x="3585" y="3665"/>
                </a:lnTo>
                <a:lnTo>
                  <a:pt x="3588" y="3665"/>
                </a:lnTo>
                <a:lnTo>
                  <a:pt x="3588" y="3665"/>
                </a:lnTo>
                <a:lnTo>
                  <a:pt x="3590" y="3662"/>
                </a:lnTo>
                <a:lnTo>
                  <a:pt x="3588" y="3662"/>
                </a:lnTo>
                <a:lnTo>
                  <a:pt x="3590" y="3662"/>
                </a:lnTo>
                <a:lnTo>
                  <a:pt x="3593" y="3662"/>
                </a:lnTo>
                <a:lnTo>
                  <a:pt x="3593" y="3660"/>
                </a:lnTo>
                <a:lnTo>
                  <a:pt x="3593" y="3660"/>
                </a:lnTo>
                <a:lnTo>
                  <a:pt x="3593" y="3657"/>
                </a:lnTo>
                <a:lnTo>
                  <a:pt x="3596" y="3657"/>
                </a:lnTo>
                <a:lnTo>
                  <a:pt x="3593" y="3657"/>
                </a:lnTo>
                <a:lnTo>
                  <a:pt x="3593" y="3654"/>
                </a:lnTo>
                <a:lnTo>
                  <a:pt x="3593" y="3654"/>
                </a:lnTo>
                <a:lnTo>
                  <a:pt x="3596" y="3654"/>
                </a:lnTo>
                <a:lnTo>
                  <a:pt x="3596" y="3652"/>
                </a:lnTo>
                <a:lnTo>
                  <a:pt x="3596" y="3652"/>
                </a:lnTo>
                <a:lnTo>
                  <a:pt x="3596" y="3649"/>
                </a:lnTo>
                <a:lnTo>
                  <a:pt x="3596" y="3649"/>
                </a:lnTo>
                <a:lnTo>
                  <a:pt x="3596" y="3646"/>
                </a:lnTo>
                <a:lnTo>
                  <a:pt x="3593" y="3646"/>
                </a:lnTo>
                <a:lnTo>
                  <a:pt x="3593" y="3646"/>
                </a:lnTo>
                <a:lnTo>
                  <a:pt x="3590" y="3643"/>
                </a:lnTo>
                <a:lnTo>
                  <a:pt x="3590" y="3643"/>
                </a:lnTo>
                <a:lnTo>
                  <a:pt x="3593" y="3635"/>
                </a:lnTo>
                <a:lnTo>
                  <a:pt x="3593" y="3635"/>
                </a:lnTo>
                <a:lnTo>
                  <a:pt x="3593" y="3627"/>
                </a:lnTo>
                <a:lnTo>
                  <a:pt x="3593" y="3625"/>
                </a:lnTo>
                <a:lnTo>
                  <a:pt x="3590" y="3622"/>
                </a:lnTo>
                <a:lnTo>
                  <a:pt x="3590" y="3619"/>
                </a:lnTo>
                <a:lnTo>
                  <a:pt x="3585" y="3614"/>
                </a:lnTo>
                <a:lnTo>
                  <a:pt x="3585" y="3614"/>
                </a:lnTo>
                <a:lnTo>
                  <a:pt x="3582" y="3611"/>
                </a:lnTo>
                <a:lnTo>
                  <a:pt x="3577" y="3611"/>
                </a:lnTo>
                <a:lnTo>
                  <a:pt x="3577" y="3609"/>
                </a:lnTo>
                <a:lnTo>
                  <a:pt x="3579" y="3611"/>
                </a:lnTo>
                <a:lnTo>
                  <a:pt x="3582" y="3611"/>
                </a:lnTo>
                <a:lnTo>
                  <a:pt x="3582" y="3609"/>
                </a:lnTo>
                <a:lnTo>
                  <a:pt x="3582" y="3609"/>
                </a:lnTo>
                <a:lnTo>
                  <a:pt x="3588" y="3609"/>
                </a:lnTo>
                <a:lnTo>
                  <a:pt x="3582" y="3606"/>
                </a:lnTo>
                <a:lnTo>
                  <a:pt x="3579" y="3603"/>
                </a:lnTo>
                <a:lnTo>
                  <a:pt x="3574" y="3598"/>
                </a:lnTo>
                <a:lnTo>
                  <a:pt x="3574" y="3598"/>
                </a:lnTo>
                <a:lnTo>
                  <a:pt x="3571" y="3598"/>
                </a:lnTo>
                <a:lnTo>
                  <a:pt x="3569" y="3598"/>
                </a:lnTo>
                <a:lnTo>
                  <a:pt x="3569" y="3598"/>
                </a:lnTo>
                <a:lnTo>
                  <a:pt x="3566" y="3598"/>
                </a:lnTo>
                <a:lnTo>
                  <a:pt x="3566" y="3595"/>
                </a:lnTo>
                <a:lnTo>
                  <a:pt x="3566" y="3595"/>
                </a:lnTo>
                <a:lnTo>
                  <a:pt x="3563" y="3595"/>
                </a:lnTo>
                <a:lnTo>
                  <a:pt x="3561" y="3595"/>
                </a:lnTo>
                <a:lnTo>
                  <a:pt x="3561" y="3595"/>
                </a:lnTo>
                <a:lnTo>
                  <a:pt x="3569" y="3595"/>
                </a:lnTo>
                <a:lnTo>
                  <a:pt x="3571" y="3595"/>
                </a:lnTo>
                <a:lnTo>
                  <a:pt x="3579" y="3593"/>
                </a:lnTo>
                <a:lnTo>
                  <a:pt x="3582" y="3593"/>
                </a:lnTo>
                <a:lnTo>
                  <a:pt x="3585" y="3595"/>
                </a:lnTo>
                <a:lnTo>
                  <a:pt x="3585" y="3595"/>
                </a:lnTo>
                <a:lnTo>
                  <a:pt x="3585" y="3593"/>
                </a:lnTo>
                <a:lnTo>
                  <a:pt x="3585" y="3593"/>
                </a:lnTo>
                <a:lnTo>
                  <a:pt x="3585" y="3593"/>
                </a:lnTo>
                <a:lnTo>
                  <a:pt x="3585" y="3593"/>
                </a:lnTo>
                <a:lnTo>
                  <a:pt x="3585" y="3587"/>
                </a:lnTo>
                <a:lnTo>
                  <a:pt x="3588" y="3584"/>
                </a:lnTo>
                <a:lnTo>
                  <a:pt x="3585" y="3582"/>
                </a:lnTo>
                <a:lnTo>
                  <a:pt x="3582" y="3579"/>
                </a:lnTo>
                <a:lnTo>
                  <a:pt x="3579" y="3579"/>
                </a:lnTo>
                <a:lnTo>
                  <a:pt x="3577" y="3579"/>
                </a:lnTo>
                <a:lnTo>
                  <a:pt x="3579" y="3576"/>
                </a:lnTo>
                <a:lnTo>
                  <a:pt x="3582" y="3576"/>
                </a:lnTo>
                <a:lnTo>
                  <a:pt x="3588" y="3579"/>
                </a:lnTo>
                <a:lnTo>
                  <a:pt x="3588" y="3579"/>
                </a:lnTo>
                <a:lnTo>
                  <a:pt x="3590" y="3579"/>
                </a:lnTo>
                <a:lnTo>
                  <a:pt x="3590" y="3579"/>
                </a:lnTo>
                <a:lnTo>
                  <a:pt x="3590" y="3576"/>
                </a:lnTo>
                <a:lnTo>
                  <a:pt x="3590" y="3576"/>
                </a:lnTo>
                <a:lnTo>
                  <a:pt x="3596" y="3576"/>
                </a:lnTo>
                <a:lnTo>
                  <a:pt x="3596" y="3576"/>
                </a:lnTo>
                <a:lnTo>
                  <a:pt x="3598" y="3574"/>
                </a:lnTo>
                <a:lnTo>
                  <a:pt x="3604" y="3571"/>
                </a:lnTo>
                <a:lnTo>
                  <a:pt x="3606" y="3571"/>
                </a:lnTo>
                <a:lnTo>
                  <a:pt x="3606" y="3571"/>
                </a:lnTo>
                <a:lnTo>
                  <a:pt x="3609" y="3571"/>
                </a:lnTo>
                <a:lnTo>
                  <a:pt x="3609" y="3574"/>
                </a:lnTo>
                <a:lnTo>
                  <a:pt x="3614" y="3574"/>
                </a:lnTo>
                <a:lnTo>
                  <a:pt x="3614" y="3574"/>
                </a:lnTo>
                <a:lnTo>
                  <a:pt x="3617" y="3574"/>
                </a:lnTo>
                <a:lnTo>
                  <a:pt x="3614" y="3574"/>
                </a:lnTo>
                <a:lnTo>
                  <a:pt x="3612" y="3574"/>
                </a:lnTo>
                <a:lnTo>
                  <a:pt x="3609" y="3574"/>
                </a:lnTo>
                <a:lnTo>
                  <a:pt x="3609" y="3574"/>
                </a:lnTo>
                <a:lnTo>
                  <a:pt x="3606" y="3574"/>
                </a:lnTo>
                <a:lnTo>
                  <a:pt x="3606" y="3574"/>
                </a:lnTo>
                <a:lnTo>
                  <a:pt x="3604" y="3574"/>
                </a:lnTo>
                <a:lnTo>
                  <a:pt x="3598" y="3576"/>
                </a:lnTo>
                <a:lnTo>
                  <a:pt x="3593" y="3576"/>
                </a:lnTo>
                <a:lnTo>
                  <a:pt x="3593" y="3579"/>
                </a:lnTo>
                <a:lnTo>
                  <a:pt x="3590" y="3579"/>
                </a:lnTo>
                <a:lnTo>
                  <a:pt x="3590" y="3582"/>
                </a:lnTo>
                <a:lnTo>
                  <a:pt x="3590" y="3584"/>
                </a:lnTo>
                <a:lnTo>
                  <a:pt x="3590" y="3587"/>
                </a:lnTo>
                <a:lnTo>
                  <a:pt x="3590" y="3587"/>
                </a:lnTo>
                <a:lnTo>
                  <a:pt x="3593" y="3587"/>
                </a:lnTo>
                <a:lnTo>
                  <a:pt x="3593" y="3587"/>
                </a:lnTo>
                <a:lnTo>
                  <a:pt x="3596" y="3584"/>
                </a:lnTo>
                <a:lnTo>
                  <a:pt x="3596" y="3587"/>
                </a:lnTo>
                <a:lnTo>
                  <a:pt x="3593" y="3590"/>
                </a:lnTo>
                <a:lnTo>
                  <a:pt x="3593" y="3593"/>
                </a:lnTo>
                <a:lnTo>
                  <a:pt x="3596" y="3590"/>
                </a:lnTo>
                <a:lnTo>
                  <a:pt x="3596" y="3584"/>
                </a:lnTo>
                <a:lnTo>
                  <a:pt x="3598" y="3582"/>
                </a:lnTo>
                <a:lnTo>
                  <a:pt x="3596" y="3587"/>
                </a:lnTo>
                <a:lnTo>
                  <a:pt x="3596" y="3587"/>
                </a:lnTo>
                <a:lnTo>
                  <a:pt x="3596" y="3590"/>
                </a:lnTo>
                <a:lnTo>
                  <a:pt x="3596" y="3590"/>
                </a:lnTo>
                <a:lnTo>
                  <a:pt x="3596" y="3593"/>
                </a:lnTo>
                <a:lnTo>
                  <a:pt x="3596" y="3593"/>
                </a:lnTo>
                <a:lnTo>
                  <a:pt x="3596" y="3595"/>
                </a:lnTo>
                <a:lnTo>
                  <a:pt x="3596" y="3593"/>
                </a:lnTo>
                <a:lnTo>
                  <a:pt x="3596" y="3590"/>
                </a:lnTo>
                <a:lnTo>
                  <a:pt x="3596" y="3587"/>
                </a:lnTo>
                <a:lnTo>
                  <a:pt x="3598" y="3584"/>
                </a:lnTo>
                <a:lnTo>
                  <a:pt x="3598" y="3582"/>
                </a:lnTo>
                <a:lnTo>
                  <a:pt x="3598" y="3582"/>
                </a:lnTo>
                <a:lnTo>
                  <a:pt x="3598" y="3587"/>
                </a:lnTo>
                <a:lnTo>
                  <a:pt x="3598" y="3587"/>
                </a:lnTo>
                <a:lnTo>
                  <a:pt x="3598" y="3590"/>
                </a:lnTo>
                <a:lnTo>
                  <a:pt x="3596" y="3593"/>
                </a:lnTo>
                <a:lnTo>
                  <a:pt x="3596" y="3598"/>
                </a:lnTo>
                <a:lnTo>
                  <a:pt x="3596" y="3598"/>
                </a:lnTo>
                <a:lnTo>
                  <a:pt x="3596" y="3598"/>
                </a:lnTo>
                <a:lnTo>
                  <a:pt x="3596" y="3595"/>
                </a:lnTo>
                <a:lnTo>
                  <a:pt x="3596" y="3595"/>
                </a:lnTo>
                <a:lnTo>
                  <a:pt x="3596" y="3598"/>
                </a:lnTo>
                <a:lnTo>
                  <a:pt x="3596" y="3598"/>
                </a:lnTo>
                <a:lnTo>
                  <a:pt x="3596" y="3601"/>
                </a:lnTo>
                <a:lnTo>
                  <a:pt x="3598" y="3601"/>
                </a:lnTo>
                <a:lnTo>
                  <a:pt x="3598" y="3601"/>
                </a:lnTo>
                <a:lnTo>
                  <a:pt x="3596" y="3601"/>
                </a:lnTo>
                <a:lnTo>
                  <a:pt x="3596" y="3598"/>
                </a:lnTo>
                <a:lnTo>
                  <a:pt x="3598" y="3598"/>
                </a:lnTo>
                <a:lnTo>
                  <a:pt x="3598" y="3601"/>
                </a:lnTo>
                <a:lnTo>
                  <a:pt x="3601" y="3603"/>
                </a:lnTo>
                <a:lnTo>
                  <a:pt x="3601" y="3603"/>
                </a:lnTo>
                <a:lnTo>
                  <a:pt x="3601" y="3606"/>
                </a:lnTo>
                <a:lnTo>
                  <a:pt x="3601" y="3609"/>
                </a:lnTo>
                <a:lnTo>
                  <a:pt x="3601" y="3609"/>
                </a:lnTo>
                <a:lnTo>
                  <a:pt x="3601" y="3611"/>
                </a:lnTo>
                <a:lnTo>
                  <a:pt x="3604" y="3611"/>
                </a:lnTo>
                <a:lnTo>
                  <a:pt x="3604" y="3611"/>
                </a:lnTo>
                <a:lnTo>
                  <a:pt x="3604" y="3609"/>
                </a:lnTo>
                <a:lnTo>
                  <a:pt x="3604" y="3609"/>
                </a:lnTo>
                <a:lnTo>
                  <a:pt x="3606" y="3609"/>
                </a:lnTo>
                <a:lnTo>
                  <a:pt x="3609" y="3609"/>
                </a:lnTo>
                <a:lnTo>
                  <a:pt x="3609" y="3609"/>
                </a:lnTo>
                <a:lnTo>
                  <a:pt x="3612" y="3611"/>
                </a:lnTo>
                <a:lnTo>
                  <a:pt x="3612" y="3617"/>
                </a:lnTo>
                <a:lnTo>
                  <a:pt x="3614" y="3619"/>
                </a:lnTo>
                <a:lnTo>
                  <a:pt x="3614" y="3619"/>
                </a:lnTo>
                <a:lnTo>
                  <a:pt x="3614" y="3625"/>
                </a:lnTo>
                <a:lnTo>
                  <a:pt x="3617" y="3627"/>
                </a:lnTo>
                <a:lnTo>
                  <a:pt x="3617" y="3627"/>
                </a:lnTo>
                <a:lnTo>
                  <a:pt x="3617" y="3627"/>
                </a:lnTo>
                <a:lnTo>
                  <a:pt x="3620" y="3630"/>
                </a:lnTo>
                <a:lnTo>
                  <a:pt x="3622" y="3633"/>
                </a:lnTo>
                <a:lnTo>
                  <a:pt x="3622" y="3633"/>
                </a:lnTo>
                <a:lnTo>
                  <a:pt x="3620" y="3635"/>
                </a:lnTo>
                <a:lnTo>
                  <a:pt x="3620" y="3635"/>
                </a:lnTo>
                <a:lnTo>
                  <a:pt x="3620" y="3638"/>
                </a:lnTo>
                <a:lnTo>
                  <a:pt x="3622" y="3638"/>
                </a:lnTo>
                <a:lnTo>
                  <a:pt x="3622" y="3635"/>
                </a:lnTo>
                <a:lnTo>
                  <a:pt x="3622" y="3635"/>
                </a:lnTo>
                <a:lnTo>
                  <a:pt x="3625" y="3635"/>
                </a:lnTo>
                <a:lnTo>
                  <a:pt x="3625" y="3635"/>
                </a:lnTo>
                <a:lnTo>
                  <a:pt x="3625" y="3635"/>
                </a:lnTo>
                <a:lnTo>
                  <a:pt x="3625" y="3635"/>
                </a:lnTo>
                <a:lnTo>
                  <a:pt x="3625" y="3633"/>
                </a:lnTo>
                <a:lnTo>
                  <a:pt x="3625" y="3633"/>
                </a:lnTo>
                <a:lnTo>
                  <a:pt x="3628" y="3630"/>
                </a:lnTo>
                <a:lnTo>
                  <a:pt x="3628" y="3633"/>
                </a:lnTo>
                <a:lnTo>
                  <a:pt x="3628" y="3630"/>
                </a:lnTo>
                <a:lnTo>
                  <a:pt x="3628" y="3630"/>
                </a:lnTo>
                <a:lnTo>
                  <a:pt x="3630" y="3630"/>
                </a:lnTo>
                <a:lnTo>
                  <a:pt x="3630" y="3630"/>
                </a:lnTo>
                <a:lnTo>
                  <a:pt x="3630" y="3633"/>
                </a:lnTo>
                <a:lnTo>
                  <a:pt x="3633" y="3633"/>
                </a:lnTo>
                <a:lnTo>
                  <a:pt x="3636" y="3633"/>
                </a:lnTo>
                <a:lnTo>
                  <a:pt x="3636" y="3633"/>
                </a:lnTo>
                <a:lnTo>
                  <a:pt x="3636" y="3633"/>
                </a:lnTo>
                <a:lnTo>
                  <a:pt x="3636" y="3633"/>
                </a:lnTo>
                <a:lnTo>
                  <a:pt x="3638" y="3633"/>
                </a:lnTo>
                <a:lnTo>
                  <a:pt x="3638" y="3633"/>
                </a:lnTo>
                <a:lnTo>
                  <a:pt x="3638" y="3633"/>
                </a:lnTo>
                <a:lnTo>
                  <a:pt x="3638" y="3633"/>
                </a:lnTo>
                <a:lnTo>
                  <a:pt x="3641" y="3630"/>
                </a:lnTo>
                <a:lnTo>
                  <a:pt x="3641" y="3630"/>
                </a:lnTo>
                <a:lnTo>
                  <a:pt x="3641" y="3633"/>
                </a:lnTo>
                <a:lnTo>
                  <a:pt x="3641" y="3633"/>
                </a:lnTo>
                <a:lnTo>
                  <a:pt x="3644" y="3630"/>
                </a:lnTo>
                <a:lnTo>
                  <a:pt x="3644" y="3630"/>
                </a:lnTo>
                <a:lnTo>
                  <a:pt x="3644" y="3630"/>
                </a:lnTo>
                <a:lnTo>
                  <a:pt x="3646" y="3630"/>
                </a:lnTo>
                <a:lnTo>
                  <a:pt x="3646" y="3627"/>
                </a:lnTo>
                <a:lnTo>
                  <a:pt x="3646" y="3627"/>
                </a:lnTo>
                <a:lnTo>
                  <a:pt x="3649" y="3630"/>
                </a:lnTo>
                <a:lnTo>
                  <a:pt x="3649" y="3630"/>
                </a:lnTo>
                <a:lnTo>
                  <a:pt x="3652" y="3630"/>
                </a:lnTo>
                <a:lnTo>
                  <a:pt x="3652" y="3630"/>
                </a:lnTo>
                <a:lnTo>
                  <a:pt x="3652" y="3630"/>
                </a:lnTo>
                <a:lnTo>
                  <a:pt x="3652" y="3627"/>
                </a:lnTo>
                <a:lnTo>
                  <a:pt x="3655" y="3627"/>
                </a:lnTo>
                <a:lnTo>
                  <a:pt x="3657" y="3627"/>
                </a:lnTo>
                <a:lnTo>
                  <a:pt x="3657" y="3625"/>
                </a:lnTo>
                <a:lnTo>
                  <a:pt x="3660" y="3627"/>
                </a:lnTo>
                <a:lnTo>
                  <a:pt x="3660" y="3627"/>
                </a:lnTo>
                <a:lnTo>
                  <a:pt x="3660" y="3625"/>
                </a:lnTo>
                <a:lnTo>
                  <a:pt x="3660" y="3625"/>
                </a:lnTo>
                <a:lnTo>
                  <a:pt x="3660" y="3625"/>
                </a:lnTo>
                <a:lnTo>
                  <a:pt x="3660" y="3625"/>
                </a:lnTo>
                <a:lnTo>
                  <a:pt x="3660" y="3625"/>
                </a:lnTo>
                <a:lnTo>
                  <a:pt x="3663" y="3625"/>
                </a:lnTo>
                <a:lnTo>
                  <a:pt x="3665" y="3625"/>
                </a:lnTo>
                <a:lnTo>
                  <a:pt x="3665" y="3625"/>
                </a:lnTo>
                <a:lnTo>
                  <a:pt x="3668" y="3622"/>
                </a:lnTo>
                <a:lnTo>
                  <a:pt x="3668" y="3625"/>
                </a:lnTo>
                <a:lnTo>
                  <a:pt x="3668" y="3625"/>
                </a:lnTo>
                <a:lnTo>
                  <a:pt x="3671" y="3625"/>
                </a:lnTo>
                <a:lnTo>
                  <a:pt x="3671" y="3625"/>
                </a:lnTo>
                <a:lnTo>
                  <a:pt x="3671" y="3627"/>
                </a:lnTo>
                <a:lnTo>
                  <a:pt x="3671" y="3627"/>
                </a:lnTo>
                <a:lnTo>
                  <a:pt x="3671" y="3627"/>
                </a:lnTo>
                <a:lnTo>
                  <a:pt x="3671" y="3627"/>
                </a:lnTo>
                <a:lnTo>
                  <a:pt x="3673" y="3627"/>
                </a:lnTo>
                <a:lnTo>
                  <a:pt x="3673" y="3627"/>
                </a:lnTo>
                <a:lnTo>
                  <a:pt x="3673" y="3630"/>
                </a:lnTo>
                <a:lnTo>
                  <a:pt x="3676" y="3630"/>
                </a:lnTo>
                <a:lnTo>
                  <a:pt x="3676" y="3630"/>
                </a:lnTo>
                <a:lnTo>
                  <a:pt x="3676" y="3630"/>
                </a:lnTo>
                <a:lnTo>
                  <a:pt x="3676" y="3633"/>
                </a:lnTo>
                <a:lnTo>
                  <a:pt x="3676" y="3633"/>
                </a:lnTo>
                <a:lnTo>
                  <a:pt x="3673" y="3633"/>
                </a:lnTo>
                <a:lnTo>
                  <a:pt x="3676" y="3635"/>
                </a:lnTo>
                <a:lnTo>
                  <a:pt x="3676" y="3635"/>
                </a:lnTo>
                <a:lnTo>
                  <a:pt x="3676" y="3635"/>
                </a:lnTo>
                <a:lnTo>
                  <a:pt x="3676" y="3635"/>
                </a:lnTo>
                <a:lnTo>
                  <a:pt x="3676" y="3638"/>
                </a:lnTo>
                <a:lnTo>
                  <a:pt x="3676" y="3638"/>
                </a:lnTo>
                <a:lnTo>
                  <a:pt x="3676" y="3638"/>
                </a:lnTo>
                <a:lnTo>
                  <a:pt x="3679" y="3638"/>
                </a:lnTo>
                <a:lnTo>
                  <a:pt x="3679" y="3638"/>
                </a:lnTo>
                <a:lnTo>
                  <a:pt x="3681" y="3635"/>
                </a:lnTo>
                <a:lnTo>
                  <a:pt x="3684" y="3635"/>
                </a:lnTo>
                <a:lnTo>
                  <a:pt x="3687" y="3633"/>
                </a:lnTo>
                <a:lnTo>
                  <a:pt x="3687" y="3633"/>
                </a:lnTo>
                <a:lnTo>
                  <a:pt x="3687" y="3633"/>
                </a:lnTo>
                <a:lnTo>
                  <a:pt x="3684" y="3630"/>
                </a:lnTo>
                <a:lnTo>
                  <a:pt x="3684" y="3630"/>
                </a:lnTo>
                <a:lnTo>
                  <a:pt x="3681" y="3630"/>
                </a:lnTo>
                <a:lnTo>
                  <a:pt x="3681" y="3630"/>
                </a:lnTo>
                <a:lnTo>
                  <a:pt x="3681" y="3627"/>
                </a:lnTo>
                <a:lnTo>
                  <a:pt x="3681" y="3627"/>
                </a:lnTo>
                <a:lnTo>
                  <a:pt x="3681" y="3627"/>
                </a:lnTo>
                <a:lnTo>
                  <a:pt x="3679" y="3627"/>
                </a:lnTo>
                <a:lnTo>
                  <a:pt x="3679" y="3630"/>
                </a:lnTo>
                <a:lnTo>
                  <a:pt x="3679" y="3630"/>
                </a:lnTo>
                <a:lnTo>
                  <a:pt x="3679" y="3630"/>
                </a:lnTo>
                <a:lnTo>
                  <a:pt x="3679" y="3630"/>
                </a:lnTo>
                <a:lnTo>
                  <a:pt x="3676" y="3630"/>
                </a:lnTo>
                <a:lnTo>
                  <a:pt x="3676" y="3627"/>
                </a:lnTo>
                <a:lnTo>
                  <a:pt x="3676" y="3627"/>
                </a:lnTo>
                <a:lnTo>
                  <a:pt x="3679" y="3627"/>
                </a:lnTo>
                <a:lnTo>
                  <a:pt x="3679" y="3625"/>
                </a:lnTo>
                <a:lnTo>
                  <a:pt x="3681" y="3625"/>
                </a:lnTo>
                <a:lnTo>
                  <a:pt x="3681" y="3625"/>
                </a:lnTo>
                <a:lnTo>
                  <a:pt x="3684" y="3622"/>
                </a:lnTo>
                <a:lnTo>
                  <a:pt x="3684" y="3619"/>
                </a:lnTo>
                <a:lnTo>
                  <a:pt x="3684" y="3619"/>
                </a:lnTo>
                <a:lnTo>
                  <a:pt x="3684" y="3619"/>
                </a:lnTo>
                <a:lnTo>
                  <a:pt x="3681" y="3619"/>
                </a:lnTo>
                <a:lnTo>
                  <a:pt x="3681" y="3619"/>
                </a:lnTo>
                <a:lnTo>
                  <a:pt x="3676" y="3619"/>
                </a:lnTo>
                <a:lnTo>
                  <a:pt x="3679" y="3617"/>
                </a:lnTo>
                <a:lnTo>
                  <a:pt x="3679" y="3617"/>
                </a:lnTo>
                <a:lnTo>
                  <a:pt x="3679" y="3614"/>
                </a:lnTo>
                <a:lnTo>
                  <a:pt x="3679" y="3614"/>
                </a:lnTo>
                <a:lnTo>
                  <a:pt x="3681" y="3617"/>
                </a:lnTo>
                <a:lnTo>
                  <a:pt x="3681" y="3617"/>
                </a:lnTo>
                <a:lnTo>
                  <a:pt x="3681" y="3614"/>
                </a:lnTo>
                <a:lnTo>
                  <a:pt x="3681" y="3614"/>
                </a:lnTo>
                <a:lnTo>
                  <a:pt x="3681" y="3611"/>
                </a:lnTo>
                <a:lnTo>
                  <a:pt x="3684" y="3611"/>
                </a:lnTo>
                <a:lnTo>
                  <a:pt x="3687" y="3609"/>
                </a:lnTo>
                <a:lnTo>
                  <a:pt x="3687" y="3611"/>
                </a:lnTo>
                <a:lnTo>
                  <a:pt x="3689" y="3609"/>
                </a:lnTo>
                <a:lnTo>
                  <a:pt x="3692" y="3609"/>
                </a:lnTo>
                <a:lnTo>
                  <a:pt x="3692" y="3609"/>
                </a:lnTo>
                <a:lnTo>
                  <a:pt x="3695" y="3606"/>
                </a:lnTo>
                <a:lnTo>
                  <a:pt x="3697" y="3609"/>
                </a:lnTo>
                <a:lnTo>
                  <a:pt x="3700" y="3606"/>
                </a:lnTo>
                <a:lnTo>
                  <a:pt x="3700" y="3606"/>
                </a:lnTo>
                <a:lnTo>
                  <a:pt x="3700" y="3603"/>
                </a:lnTo>
                <a:lnTo>
                  <a:pt x="3700" y="3603"/>
                </a:lnTo>
                <a:lnTo>
                  <a:pt x="3703" y="3603"/>
                </a:lnTo>
                <a:lnTo>
                  <a:pt x="3703" y="3603"/>
                </a:lnTo>
                <a:lnTo>
                  <a:pt x="3703" y="3606"/>
                </a:lnTo>
                <a:lnTo>
                  <a:pt x="3705" y="3606"/>
                </a:lnTo>
                <a:lnTo>
                  <a:pt x="3705" y="3606"/>
                </a:lnTo>
                <a:lnTo>
                  <a:pt x="3705" y="3606"/>
                </a:lnTo>
                <a:lnTo>
                  <a:pt x="3705" y="3609"/>
                </a:lnTo>
                <a:lnTo>
                  <a:pt x="3705" y="3609"/>
                </a:lnTo>
                <a:lnTo>
                  <a:pt x="3703" y="3609"/>
                </a:lnTo>
                <a:lnTo>
                  <a:pt x="3703" y="3609"/>
                </a:lnTo>
                <a:lnTo>
                  <a:pt x="3703" y="3609"/>
                </a:lnTo>
                <a:lnTo>
                  <a:pt x="3703" y="3609"/>
                </a:lnTo>
                <a:lnTo>
                  <a:pt x="3697" y="3611"/>
                </a:lnTo>
                <a:lnTo>
                  <a:pt x="3697" y="3611"/>
                </a:lnTo>
                <a:lnTo>
                  <a:pt x="3697" y="3614"/>
                </a:lnTo>
                <a:lnTo>
                  <a:pt x="3697" y="3619"/>
                </a:lnTo>
                <a:lnTo>
                  <a:pt x="3697" y="3622"/>
                </a:lnTo>
                <a:lnTo>
                  <a:pt x="3697" y="3625"/>
                </a:lnTo>
                <a:lnTo>
                  <a:pt x="3697" y="3625"/>
                </a:lnTo>
                <a:lnTo>
                  <a:pt x="3700" y="3625"/>
                </a:lnTo>
                <a:lnTo>
                  <a:pt x="3705" y="3625"/>
                </a:lnTo>
                <a:lnTo>
                  <a:pt x="3708" y="3625"/>
                </a:lnTo>
                <a:lnTo>
                  <a:pt x="3711" y="3627"/>
                </a:lnTo>
                <a:lnTo>
                  <a:pt x="3711" y="3627"/>
                </a:lnTo>
                <a:lnTo>
                  <a:pt x="3711" y="3630"/>
                </a:lnTo>
                <a:lnTo>
                  <a:pt x="3711" y="3630"/>
                </a:lnTo>
                <a:lnTo>
                  <a:pt x="3711" y="3630"/>
                </a:lnTo>
                <a:lnTo>
                  <a:pt x="3713" y="3630"/>
                </a:lnTo>
                <a:lnTo>
                  <a:pt x="3713" y="3625"/>
                </a:lnTo>
                <a:lnTo>
                  <a:pt x="3713" y="3622"/>
                </a:lnTo>
                <a:lnTo>
                  <a:pt x="3716" y="3622"/>
                </a:lnTo>
                <a:lnTo>
                  <a:pt x="3716" y="3619"/>
                </a:lnTo>
                <a:lnTo>
                  <a:pt x="3716" y="3619"/>
                </a:lnTo>
                <a:lnTo>
                  <a:pt x="3719" y="3619"/>
                </a:lnTo>
                <a:lnTo>
                  <a:pt x="3716" y="3617"/>
                </a:lnTo>
                <a:lnTo>
                  <a:pt x="3716" y="3617"/>
                </a:lnTo>
                <a:lnTo>
                  <a:pt x="3713" y="3614"/>
                </a:lnTo>
                <a:lnTo>
                  <a:pt x="3713" y="3614"/>
                </a:lnTo>
                <a:lnTo>
                  <a:pt x="3713" y="3614"/>
                </a:lnTo>
                <a:lnTo>
                  <a:pt x="3711" y="3614"/>
                </a:lnTo>
                <a:lnTo>
                  <a:pt x="3711" y="3614"/>
                </a:lnTo>
                <a:lnTo>
                  <a:pt x="3711" y="3614"/>
                </a:lnTo>
                <a:lnTo>
                  <a:pt x="3711" y="3614"/>
                </a:lnTo>
                <a:lnTo>
                  <a:pt x="3711" y="3611"/>
                </a:lnTo>
                <a:lnTo>
                  <a:pt x="3708" y="3611"/>
                </a:lnTo>
                <a:lnTo>
                  <a:pt x="3708" y="3611"/>
                </a:lnTo>
                <a:lnTo>
                  <a:pt x="3708" y="3611"/>
                </a:lnTo>
                <a:lnTo>
                  <a:pt x="3708" y="3609"/>
                </a:lnTo>
                <a:lnTo>
                  <a:pt x="3711" y="3609"/>
                </a:lnTo>
                <a:lnTo>
                  <a:pt x="3711" y="3609"/>
                </a:lnTo>
                <a:lnTo>
                  <a:pt x="3713" y="3611"/>
                </a:lnTo>
                <a:lnTo>
                  <a:pt x="3713" y="3611"/>
                </a:lnTo>
                <a:lnTo>
                  <a:pt x="3716" y="3609"/>
                </a:lnTo>
                <a:lnTo>
                  <a:pt x="3716" y="3609"/>
                </a:lnTo>
                <a:lnTo>
                  <a:pt x="3716" y="3611"/>
                </a:lnTo>
                <a:lnTo>
                  <a:pt x="3716" y="3611"/>
                </a:lnTo>
                <a:lnTo>
                  <a:pt x="3716" y="3614"/>
                </a:lnTo>
                <a:lnTo>
                  <a:pt x="3716" y="3614"/>
                </a:lnTo>
                <a:lnTo>
                  <a:pt x="3719" y="3617"/>
                </a:lnTo>
                <a:lnTo>
                  <a:pt x="3719" y="3617"/>
                </a:lnTo>
                <a:lnTo>
                  <a:pt x="3719" y="3617"/>
                </a:lnTo>
                <a:lnTo>
                  <a:pt x="3722" y="3617"/>
                </a:lnTo>
                <a:lnTo>
                  <a:pt x="3722" y="3617"/>
                </a:lnTo>
                <a:lnTo>
                  <a:pt x="3722" y="3617"/>
                </a:lnTo>
                <a:lnTo>
                  <a:pt x="3722" y="3614"/>
                </a:lnTo>
                <a:lnTo>
                  <a:pt x="3722" y="3614"/>
                </a:lnTo>
                <a:lnTo>
                  <a:pt x="3724" y="3614"/>
                </a:lnTo>
                <a:lnTo>
                  <a:pt x="3724" y="3614"/>
                </a:lnTo>
                <a:lnTo>
                  <a:pt x="3722" y="3614"/>
                </a:lnTo>
                <a:lnTo>
                  <a:pt x="3722" y="3611"/>
                </a:lnTo>
                <a:lnTo>
                  <a:pt x="3724" y="3611"/>
                </a:lnTo>
                <a:lnTo>
                  <a:pt x="3724" y="3609"/>
                </a:lnTo>
                <a:lnTo>
                  <a:pt x="3724" y="3609"/>
                </a:lnTo>
                <a:lnTo>
                  <a:pt x="3727" y="3609"/>
                </a:lnTo>
                <a:lnTo>
                  <a:pt x="3727" y="3606"/>
                </a:lnTo>
                <a:lnTo>
                  <a:pt x="3727" y="3606"/>
                </a:lnTo>
                <a:lnTo>
                  <a:pt x="3730" y="3606"/>
                </a:lnTo>
                <a:lnTo>
                  <a:pt x="3732" y="3606"/>
                </a:lnTo>
                <a:lnTo>
                  <a:pt x="3732" y="3606"/>
                </a:lnTo>
                <a:lnTo>
                  <a:pt x="3735" y="3606"/>
                </a:lnTo>
                <a:lnTo>
                  <a:pt x="3735" y="3606"/>
                </a:lnTo>
                <a:lnTo>
                  <a:pt x="3738" y="3609"/>
                </a:lnTo>
                <a:lnTo>
                  <a:pt x="3735" y="3606"/>
                </a:lnTo>
                <a:lnTo>
                  <a:pt x="3738" y="3603"/>
                </a:lnTo>
                <a:lnTo>
                  <a:pt x="3740" y="3603"/>
                </a:lnTo>
                <a:lnTo>
                  <a:pt x="3743" y="3603"/>
                </a:lnTo>
                <a:lnTo>
                  <a:pt x="3743" y="3603"/>
                </a:lnTo>
                <a:lnTo>
                  <a:pt x="3746" y="3601"/>
                </a:lnTo>
                <a:lnTo>
                  <a:pt x="3746" y="3598"/>
                </a:lnTo>
                <a:lnTo>
                  <a:pt x="3748" y="3595"/>
                </a:lnTo>
                <a:lnTo>
                  <a:pt x="3748" y="3595"/>
                </a:lnTo>
                <a:lnTo>
                  <a:pt x="3751" y="3595"/>
                </a:lnTo>
                <a:lnTo>
                  <a:pt x="3748" y="3598"/>
                </a:lnTo>
                <a:lnTo>
                  <a:pt x="3748" y="3598"/>
                </a:lnTo>
                <a:lnTo>
                  <a:pt x="3751" y="3601"/>
                </a:lnTo>
                <a:lnTo>
                  <a:pt x="3751" y="3601"/>
                </a:lnTo>
                <a:lnTo>
                  <a:pt x="3751" y="3601"/>
                </a:lnTo>
                <a:lnTo>
                  <a:pt x="3748" y="3601"/>
                </a:lnTo>
                <a:lnTo>
                  <a:pt x="3740" y="3606"/>
                </a:lnTo>
                <a:lnTo>
                  <a:pt x="3743" y="3606"/>
                </a:lnTo>
                <a:lnTo>
                  <a:pt x="3743" y="3606"/>
                </a:lnTo>
                <a:lnTo>
                  <a:pt x="3748" y="3606"/>
                </a:lnTo>
                <a:lnTo>
                  <a:pt x="3748" y="3606"/>
                </a:lnTo>
                <a:lnTo>
                  <a:pt x="3754" y="3609"/>
                </a:lnTo>
                <a:lnTo>
                  <a:pt x="3754" y="3609"/>
                </a:lnTo>
                <a:lnTo>
                  <a:pt x="3756" y="3606"/>
                </a:lnTo>
                <a:lnTo>
                  <a:pt x="3759" y="3609"/>
                </a:lnTo>
                <a:lnTo>
                  <a:pt x="3759" y="3609"/>
                </a:lnTo>
                <a:lnTo>
                  <a:pt x="3759" y="3609"/>
                </a:lnTo>
                <a:lnTo>
                  <a:pt x="3759" y="3609"/>
                </a:lnTo>
                <a:lnTo>
                  <a:pt x="3756" y="3611"/>
                </a:lnTo>
                <a:lnTo>
                  <a:pt x="3756" y="3611"/>
                </a:lnTo>
                <a:lnTo>
                  <a:pt x="3754" y="3611"/>
                </a:lnTo>
                <a:lnTo>
                  <a:pt x="3754" y="3611"/>
                </a:lnTo>
                <a:lnTo>
                  <a:pt x="3751" y="3611"/>
                </a:lnTo>
                <a:lnTo>
                  <a:pt x="3754" y="3614"/>
                </a:lnTo>
                <a:lnTo>
                  <a:pt x="3754" y="3614"/>
                </a:lnTo>
                <a:lnTo>
                  <a:pt x="3754" y="3614"/>
                </a:lnTo>
                <a:lnTo>
                  <a:pt x="3756" y="3617"/>
                </a:lnTo>
                <a:lnTo>
                  <a:pt x="3764" y="3617"/>
                </a:lnTo>
                <a:lnTo>
                  <a:pt x="3767" y="3617"/>
                </a:lnTo>
                <a:lnTo>
                  <a:pt x="3767" y="3617"/>
                </a:lnTo>
                <a:lnTo>
                  <a:pt x="3770" y="3619"/>
                </a:lnTo>
                <a:lnTo>
                  <a:pt x="3772" y="3619"/>
                </a:lnTo>
                <a:lnTo>
                  <a:pt x="3772" y="3617"/>
                </a:lnTo>
                <a:lnTo>
                  <a:pt x="3772" y="3614"/>
                </a:lnTo>
                <a:lnTo>
                  <a:pt x="3775" y="3614"/>
                </a:lnTo>
                <a:lnTo>
                  <a:pt x="3775" y="3611"/>
                </a:lnTo>
                <a:lnTo>
                  <a:pt x="3775" y="3611"/>
                </a:lnTo>
                <a:lnTo>
                  <a:pt x="3772" y="3609"/>
                </a:lnTo>
                <a:lnTo>
                  <a:pt x="3770" y="3614"/>
                </a:lnTo>
                <a:lnTo>
                  <a:pt x="3770" y="3611"/>
                </a:lnTo>
                <a:lnTo>
                  <a:pt x="3767" y="3609"/>
                </a:lnTo>
                <a:lnTo>
                  <a:pt x="3770" y="3606"/>
                </a:lnTo>
                <a:lnTo>
                  <a:pt x="3772" y="3606"/>
                </a:lnTo>
                <a:lnTo>
                  <a:pt x="3775" y="3601"/>
                </a:lnTo>
                <a:lnTo>
                  <a:pt x="3778" y="3601"/>
                </a:lnTo>
                <a:lnTo>
                  <a:pt x="3775" y="3601"/>
                </a:lnTo>
                <a:lnTo>
                  <a:pt x="3775" y="3601"/>
                </a:lnTo>
                <a:lnTo>
                  <a:pt x="3775" y="3601"/>
                </a:lnTo>
                <a:lnTo>
                  <a:pt x="3772" y="3601"/>
                </a:lnTo>
                <a:lnTo>
                  <a:pt x="3772" y="3601"/>
                </a:lnTo>
                <a:lnTo>
                  <a:pt x="3772" y="3603"/>
                </a:lnTo>
                <a:lnTo>
                  <a:pt x="3770" y="3601"/>
                </a:lnTo>
                <a:lnTo>
                  <a:pt x="3770" y="3601"/>
                </a:lnTo>
                <a:lnTo>
                  <a:pt x="3767" y="3601"/>
                </a:lnTo>
                <a:lnTo>
                  <a:pt x="3767" y="3601"/>
                </a:lnTo>
                <a:lnTo>
                  <a:pt x="3764" y="3601"/>
                </a:lnTo>
                <a:lnTo>
                  <a:pt x="3764" y="3601"/>
                </a:lnTo>
                <a:lnTo>
                  <a:pt x="3764" y="3601"/>
                </a:lnTo>
                <a:lnTo>
                  <a:pt x="3767" y="3601"/>
                </a:lnTo>
                <a:lnTo>
                  <a:pt x="3767" y="3598"/>
                </a:lnTo>
                <a:lnTo>
                  <a:pt x="3764" y="3595"/>
                </a:lnTo>
                <a:lnTo>
                  <a:pt x="3764" y="3595"/>
                </a:lnTo>
                <a:lnTo>
                  <a:pt x="3762" y="3595"/>
                </a:lnTo>
                <a:lnTo>
                  <a:pt x="3762" y="3595"/>
                </a:lnTo>
                <a:lnTo>
                  <a:pt x="3762" y="3595"/>
                </a:lnTo>
                <a:lnTo>
                  <a:pt x="3759" y="3595"/>
                </a:lnTo>
                <a:lnTo>
                  <a:pt x="3759" y="3595"/>
                </a:lnTo>
                <a:lnTo>
                  <a:pt x="3759" y="3593"/>
                </a:lnTo>
                <a:lnTo>
                  <a:pt x="3759" y="3595"/>
                </a:lnTo>
                <a:lnTo>
                  <a:pt x="3759" y="3595"/>
                </a:lnTo>
                <a:lnTo>
                  <a:pt x="3762" y="3593"/>
                </a:lnTo>
                <a:lnTo>
                  <a:pt x="3762" y="3593"/>
                </a:lnTo>
                <a:lnTo>
                  <a:pt x="3762" y="3593"/>
                </a:lnTo>
                <a:lnTo>
                  <a:pt x="3764" y="3593"/>
                </a:lnTo>
                <a:lnTo>
                  <a:pt x="3767" y="3595"/>
                </a:lnTo>
                <a:lnTo>
                  <a:pt x="3767" y="3595"/>
                </a:lnTo>
                <a:lnTo>
                  <a:pt x="3770" y="3595"/>
                </a:lnTo>
                <a:lnTo>
                  <a:pt x="3770" y="3595"/>
                </a:lnTo>
                <a:lnTo>
                  <a:pt x="3770" y="3598"/>
                </a:lnTo>
                <a:lnTo>
                  <a:pt x="3770" y="3598"/>
                </a:lnTo>
                <a:lnTo>
                  <a:pt x="3770" y="3601"/>
                </a:lnTo>
                <a:lnTo>
                  <a:pt x="3770" y="3601"/>
                </a:lnTo>
                <a:lnTo>
                  <a:pt x="3772" y="3601"/>
                </a:lnTo>
                <a:lnTo>
                  <a:pt x="3772" y="3601"/>
                </a:lnTo>
                <a:lnTo>
                  <a:pt x="3772" y="3598"/>
                </a:lnTo>
                <a:lnTo>
                  <a:pt x="3772" y="3598"/>
                </a:lnTo>
                <a:lnTo>
                  <a:pt x="3775" y="3598"/>
                </a:lnTo>
                <a:lnTo>
                  <a:pt x="3778" y="3598"/>
                </a:lnTo>
                <a:lnTo>
                  <a:pt x="3780" y="3595"/>
                </a:lnTo>
                <a:lnTo>
                  <a:pt x="3780" y="3595"/>
                </a:lnTo>
                <a:lnTo>
                  <a:pt x="3783" y="3593"/>
                </a:lnTo>
                <a:lnTo>
                  <a:pt x="3783" y="3593"/>
                </a:lnTo>
                <a:lnTo>
                  <a:pt x="3788" y="3593"/>
                </a:lnTo>
                <a:lnTo>
                  <a:pt x="3788" y="3593"/>
                </a:lnTo>
                <a:lnTo>
                  <a:pt x="3786" y="3593"/>
                </a:lnTo>
                <a:lnTo>
                  <a:pt x="3786" y="3595"/>
                </a:lnTo>
                <a:lnTo>
                  <a:pt x="3786" y="3595"/>
                </a:lnTo>
                <a:lnTo>
                  <a:pt x="3786" y="3595"/>
                </a:lnTo>
                <a:lnTo>
                  <a:pt x="3783" y="3595"/>
                </a:lnTo>
                <a:lnTo>
                  <a:pt x="3783" y="3598"/>
                </a:lnTo>
                <a:lnTo>
                  <a:pt x="3783" y="3598"/>
                </a:lnTo>
                <a:lnTo>
                  <a:pt x="3783" y="3601"/>
                </a:lnTo>
                <a:lnTo>
                  <a:pt x="3786" y="3601"/>
                </a:lnTo>
                <a:lnTo>
                  <a:pt x="3788" y="3601"/>
                </a:lnTo>
                <a:lnTo>
                  <a:pt x="3788" y="3601"/>
                </a:lnTo>
                <a:lnTo>
                  <a:pt x="3791" y="3603"/>
                </a:lnTo>
                <a:lnTo>
                  <a:pt x="3791" y="3603"/>
                </a:lnTo>
                <a:lnTo>
                  <a:pt x="3794" y="3603"/>
                </a:lnTo>
                <a:lnTo>
                  <a:pt x="3794" y="3603"/>
                </a:lnTo>
                <a:lnTo>
                  <a:pt x="3794" y="3603"/>
                </a:lnTo>
                <a:lnTo>
                  <a:pt x="3794" y="3606"/>
                </a:lnTo>
                <a:lnTo>
                  <a:pt x="3794" y="3606"/>
                </a:lnTo>
                <a:lnTo>
                  <a:pt x="3794" y="3606"/>
                </a:lnTo>
                <a:lnTo>
                  <a:pt x="3794" y="3609"/>
                </a:lnTo>
                <a:lnTo>
                  <a:pt x="3794" y="3609"/>
                </a:lnTo>
                <a:lnTo>
                  <a:pt x="3794" y="3606"/>
                </a:lnTo>
                <a:lnTo>
                  <a:pt x="3794" y="3606"/>
                </a:lnTo>
                <a:lnTo>
                  <a:pt x="3794" y="3606"/>
                </a:lnTo>
                <a:lnTo>
                  <a:pt x="3791" y="3606"/>
                </a:lnTo>
                <a:lnTo>
                  <a:pt x="3791" y="3606"/>
                </a:lnTo>
                <a:lnTo>
                  <a:pt x="3794" y="3611"/>
                </a:lnTo>
                <a:lnTo>
                  <a:pt x="3794" y="3611"/>
                </a:lnTo>
                <a:lnTo>
                  <a:pt x="3794" y="3611"/>
                </a:lnTo>
                <a:lnTo>
                  <a:pt x="3797" y="3611"/>
                </a:lnTo>
                <a:lnTo>
                  <a:pt x="3797" y="3609"/>
                </a:lnTo>
                <a:lnTo>
                  <a:pt x="3799" y="3606"/>
                </a:lnTo>
                <a:lnTo>
                  <a:pt x="3805" y="3603"/>
                </a:lnTo>
                <a:lnTo>
                  <a:pt x="3807" y="3601"/>
                </a:lnTo>
                <a:lnTo>
                  <a:pt x="3807" y="3603"/>
                </a:lnTo>
                <a:lnTo>
                  <a:pt x="3807" y="3603"/>
                </a:lnTo>
                <a:lnTo>
                  <a:pt x="3807" y="3606"/>
                </a:lnTo>
                <a:lnTo>
                  <a:pt x="3807" y="3603"/>
                </a:lnTo>
                <a:lnTo>
                  <a:pt x="3813" y="3601"/>
                </a:lnTo>
                <a:lnTo>
                  <a:pt x="3813" y="3601"/>
                </a:lnTo>
                <a:lnTo>
                  <a:pt x="3813" y="3601"/>
                </a:lnTo>
                <a:lnTo>
                  <a:pt x="3815" y="3601"/>
                </a:lnTo>
                <a:lnTo>
                  <a:pt x="3815" y="3601"/>
                </a:lnTo>
                <a:lnTo>
                  <a:pt x="3815" y="3601"/>
                </a:lnTo>
                <a:lnTo>
                  <a:pt x="3818" y="3601"/>
                </a:lnTo>
                <a:lnTo>
                  <a:pt x="3818" y="3598"/>
                </a:lnTo>
                <a:lnTo>
                  <a:pt x="3818" y="3595"/>
                </a:lnTo>
                <a:lnTo>
                  <a:pt x="3815" y="3593"/>
                </a:lnTo>
                <a:lnTo>
                  <a:pt x="3813" y="3593"/>
                </a:lnTo>
                <a:lnTo>
                  <a:pt x="3818" y="3595"/>
                </a:lnTo>
                <a:lnTo>
                  <a:pt x="3821" y="3595"/>
                </a:lnTo>
                <a:lnTo>
                  <a:pt x="3818" y="3598"/>
                </a:lnTo>
                <a:lnTo>
                  <a:pt x="3818" y="3601"/>
                </a:lnTo>
                <a:lnTo>
                  <a:pt x="3818" y="3601"/>
                </a:lnTo>
                <a:lnTo>
                  <a:pt x="3821" y="3601"/>
                </a:lnTo>
                <a:lnTo>
                  <a:pt x="3823" y="3601"/>
                </a:lnTo>
                <a:lnTo>
                  <a:pt x="3823" y="3601"/>
                </a:lnTo>
                <a:lnTo>
                  <a:pt x="3826" y="3601"/>
                </a:lnTo>
                <a:lnTo>
                  <a:pt x="3829" y="3595"/>
                </a:lnTo>
                <a:lnTo>
                  <a:pt x="3829" y="3595"/>
                </a:lnTo>
                <a:lnTo>
                  <a:pt x="3831" y="3593"/>
                </a:lnTo>
                <a:lnTo>
                  <a:pt x="3834" y="3593"/>
                </a:lnTo>
                <a:lnTo>
                  <a:pt x="3834" y="3590"/>
                </a:lnTo>
                <a:lnTo>
                  <a:pt x="3837" y="3590"/>
                </a:lnTo>
                <a:lnTo>
                  <a:pt x="3834" y="3590"/>
                </a:lnTo>
                <a:lnTo>
                  <a:pt x="3831" y="3590"/>
                </a:lnTo>
                <a:lnTo>
                  <a:pt x="3829" y="3590"/>
                </a:lnTo>
                <a:lnTo>
                  <a:pt x="3831" y="3587"/>
                </a:lnTo>
                <a:lnTo>
                  <a:pt x="3831" y="3587"/>
                </a:lnTo>
                <a:lnTo>
                  <a:pt x="3834" y="3587"/>
                </a:lnTo>
                <a:lnTo>
                  <a:pt x="3837" y="3587"/>
                </a:lnTo>
                <a:lnTo>
                  <a:pt x="3839" y="3590"/>
                </a:lnTo>
                <a:lnTo>
                  <a:pt x="3839" y="3593"/>
                </a:lnTo>
                <a:lnTo>
                  <a:pt x="3842" y="3593"/>
                </a:lnTo>
                <a:lnTo>
                  <a:pt x="3853" y="3593"/>
                </a:lnTo>
                <a:lnTo>
                  <a:pt x="3855" y="3590"/>
                </a:lnTo>
                <a:lnTo>
                  <a:pt x="3858" y="3587"/>
                </a:lnTo>
                <a:lnTo>
                  <a:pt x="3858" y="3584"/>
                </a:lnTo>
                <a:lnTo>
                  <a:pt x="3861" y="3584"/>
                </a:lnTo>
                <a:lnTo>
                  <a:pt x="3861" y="3582"/>
                </a:lnTo>
                <a:lnTo>
                  <a:pt x="3858" y="3582"/>
                </a:lnTo>
                <a:lnTo>
                  <a:pt x="3858" y="3574"/>
                </a:lnTo>
                <a:lnTo>
                  <a:pt x="3858" y="3571"/>
                </a:lnTo>
                <a:lnTo>
                  <a:pt x="3864" y="3566"/>
                </a:lnTo>
                <a:lnTo>
                  <a:pt x="3864" y="3566"/>
                </a:lnTo>
                <a:lnTo>
                  <a:pt x="3864" y="3563"/>
                </a:lnTo>
                <a:lnTo>
                  <a:pt x="3861" y="3563"/>
                </a:lnTo>
                <a:lnTo>
                  <a:pt x="3861" y="3566"/>
                </a:lnTo>
                <a:lnTo>
                  <a:pt x="3861" y="3566"/>
                </a:lnTo>
                <a:lnTo>
                  <a:pt x="3858" y="3566"/>
                </a:lnTo>
                <a:lnTo>
                  <a:pt x="3858" y="3566"/>
                </a:lnTo>
                <a:lnTo>
                  <a:pt x="3858" y="3563"/>
                </a:lnTo>
                <a:lnTo>
                  <a:pt x="3858" y="3563"/>
                </a:lnTo>
                <a:lnTo>
                  <a:pt x="3861" y="3563"/>
                </a:lnTo>
                <a:lnTo>
                  <a:pt x="3864" y="3563"/>
                </a:lnTo>
                <a:lnTo>
                  <a:pt x="3864" y="3563"/>
                </a:lnTo>
                <a:lnTo>
                  <a:pt x="3866" y="3566"/>
                </a:lnTo>
                <a:lnTo>
                  <a:pt x="3866" y="3566"/>
                </a:lnTo>
                <a:lnTo>
                  <a:pt x="3866" y="3568"/>
                </a:lnTo>
                <a:lnTo>
                  <a:pt x="3866" y="3568"/>
                </a:lnTo>
                <a:lnTo>
                  <a:pt x="3869" y="3568"/>
                </a:lnTo>
                <a:lnTo>
                  <a:pt x="3872" y="3563"/>
                </a:lnTo>
                <a:lnTo>
                  <a:pt x="3872" y="3563"/>
                </a:lnTo>
                <a:lnTo>
                  <a:pt x="3874" y="3563"/>
                </a:lnTo>
                <a:lnTo>
                  <a:pt x="3877" y="3563"/>
                </a:lnTo>
                <a:lnTo>
                  <a:pt x="3874" y="3560"/>
                </a:lnTo>
                <a:lnTo>
                  <a:pt x="3874" y="3560"/>
                </a:lnTo>
                <a:lnTo>
                  <a:pt x="3872" y="3560"/>
                </a:lnTo>
                <a:lnTo>
                  <a:pt x="3872" y="3558"/>
                </a:lnTo>
                <a:lnTo>
                  <a:pt x="3874" y="3560"/>
                </a:lnTo>
                <a:lnTo>
                  <a:pt x="3877" y="3560"/>
                </a:lnTo>
                <a:lnTo>
                  <a:pt x="3880" y="3563"/>
                </a:lnTo>
                <a:lnTo>
                  <a:pt x="3882" y="3566"/>
                </a:lnTo>
                <a:lnTo>
                  <a:pt x="3882" y="3563"/>
                </a:lnTo>
                <a:lnTo>
                  <a:pt x="3882" y="3563"/>
                </a:lnTo>
                <a:lnTo>
                  <a:pt x="3882" y="3563"/>
                </a:lnTo>
                <a:lnTo>
                  <a:pt x="3882" y="3563"/>
                </a:lnTo>
                <a:lnTo>
                  <a:pt x="3880" y="3560"/>
                </a:lnTo>
                <a:lnTo>
                  <a:pt x="3880" y="3555"/>
                </a:lnTo>
                <a:lnTo>
                  <a:pt x="3877" y="3555"/>
                </a:lnTo>
                <a:lnTo>
                  <a:pt x="3877" y="3555"/>
                </a:lnTo>
                <a:lnTo>
                  <a:pt x="3874" y="3555"/>
                </a:lnTo>
                <a:lnTo>
                  <a:pt x="3872" y="3552"/>
                </a:lnTo>
                <a:lnTo>
                  <a:pt x="3869" y="3552"/>
                </a:lnTo>
                <a:lnTo>
                  <a:pt x="3869" y="3552"/>
                </a:lnTo>
                <a:lnTo>
                  <a:pt x="3866" y="3555"/>
                </a:lnTo>
                <a:lnTo>
                  <a:pt x="3864" y="3555"/>
                </a:lnTo>
                <a:lnTo>
                  <a:pt x="3864" y="3555"/>
                </a:lnTo>
                <a:lnTo>
                  <a:pt x="3861" y="3552"/>
                </a:lnTo>
                <a:lnTo>
                  <a:pt x="3858" y="3550"/>
                </a:lnTo>
                <a:lnTo>
                  <a:pt x="3858" y="3550"/>
                </a:lnTo>
                <a:lnTo>
                  <a:pt x="3858" y="3547"/>
                </a:lnTo>
                <a:lnTo>
                  <a:pt x="3858" y="3544"/>
                </a:lnTo>
                <a:lnTo>
                  <a:pt x="3858" y="3544"/>
                </a:lnTo>
                <a:lnTo>
                  <a:pt x="3861" y="3544"/>
                </a:lnTo>
                <a:lnTo>
                  <a:pt x="3861" y="3547"/>
                </a:lnTo>
                <a:lnTo>
                  <a:pt x="3861" y="3547"/>
                </a:lnTo>
                <a:lnTo>
                  <a:pt x="3864" y="3547"/>
                </a:lnTo>
                <a:lnTo>
                  <a:pt x="3866" y="3550"/>
                </a:lnTo>
                <a:lnTo>
                  <a:pt x="3872" y="3552"/>
                </a:lnTo>
                <a:lnTo>
                  <a:pt x="3872" y="3552"/>
                </a:lnTo>
                <a:lnTo>
                  <a:pt x="3874" y="3552"/>
                </a:lnTo>
                <a:lnTo>
                  <a:pt x="3877" y="3550"/>
                </a:lnTo>
                <a:lnTo>
                  <a:pt x="3877" y="3550"/>
                </a:lnTo>
                <a:lnTo>
                  <a:pt x="3877" y="3550"/>
                </a:lnTo>
                <a:lnTo>
                  <a:pt x="3877" y="3550"/>
                </a:lnTo>
                <a:lnTo>
                  <a:pt x="3877" y="3552"/>
                </a:lnTo>
                <a:lnTo>
                  <a:pt x="3880" y="3552"/>
                </a:lnTo>
                <a:lnTo>
                  <a:pt x="3880" y="3552"/>
                </a:lnTo>
                <a:lnTo>
                  <a:pt x="3888" y="3539"/>
                </a:lnTo>
                <a:lnTo>
                  <a:pt x="3890" y="3539"/>
                </a:lnTo>
                <a:lnTo>
                  <a:pt x="3888" y="3539"/>
                </a:lnTo>
                <a:lnTo>
                  <a:pt x="3888" y="3536"/>
                </a:lnTo>
                <a:lnTo>
                  <a:pt x="3888" y="3536"/>
                </a:lnTo>
                <a:lnTo>
                  <a:pt x="3890" y="3534"/>
                </a:lnTo>
                <a:lnTo>
                  <a:pt x="3890" y="3531"/>
                </a:lnTo>
                <a:lnTo>
                  <a:pt x="3890" y="3531"/>
                </a:lnTo>
                <a:lnTo>
                  <a:pt x="3890" y="3528"/>
                </a:lnTo>
                <a:lnTo>
                  <a:pt x="3890" y="3528"/>
                </a:lnTo>
                <a:lnTo>
                  <a:pt x="3890" y="3528"/>
                </a:lnTo>
                <a:lnTo>
                  <a:pt x="3890" y="3528"/>
                </a:lnTo>
                <a:lnTo>
                  <a:pt x="3890" y="3525"/>
                </a:lnTo>
                <a:lnTo>
                  <a:pt x="3893" y="3525"/>
                </a:lnTo>
                <a:lnTo>
                  <a:pt x="3893" y="3523"/>
                </a:lnTo>
                <a:lnTo>
                  <a:pt x="3893" y="3523"/>
                </a:lnTo>
                <a:lnTo>
                  <a:pt x="3893" y="3520"/>
                </a:lnTo>
                <a:lnTo>
                  <a:pt x="3896" y="3520"/>
                </a:lnTo>
                <a:lnTo>
                  <a:pt x="3896" y="3523"/>
                </a:lnTo>
                <a:lnTo>
                  <a:pt x="3893" y="3523"/>
                </a:lnTo>
                <a:lnTo>
                  <a:pt x="3896" y="3525"/>
                </a:lnTo>
                <a:lnTo>
                  <a:pt x="3896" y="3525"/>
                </a:lnTo>
                <a:lnTo>
                  <a:pt x="3898" y="3525"/>
                </a:lnTo>
                <a:lnTo>
                  <a:pt x="3898" y="3523"/>
                </a:lnTo>
                <a:lnTo>
                  <a:pt x="3898" y="3523"/>
                </a:lnTo>
                <a:lnTo>
                  <a:pt x="3898" y="3523"/>
                </a:lnTo>
                <a:lnTo>
                  <a:pt x="3901" y="3525"/>
                </a:lnTo>
                <a:lnTo>
                  <a:pt x="3904" y="3525"/>
                </a:lnTo>
                <a:lnTo>
                  <a:pt x="3904" y="3525"/>
                </a:lnTo>
                <a:lnTo>
                  <a:pt x="3904" y="3523"/>
                </a:lnTo>
                <a:lnTo>
                  <a:pt x="3904" y="3523"/>
                </a:lnTo>
                <a:lnTo>
                  <a:pt x="3904" y="3523"/>
                </a:lnTo>
                <a:lnTo>
                  <a:pt x="3906" y="3523"/>
                </a:lnTo>
                <a:lnTo>
                  <a:pt x="3906" y="3523"/>
                </a:lnTo>
                <a:lnTo>
                  <a:pt x="3906" y="3523"/>
                </a:lnTo>
                <a:lnTo>
                  <a:pt x="3906" y="3525"/>
                </a:lnTo>
                <a:lnTo>
                  <a:pt x="3906" y="3525"/>
                </a:lnTo>
                <a:lnTo>
                  <a:pt x="3906" y="3525"/>
                </a:lnTo>
                <a:lnTo>
                  <a:pt x="3906" y="3528"/>
                </a:lnTo>
                <a:lnTo>
                  <a:pt x="3906" y="3528"/>
                </a:lnTo>
                <a:lnTo>
                  <a:pt x="3906" y="3531"/>
                </a:lnTo>
                <a:lnTo>
                  <a:pt x="3906" y="3531"/>
                </a:lnTo>
                <a:lnTo>
                  <a:pt x="3906" y="3534"/>
                </a:lnTo>
                <a:lnTo>
                  <a:pt x="3909" y="3531"/>
                </a:lnTo>
                <a:lnTo>
                  <a:pt x="3914" y="3525"/>
                </a:lnTo>
                <a:lnTo>
                  <a:pt x="3917" y="3525"/>
                </a:lnTo>
                <a:lnTo>
                  <a:pt x="3920" y="3525"/>
                </a:lnTo>
                <a:lnTo>
                  <a:pt x="3920" y="3523"/>
                </a:lnTo>
                <a:lnTo>
                  <a:pt x="3920" y="3523"/>
                </a:lnTo>
                <a:lnTo>
                  <a:pt x="3920" y="3523"/>
                </a:lnTo>
                <a:lnTo>
                  <a:pt x="3920" y="3523"/>
                </a:lnTo>
                <a:lnTo>
                  <a:pt x="3920" y="3520"/>
                </a:lnTo>
                <a:lnTo>
                  <a:pt x="3922" y="3520"/>
                </a:lnTo>
                <a:lnTo>
                  <a:pt x="3922" y="3517"/>
                </a:lnTo>
                <a:lnTo>
                  <a:pt x="3922" y="3520"/>
                </a:lnTo>
                <a:lnTo>
                  <a:pt x="3922" y="3523"/>
                </a:lnTo>
                <a:lnTo>
                  <a:pt x="3922" y="3523"/>
                </a:lnTo>
                <a:lnTo>
                  <a:pt x="3922" y="3525"/>
                </a:lnTo>
                <a:lnTo>
                  <a:pt x="3922" y="3525"/>
                </a:lnTo>
                <a:lnTo>
                  <a:pt x="3925" y="3525"/>
                </a:lnTo>
                <a:lnTo>
                  <a:pt x="3925" y="3525"/>
                </a:lnTo>
                <a:lnTo>
                  <a:pt x="3925" y="3523"/>
                </a:lnTo>
                <a:lnTo>
                  <a:pt x="3925" y="3520"/>
                </a:lnTo>
                <a:lnTo>
                  <a:pt x="3925" y="3517"/>
                </a:lnTo>
                <a:lnTo>
                  <a:pt x="3925" y="3515"/>
                </a:lnTo>
                <a:lnTo>
                  <a:pt x="3928" y="3512"/>
                </a:lnTo>
                <a:lnTo>
                  <a:pt x="3928" y="3512"/>
                </a:lnTo>
                <a:lnTo>
                  <a:pt x="3925" y="3509"/>
                </a:lnTo>
                <a:lnTo>
                  <a:pt x="3928" y="3509"/>
                </a:lnTo>
                <a:lnTo>
                  <a:pt x="3928" y="3509"/>
                </a:lnTo>
                <a:lnTo>
                  <a:pt x="3930" y="3512"/>
                </a:lnTo>
                <a:lnTo>
                  <a:pt x="3933" y="3512"/>
                </a:lnTo>
                <a:lnTo>
                  <a:pt x="3933" y="3509"/>
                </a:lnTo>
                <a:lnTo>
                  <a:pt x="3933" y="3509"/>
                </a:lnTo>
                <a:lnTo>
                  <a:pt x="3933" y="3509"/>
                </a:lnTo>
                <a:lnTo>
                  <a:pt x="3936" y="3509"/>
                </a:lnTo>
                <a:lnTo>
                  <a:pt x="3941" y="3509"/>
                </a:lnTo>
                <a:lnTo>
                  <a:pt x="3944" y="3504"/>
                </a:lnTo>
                <a:lnTo>
                  <a:pt x="3944" y="3501"/>
                </a:lnTo>
                <a:lnTo>
                  <a:pt x="3944" y="3496"/>
                </a:lnTo>
                <a:lnTo>
                  <a:pt x="3941" y="3496"/>
                </a:lnTo>
                <a:lnTo>
                  <a:pt x="3939" y="3496"/>
                </a:lnTo>
                <a:lnTo>
                  <a:pt x="3939" y="3496"/>
                </a:lnTo>
                <a:lnTo>
                  <a:pt x="3939" y="3496"/>
                </a:lnTo>
                <a:lnTo>
                  <a:pt x="3939" y="3493"/>
                </a:lnTo>
                <a:lnTo>
                  <a:pt x="3941" y="3493"/>
                </a:lnTo>
                <a:lnTo>
                  <a:pt x="3941" y="3496"/>
                </a:lnTo>
                <a:lnTo>
                  <a:pt x="3944" y="3496"/>
                </a:lnTo>
                <a:lnTo>
                  <a:pt x="3949" y="3496"/>
                </a:lnTo>
                <a:lnTo>
                  <a:pt x="3952" y="3496"/>
                </a:lnTo>
                <a:lnTo>
                  <a:pt x="3952" y="3499"/>
                </a:lnTo>
                <a:lnTo>
                  <a:pt x="3955" y="3499"/>
                </a:lnTo>
                <a:lnTo>
                  <a:pt x="3955" y="3501"/>
                </a:lnTo>
                <a:lnTo>
                  <a:pt x="3955" y="3504"/>
                </a:lnTo>
                <a:lnTo>
                  <a:pt x="3955" y="3504"/>
                </a:lnTo>
                <a:lnTo>
                  <a:pt x="3955" y="3507"/>
                </a:lnTo>
                <a:lnTo>
                  <a:pt x="3955" y="3515"/>
                </a:lnTo>
                <a:lnTo>
                  <a:pt x="3952" y="3515"/>
                </a:lnTo>
                <a:lnTo>
                  <a:pt x="3955" y="3515"/>
                </a:lnTo>
                <a:lnTo>
                  <a:pt x="3957" y="3512"/>
                </a:lnTo>
                <a:lnTo>
                  <a:pt x="3957" y="3509"/>
                </a:lnTo>
                <a:lnTo>
                  <a:pt x="3957" y="3509"/>
                </a:lnTo>
                <a:lnTo>
                  <a:pt x="3957" y="3507"/>
                </a:lnTo>
                <a:lnTo>
                  <a:pt x="3957" y="3504"/>
                </a:lnTo>
                <a:lnTo>
                  <a:pt x="3957" y="3501"/>
                </a:lnTo>
                <a:lnTo>
                  <a:pt x="3957" y="3496"/>
                </a:lnTo>
                <a:lnTo>
                  <a:pt x="3960" y="3493"/>
                </a:lnTo>
                <a:lnTo>
                  <a:pt x="3963" y="3493"/>
                </a:lnTo>
                <a:lnTo>
                  <a:pt x="3963" y="3491"/>
                </a:lnTo>
                <a:lnTo>
                  <a:pt x="3963" y="3488"/>
                </a:lnTo>
                <a:lnTo>
                  <a:pt x="3965" y="3485"/>
                </a:lnTo>
                <a:lnTo>
                  <a:pt x="3963" y="3485"/>
                </a:lnTo>
                <a:lnTo>
                  <a:pt x="3963" y="3485"/>
                </a:lnTo>
                <a:lnTo>
                  <a:pt x="3963" y="3483"/>
                </a:lnTo>
                <a:lnTo>
                  <a:pt x="3963" y="3483"/>
                </a:lnTo>
                <a:lnTo>
                  <a:pt x="3963" y="3483"/>
                </a:lnTo>
                <a:lnTo>
                  <a:pt x="3965" y="3485"/>
                </a:lnTo>
                <a:lnTo>
                  <a:pt x="3968" y="3485"/>
                </a:lnTo>
                <a:lnTo>
                  <a:pt x="3971" y="3483"/>
                </a:lnTo>
                <a:lnTo>
                  <a:pt x="3971" y="3483"/>
                </a:lnTo>
                <a:lnTo>
                  <a:pt x="3971" y="3483"/>
                </a:lnTo>
                <a:lnTo>
                  <a:pt x="3971" y="3485"/>
                </a:lnTo>
                <a:lnTo>
                  <a:pt x="3971" y="3485"/>
                </a:lnTo>
                <a:lnTo>
                  <a:pt x="3971" y="3485"/>
                </a:lnTo>
                <a:lnTo>
                  <a:pt x="3971" y="3485"/>
                </a:lnTo>
                <a:lnTo>
                  <a:pt x="3971" y="3488"/>
                </a:lnTo>
                <a:lnTo>
                  <a:pt x="3971" y="3485"/>
                </a:lnTo>
                <a:lnTo>
                  <a:pt x="3973" y="3485"/>
                </a:lnTo>
                <a:lnTo>
                  <a:pt x="3973" y="3488"/>
                </a:lnTo>
                <a:lnTo>
                  <a:pt x="3968" y="3493"/>
                </a:lnTo>
                <a:lnTo>
                  <a:pt x="3968" y="3496"/>
                </a:lnTo>
                <a:lnTo>
                  <a:pt x="3968" y="3499"/>
                </a:lnTo>
                <a:lnTo>
                  <a:pt x="3968" y="3499"/>
                </a:lnTo>
                <a:lnTo>
                  <a:pt x="3971" y="3496"/>
                </a:lnTo>
                <a:lnTo>
                  <a:pt x="3971" y="3496"/>
                </a:lnTo>
                <a:lnTo>
                  <a:pt x="3971" y="3493"/>
                </a:lnTo>
                <a:lnTo>
                  <a:pt x="3971" y="3493"/>
                </a:lnTo>
                <a:lnTo>
                  <a:pt x="3973" y="3491"/>
                </a:lnTo>
                <a:lnTo>
                  <a:pt x="3976" y="3485"/>
                </a:lnTo>
                <a:lnTo>
                  <a:pt x="3979" y="3485"/>
                </a:lnTo>
                <a:lnTo>
                  <a:pt x="3981" y="3485"/>
                </a:lnTo>
                <a:lnTo>
                  <a:pt x="3981" y="3485"/>
                </a:lnTo>
                <a:lnTo>
                  <a:pt x="3981" y="3483"/>
                </a:lnTo>
                <a:lnTo>
                  <a:pt x="3981" y="3483"/>
                </a:lnTo>
                <a:lnTo>
                  <a:pt x="3981" y="3483"/>
                </a:lnTo>
                <a:lnTo>
                  <a:pt x="3981" y="3480"/>
                </a:lnTo>
                <a:lnTo>
                  <a:pt x="3981" y="3480"/>
                </a:lnTo>
                <a:lnTo>
                  <a:pt x="3984" y="3475"/>
                </a:lnTo>
                <a:lnTo>
                  <a:pt x="3987" y="3472"/>
                </a:lnTo>
                <a:lnTo>
                  <a:pt x="3984" y="3472"/>
                </a:lnTo>
                <a:lnTo>
                  <a:pt x="3984" y="3469"/>
                </a:lnTo>
                <a:lnTo>
                  <a:pt x="3984" y="3469"/>
                </a:lnTo>
                <a:lnTo>
                  <a:pt x="3984" y="3469"/>
                </a:lnTo>
                <a:lnTo>
                  <a:pt x="3987" y="3466"/>
                </a:lnTo>
                <a:lnTo>
                  <a:pt x="3987" y="3469"/>
                </a:lnTo>
                <a:lnTo>
                  <a:pt x="3987" y="3472"/>
                </a:lnTo>
                <a:lnTo>
                  <a:pt x="3989" y="3472"/>
                </a:lnTo>
                <a:lnTo>
                  <a:pt x="3989" y="3472"/>
                </a:lnTo>
                <a:lnTo>
                  <a:pt x="3989" y="3472"/>
                </a:lnTo>
                <a:lnTo>
                  <a:pt x="3989" y="3469"/>
                </a:lnTo>
                <a:lnTo>
                  <a:pt x="3989" y="3469"/>
                </a:lnTo>
                <a:lnTo>
                  <a:pt x="3992" y="3469"/>
                </a:lnTo>
                <a:lnTo>
                  <a:pt x="3992" y="3469"/>
                </a:lnTo>
                <a:lnTo>
                  <a:pt x="3992" y="3469"/>
                </a:lnTo>
                <a:lnTo>
                  <a:pt x="3995" y="3466"/>
                </a:lnTo>
                <a:lnTo>
                  <a:pt x="3997" y="3464"/>
                </a:lnTo>
                <a:lnTo>
                  <a:pt x="3997" y="3464"/>
                </a:lnTo>
                <a:lnTo>
                  <a:pt x="4000" y="3464"/>
                </a:lnTo>
                <a:lnTo>
                  <a:pt x="4000" y="3464"/>
                </a:lnTo>
                <a:lnTo>
                  <a:pt x="4003" y="3464"/>
                </a:lnTo>
                <a:lnTo>
                  <a:pt x="4003" y="3461"/>
                </a:lnTo>
                <a:lnTo>
                  <a:pt x="4003" y="3461"/>
                </a:lnTo>
                <a:lnTo>
                  <a:pt x="4003" y="3458"/>
                </a:lnTo>
                <a:lnTo>
                  <a:pt x="4003" y="3458"/>
                </a:lnTo>
                <a:lnTo>
                  <a:pt x="4000" y="3458"/>
                </a:lnTo>
                <a:lnTo>
                  <a:pt x="4000" y="3458"/>
                </a:lnTo>
                <a:lnTo>
                  <a:pt x="4000" y="3456"/>
                </a:lnTo>
                <a:lnTo>
                  <a:pt x="3997" y="3453"/>
                </a:lnTo>
                <a:lnTo>
                  <a:pt x="3995" y="3456"/>
                </a:lnTo>
                <a:lnTo>
                  <a:pt x="3995" y="3456"/>
                </a:lnTo>
                <a:lnTo>
                  <a:pt x="3995" y="3456"/>
                </a:lnTo>
                <a:lnTo>
                  <a:pt x="3992" y="3456"/>
                </a:lnTo>
                <a:lnTo>
                  <a:pt x="3992" y="3456"/>
                </a:lnTo>
                <a:lnTo>
                  <a:pt x="3992" y="3453"/>
                </a:lnTo>
                <a:lnTo>
                  <a:pt x="3995" y="3453"/>
                </a:lnTo>
                <a:lnTo>
                  <a:pt x="3995" y="3453"/>
                </a:lnTo>
                <a:lnTo>
                  <a:pt x="3995" y="3453"/>
                </a:lnTo>
                <a:lnTo>
                  <a:pt x="3995" y="3450"/>
                </a:lnTo>
                <a:lnTo>
                  <a:pt x="3995" y="3450"/>
                </a:lnTo>
                <a:lnTo>
                  <a:pt x="3995" y="3448"/>
                </a:lnTo>
                <a:lnTo>
                  <a:pt x="3995" y="3448"/>
                </a:lnTo>
                <a:lnTo>
                  <a:pt x="3992" y="3448"/>
                </a:lnTo>
                <a:lnTo>
                  <a:pt x="3989" y="3450"/>
                </a:lnTo>
                <a:lnTo>
                  <a:pt x="3984" y="3450"/>
                </a:lnTo>
                <a:lnTo>
                  <a:pt x="3979" y="3450"/>
                </a:lnTo>
                <a:lnTo>
                  <a:pt x="3973" y="3442"/>
                </a:lnTo>
                <a:lnTo>
                  <a:pt x="3973" y="3442"/>
                </a:lnTo>
                <a:lnTo>
                  <a:pt x="3973" y="3442"/>
                </a:lnTo>
                <a:lnTo>
                  <a:pt x="3981" y="3445"/>
                </a:lnTo>
                <a:lnTo>
                  <a:pt x="3981" y="3442"/>
                </a:lnTo>
                <a:lnTo>
                  <a:pt x="3979" y="3442"/>
                </a:lnTo>
                <a:lnTo>
                  <a:pt x="3979" y="3442"/>
                </a:lnTo>
                <a:lnTo>
                  <a:pt x="3976" y="3442"/>
                </a:lnTo>
                <a:lnTo>
                  <a:pt x="3979" y="3440"/>
                </a:lnTo>
                <a:lnTo>
                  <a:pt x="3984" y="3442"/>
                </a:lnTo>
                <a:lnTo>
                  <a:pt x="3992" y="3445"/>
                </a:lnTo>
                <a:lnTo>
                  <a:pt x="3992" y="3445"/>
                </a:lnTo>
                <a:lnTo>
                  <a:pt x="3992" y="3445"/>
                </a:lnTo>
                <a:lnTo>
                  <a:pt x="3992" y="3442"/>
                </a:lnTo>
                <a:lnTo>
                  <a:pt x="3992" y="3442"/>
                </a:lnTo>
                <a:lnTo>
                  <a:pt x="3992" y="3442"/>
                </a:lnTo>
                <a:lnTo>
                  <a:pt x="3992" y="3440"/>
                </a:lnTo>
                <a:lnTo>
                  <a:pt x="3992" y="3440"/>
                </a:lnTo>
                <a:lnTo>
                  <a:pt x="3995" y="3440"/>
                </a:lnTo>
                <a:lnTo>
                  <a:pt x="3995" y="3440"/>
                </a:lnTo>
                <a:lnTo>
                  <a:pt x="3995" y="3440"/>
                </a:lnTo>
                <a:lnTo>
                  <a:pt x="3997" y="3437"/>
                </a:lnTo>
                <a:lnTo>
                  <a:pt x="3995" y="3437"/>
                </a:lnTo>
                <a:lnTo>
                  <a:pt x="3992" y="3437"/>
                </a:lnTo>
                <a:lnTo>
                  <a:pt x="3989" y="3434"/>
                </a:lnTo>
                <a:lnTo>
                  <a:pt x="3989" y="3434"/>
                </a:lnTo>
                <a:lnTo>
                  <a:pt x="3989" y="3432"/>
                </a:lnTo>
                <a:lnTo>
                  <a:pt x="3992" y="3432"/>
                </a:lnTo>
                <a:lnTo>
                  <a:pt x="3992" y="3434"/>
                </a:lnTo>
                <a:lnTo>
                  <a:pt x="3992" y="3434"/>
                </a:lnTo>
                <a:lnTo>
                  <a:pt x="3995" y="3434"/>
                </a:lnTo>
                <a:lnTo>
                  <a:pt x="3995" y="3432"/>
                </a:lnTo>
                <a:lnTo>
                  <a:pt x="3995" y="3429"/>
                </a:lnTo>
                <a:lnTo>
                  <a:pt x="3995" y="3429"/>
                </a:lnTo>
                <a:lnTo>
                  <a:pt x="4000" y="3429"/>
                </a:lnTo>
                <a:lnTo>
                  <a:pt x="4000" y="3432"/>
                </a:lnTo>
                <a:lnTo>
                  <a:pt x="4000" y="3432"/>
                </a:lnTo>
                <a:lnTo>
                  <a:pt x="4000" y="3429"/>
                </a:lnTo>
                <a:lnTo>
                  <a:pt x="4003" y="3429"/>
                </a:lnTo>
                <a:lnTo>
                  <a:pt x="4003" y="3429"/>
                </a:lnTo>
                <a:lnTo>
                  <a:pt x="4003" y="3426"/>
                </a:lnTo>
                <a:lnTo>
                  <a:pt x="4003" y="3424"/>
                </a:lnTo>
                <a:lnTo>
                  <a:pt x="4006" y="3424"/>
                </a:lnTo>
                <a:lnTo>
                  <a:pt x="4006" y="3424"/>
                </a:lnTo>
                <a:lnTo>
                  <a:pt x="4006" y="3424"/>
                </a:lnTo>
                <a:lnTo>
                  <a:pt x="4006" y="3421"/>
                </a:lnTo>
                <a:lnTo>
                  <a:pt x="4008" y="3424"/>
                </a:lnTo>
                <a:lnTo>
                  <a:pt x="4008" y="3424"/>
                </a:lnTo>
                <a:lnTo>
                  <a:pt x="4008" y="3426"/>
                </a:lnTo>
                <a:lnTo>
                  <a:pt x="4006" y="3426"/>
                </a:lnTo>
                <a:lnTo>
                  <a:pt x="4008" y="3426"/>
                </a:lnTo>
                <a:lnTo>
                  <a:pt x="4008" y="3426"/>
                </a:lnTo>
                <a:lnTo>
                  <a:pt x="4011" y="3429"/>
                </a:lnTo>
                <a:lnTo>
                  <a:pt x="4011" y="3429"/>
                </a:lnTo>
                <a:lnTo>
                  <a:pt x="4011" y="3429"/>
                </a:lnTo>
                <a:lnTo>
                  <a:pt x="4008" y="3429"/>
                </a:lnTo>
                <a:lnTo>
                  <a:pt x="4008" y="3429"/>
                </a:lnTo>
                <a:lnTo>
                  <a:pt x="4008" y="3432"/>
                </a:lnTo>
                <a:lnTo>
                  <a:pt x="4008" y="3434"/>
                </a:lnTo>
                <a:lnTo>
                  <a:pt x="4011" y="3434"/>
                </a:lnTo>
                <a:lnTo>
                  <a:pt x="4014" y="3434"/>
                </a:lnTo>
                <a:lnTo>
                  <a:pt x="4014" y="3432"/>
                </a:lnTo>
                <a:lnTo>
                  <a:pt x="4014" y="3432"/>
                </a:lnTo>
                <a:lnTo>
                  <a:pt x="4016" y="3432"/>
                </a:lnTo>
                <a:lnTo>
                  <a:pt x="4016" y="3432"/>
                </a:lnTo>
                <a:lnTo>
                  <a:pt x="4016" y="3429"/>
                </a:lnTo>
                <a:lnTo>
                  <a:pt x="4019" y="3432"/>
                </a:lnTo>
                <a:lnTo>
                  <a:pt x="4019" y="3432"/>
                </a:lnTo>
                <a:lnTo>
                  <a:pt x="4022" y="3432"/>
                </a:lnTo>
                <a:lnTo>
                  <a:pt x="4022" y="3432"/>
                </a:lnTo>
                <a:lnTo>
                  <a:pt x="4024" y="3432"/>
                </a:lnTo>
                <a:lnTo>
                  <a:pt x="4027" y="3429"/>
                </a:lnTo>
                <a:lnTo>
                  <a:pt x="4030" y="3426"/>
                </a:lnTo>
                <a:lnTo>
                  <a:pt x="4027" y="3424"/>
                </a:lnTo>
                <a:lnTo>
                  <a:pt x="4027" y="3421"/>
                </a:lnTo>
                <a:lnTo>
                  <a:pt x="4030" y="3421"/>
                </a:lnTo>
                <a:lnTo>
                  <a:pt x="4030" y="3421"/>
                </a:lnTo>
                <a:lnTo>
                  <a:pt x="4030" y="3421"/>
                </a:lnTo>
                <a:lnTo>
                  <a:pt x="4030" y="3424"/>
                </a:lnTo>
                <a:lnTo>
                  <a:pt x="4030" y="3426"/>
                </a:lnTo>
                <a:lnTo>
                  <a:pt x="4030" y="3426"/>
                </a:lnTo>
                <a:lnTo>
                  <a:pt x="4032" y="3426"/>
                </a:lnTo>
                <a:lnTo>
                  <a:pt x="4035" y="3429"/>
                </a:lnTo>
                <a:lnTo>
                  <a:pt x="4035" y="3429"/>
                </a:lnTo>
                <a:lnTo>
                  <a:pt x="4035" y="3429"/>
                </a:lnTo>
                <a:lnTo>
                  <a:pt x="4043" y="3432"/>
                </a:lnTo>
                <a:lnTo>
                  <a:pt x="4043" y="3434"/>
                </a:lnTo>
                <a:lnTo>
                  <a:pt x="4040" y="3434"/>
                </a:lnTo>
                <a:lnTo>
                  <a:pt x="4040" y="3434"/>
                </a:lnTo>
                <a:lnTo>
                  <a:pt x="4040" y="3434"/>
                </a:lnTo>
                <a:lnTo>
                  <a:pt x="4040" y="3437"/>
                </a:lnTo>
                <a:lnTo>
                  <a:pt x="4040" y="3437"/>
                </a:lnTo>
                <a:lnTo>
                  <a:pt x="4040" y="3437"/>
                </a:lnTo>
                <a:lnTo>
                  <a:pt x="4040" y="3437"/>
                </a:lnTo>
                <a:lnTo>
                  <a:pt x="4040" y="3437"/>
                </a:lnTo>
                <a:lnTo>
                  <a:pt x="4043" y="3437"/>
                </a:lnTo>
                <a:lnTo>
                  <a:pt x="4043" y="3437"/>
                </a:lnTo>
                <a:lnTo>
                  <a:pt x="4046" y="3434"/>
                </a:lnTo>
                <a:lnTo>
                  <a:pt x="4048" y="3432"/>
                </a:lnTo>
                <a:lnTo>
                  <a:pt x="4051" y="3432"/>
                </a:lnTo>
                <a:lnTo>
                  <a:pt x="4051" y="3429"/>
                </a:lnTo>
                <a:lnTo>
                  <a:pt x="4051" y="3429"/>
                </a:lnTo>
                <a:lnTo>
                  <a:pt x="4048" y="3429"/>
                </a:lnTo>
                <a:lnTo>
                  <a:pt x="4048" y="3426"/>
                </a:lnTo>
                <a:lnTo>
                  <a:pt x="4048" y="3426"/>
                </a:lnTo>
                <a:lnTo>
                  <a:pt x="4048" y="3424"/>
                </a:lnTo>
                <a:lnTo>
                  <a:pt x="4048" y="3421"/>
                </a:lnTo>
                <a:lnTo>
                  <a:pt x="4051" y="3421"/>
                </a:lnTo>
                <a:lnTo>
                  <a:pt x="4051" y="3421"/>
                </a:lnTo>
                <a:lnTo>
                  <a:pt x="4051" y="3424"/>
                </a:lnTo>
                <a:lnTo>
                  <a:pt x="4054" y="3424"/>
                </a:lnTo>
                <a:lnTo>
                  <a:pt x="4054" y="3421"/>
                </a:lnTo>
                <a:lnTo>
                  <a:pt x="4056" y="3418"/>
                </a:lnTo>
                <a:lnTo>
                  <a:pt x="4056" y="3418"/>
                </a:lnTo>
                <a:lnTo>
                  <a:pt x="4059" y="3418"/>
                </a:lnTo>
                <a:lnTo>
                  <a:pt x="4059" y="3418"/>
                </a:lnTo>
                <a:lnTo>
                  <a:pt x="4059" y="3416"/>
                </a:lnTo>
                <a:lnTo>
                  <a:pt x="4059" y="3413"/>
                </a:lnTo>
                <a:lnTo>
                  <a:pt x="4059" y="3413"/>
                </a:lnTo>
                <a:lnTo>
                  <a:pt x="4059" y="3413"/>
                </a:lnTo>
                <a:lnTo>
                  <a:pt x="4056" y="3413"/>
                </a:lnTo>
                <a:lnTo>
                  <a:pt x="4056" y="3413"/>
                </a:lnTo>
                <a:lnTo>
                  <a:pt x="4056" y="3413"/>
                </a:lnTo>
                <a:lnTo>
                  <a:pt x="4056" y="3410"/>
                </a:lnTo>
                <a:lnTo>
                  <a:pt x="4056" y="3410"/>
                </a:lnTo>
                <a:lnTo>
                  <a:pt x="4056" y="3410"/>
                </a:lnTo>
                <a:lnTo>
                  <a:pt x="4054" y="3410"/>
                </a:lnTo>
                <a:lnTo>
                  <a:pt x="4054" y="3410"/>
                </a:lnTo>
                <a:lnTo>
                  <a:pt x="4054" y="3410"/>
                </a:lnTo>
                <a:lnTo>
                  <a:pt x="4051" y="3413"/>
                </a:lnTo>
                <a:lnTo>
                  <a:pt x="4051" y="3413"/>
                </a:lnTo>
                <a:lnTo>
                  <a:pt x="4051" y="3413"/>
                </a:lnTo>
                <a:lnTo>
                  <a:pt x="4048" y="3413"/>
                </a:lnTo>
                <a:lnTo>
                  <a:pt x="4048" y="3413"/>
                </a:lnTo>
                <a:lnTo>
                  <a:pt x="4048" y="3413"/>
                </a:lnTo>
                <a:lnTo>
                  <a:pt x="4048" y="3413"/>
                </a:lnTo>
                <a:lnTo>
                  <a:pt x="4046" y="3410"/>
                </a:lnTo>
                <a:lnTo>
                  <a:pt x="4046" y="3408"/>
                </a:lnTo>
                <a:lnTo>
                  <a:pt x="4046" y="3408"/>
                </a:lnTo>
                <a:lnTo>
                  <a:pt x="4046" y="3405"/>
                </a:lnTo>
                <a:lnTo>
                  <a:pt x="4046" y="3405"/>
                </a:lnTo>
                <a:lnTo>
                  <a:pt x="4043" y="3402"/>
                </a:lnTo>
                <a:lnTo>
                  <a:pt x="4046" y="3402"/>
                </a:lnTo>
                <a:lnTo>
                  <a:pt x="4048" y="3402"/>
                </a:lnTo>
                <a:lnTo>
                  <a:pt x="4051" y="3402"/>
                </a:lnTo>
                <a:lnTo>
                  <a:pt x="4051" y="3402"/>
                </a:lnTo>
                <a:lnTo>
                  <a:pt x="4051" y="3402"/>
                </a:lnTo>
                <a:lnTo>
                  <a:pt x="4051" y="3399"/>
                </a:lnTo>
                <a:lnTo>
                  <a:pt x="4048" y="3399"/>
                </a:lnTo>
                <a:lnTo>
                  <a:pt x="4048" y="3399"/>
                </a:lnTo>
                <a:lnTo>
                  <a:pt x="4048" y="3397"/>
                </a:lnTo>
                <a:lnTo>
                  <a:pt x="4051" y="3397"/>
                </a:lnTo>
                <a:lnTo>
                  <a:pt x="4051" y="3394"/>
                </a:lnTo>
                <a:lnTo>
                  <a:pt x="4051" y="3397"/>
                </a:lnTo>
                <a:lnTo>
                  <a:pt x="4054" y="3397"/>
                </a:lnTo>
                <a:lnTo>
                  <a:pt x="4054" y="3397"/>
                </a:lnTo>
                <a:lnTo>
                  <a:pt x="4054" y="3399"/>
                </a:lnTo>
                <a:lnTo>
                  <a:pt x="4054" y="3399"/>
                </a:lnTo>
                <a:lnTo>
                  <a:pt x="4054" y="3399"/>
                </a:lnTo>
                <a:lnTo>
                  <a:pt x="4054" y="3399"/>
                </a:lnTo>
                <a:lnTo>
                  <a:pt x="4054" y="3399"/>
                </a:lnTo>
                <a:lnTo>
                  <a:pt x="4054" y="3397"/>
                </a:lnTo>
                <a:lnTo>
                  <a:pt x="4054" y="3397"/>
                </a:lnTo>
                <a:lnTo>
                  <a:pt x="4056" y="3399"/>
                </a:lnTo>
                <a:lnTo>
                  <a:pt x="4056" y="3399"/>
                </a:lnTo>
                <a:lnTo>
                  <a:pt x="4056" y="3402"/>
                </a:lnTo>
                <a:lnTo>
                  <a:pt x="4056" y="3402"/>
                </a:lnTo>
                <a:lnTo>
                  <a:pt x="4054" y="3402"/>
                </a:lnTo>
                <a:lnTo>
                  <a:pt x="4054" y="3402"/>
                </a:lnTo>
                <a:lnTo>
                  <a:pt x="4054" y="3405"/>
                </a:lnTo>
                <a:lnTo>
                  <a:pt x="4054" y="3405"/>
                </a:lnTo>
                <a:lnTo>
                  <a:pt x="4054" y="3405"/>
                </a:lnTo>
                <a:lnTo>
                  <a:pt x="4056" y="3405"/>
                </a:lnTo>
                <a:lnTo>
                  <a:pt x="4056" y="3405"/>
                </a:lnTo>
                <a:lnTo>
                  <a:pt x="4059" y="3405"/>
                </a:lnTo>
                <a:lnTo>
                  <a:pt x="4062" y="3402"/>
                </a:lnTo>
                <a:lnTo>
                  <a:pt x="4062" y="3402"/>
                </a:lnTo>
                <a:lnTo>
                  <a:pt x="4062" y="3402"/>
                </a:lnTo>
                <a:lnTo>
                  <a:pt x="4064" y="3402"/>
                </a:lnTo>
                <a:lnTo>
                  <a:pt x="4064" y="3402"/>
                </a:lnTo>
                <a:lnTo>
                  <a:pt x="4064" y="3402"/>
                </a:lnTo>
                <a:lnTo>
                  <a:pt x="4067" y="3402"/>
                </a:lnTo>
                <a:lnTo>
                  <a:pt x="4070" y="3402"/>
                </a:lnTo>
                <a:lnTo>
                  <a:pt x="4070" y="3402"/>
                </a:lnTo>
                <a:lnTo>
                  <a:pt x="4072" y="3402"/>
                </a:lnTo>
                <a:lnTo>
                  <a:pt x="4075" y="3402"/>
                </a:lnTo>
                <a:lnTo>
                  <a:pt x="4078" y="3402"/>
                </a:lnTo>
                <a:lnTo>
                  <a:pt x="4078" y="3402"/>
                </a:lnTo>
                <a:lnTo>
                  <a:pt x="4078" y="3402"/>
                </a:lnTo>
                <a:lnTo>
                  <a:pt x="4078" y="3402"/>
                </a:lnTo>
                <a:lnTo>
                  <a:pt x="4078" y="3402"/>
                </a:lnTo>
                <a:lnTo>
                  <a:pt x="4078" y="3402"/>
                </a:lnTo>
                <a:lnTo>
                  <a:pt x="4078" y="3402"/>
                </a:lnTo>
                <a:lnTo>
                  <a:pt x="4078" y="3402"/>
                </a:lnTo>
                <a:lnTo>
                  <a:pt x="4078" y="3399"/>
                </a:lnTo>
                <a:lnTo>
                  <a:pt x="4078" y="3399"/>
                </a:lnTo>
                <a:lnTo>
                  <a:pt x="4075" y="3402"/>
                </a:lnTo>
                <a:lnTo>
                  <a:pt x="4072" y="3399"/>
                </a:lnTo>
                <a:lnTo>
                  <a:pt x="4072" y="3397"/>
                </a:lnTo>
                <a:lnTo>
                  <a:pt x="4072" y="3394"/>
                </a:lnTo>
                <a:lnTo>
                  <a:pt x="4075" y="3394"/>
                </a:lnTo>
                <a:lnTo>
                  <a:pt x="4078" y="3394"/>
                </a:lnTo>
                <a:lnTo>
                  <a:pt x="4078" y="3397"/>
                </a:lnTo>
                <a:lnTo>
                  <a:pt x="4078" y="3397"/>
                </a:lnTo>
                <a:lnTo>
                  <a:pt x="4081" y="3397"/>
                </a:lnTo>
                <a:lnTo>
                  <a:pt x="4083" y="3394"/>
                </a:lnTo>
                <a:lnTo>
                  <a:pt x="4083" y="3394"/>
                </a:lnTo>
                <a:lnTo>
                  <a:pt x="4083" y="3394"/>
                </a:lnTo>
                <a:lnTo>
                  <a:pt x="4081" y="3394"/>
                </a:lnTo>
                <a:lnTo>
                  <a:pt x="4081" y="3391"/>
                </a:lnTo>
                <a:lnTo>
                  <a:pt x="4081" y="3391"/>
                </a:lnTo>
                <a:lnTo>
                  <a:pt x="4081" y="3389"/>
                </a:lnTo>
                <a:lnTo>
                  <a:pt x="4081" y="3389"/>
                </a:lnTo>
                <a:lnTo>
                  <a:pt x="4081" y="3389"/>
                </a:lnTo>
                <a:lnTo>
                  <a:pt x="4081" y="3386"/>
                </a:lnTo>
                <a:lnTo>
                  <a:pt x="4081" y="3386"/>
                </a:lnTo>
                <a:lnTo>
                  <a:pt x="4081" y="3386"/>
                </a:lnTo>
                <a:lnTo>
                  <a:pt x="4081" y="3386"/>
                </a:lnTo>
                <a:lnTo>
                  <a:pt x="4081" y="3389"/>
                </a:lnTo>
                <a:lnTo>
                  <a:pt x="4078" y="3389"/>
                </a:lnTo>
                <a:lnTo>
                  <a:pt x="4078" y="3389"/>
                </a:lnTo>
                <a:lnTo>
                  <a:pt x="4075" y="3389"/>
                </a:lnTo>
                <a:lnTo>
                  <a:pt x="4075" y="3389"/>
                </a:lnTo>
                <a:lnTo>
                  <a:pt x="4075" y="3389"/>
                </a:lnTo>
                <a:lnTo>
                  <a:pt x="4072" y="3386"/>
                </a:lnTo>
                <a:lnTo>
                  <a:pt x="4070" y="3386"/>
                </a:lnTo>
                <a:lnTo>
                  <a:pt x="4067" y="3383"/>
                </a:lnTo>
                <a:lnTo>
                  <a:pt x="4067" y="3383"/>
                </a:lnTo>
                <a:lnTo>
                  <a:pt x="4067" y="3381"/>
                </a:lnTo>
                <a:lnTo>
                  <a:pt x="4067" y="3381"/>
                </a:lnTo>
                <a:lnTo>
                  <a:pt x="4070" y="3378"/>
                </a:lnTo>
                <a:lnTo>
                  <a:pt x="4070" y="3381"/>
                </a:lnTo>
                <a:lnTo>
                  <a:pt x="4072" y="3381"/>
                </a:lnTo>
                <a:lnTo>
                  <a:pt x="4075" y="3381"/>
                </a:lnTo>
                <a:lnTo>
                  <a:pt x="4075" y="3381"/>
                </a:lnTo>
                <a:lnTo>
                  <a:pt x="4075" y="3381"/>
                </a:lnTo>
                <a:lnTo>
                  <a:pt x="4075" y="3378"/>
                </a:lnTo>
                <a:lnTo>
                  <a:pt x="4075" y="3378"/>
                </a:lnTo>
                <a:lnTo>
                  <a:pt x="4075" y="3378"/>
                </a:lnTo>
                <a:lnTo>
                  <a:pt x="4078" y="3375"/>
                </a:lnTo>
                <a:lnTo>
                  <a:pt x="4078" y="3373"/>
                </a:lnTo>
                <a:lnTo>
                  <a:pt x="4078" y="3373"/>
                </a:lnTo>
                <a:lnTo>
                  <a:pt x="4078" y="3370"/>
                </a:lnTo>
                <a:lnTo>
                  <a:pt x="4075" y="3370"/>
                </a:lnTo>
                <a:lnTo>
                  <a:pt x="4075" y="3370"/>
                </a:lnTo>
                <a:lnTo>
                  <a:pt x="4075" y="3373"/>
                </a:lnTo>
                <a:lnTo>
                  <a:pt x="4072" y="3373"/>
                </a:lnTo>
                <a:lnTo>
                  <a:pt x="4072" y="3370"/>
                </a:lnTo>
                <a:lnTo>
                  <a:pt x="4072" y="3370"/>
                </a:lnTo>
                <a:lnTo>
                  <a:pt x="4072" y="3370"/>
                </a:lnTo>
                <a:lnTo>
                  <a:pt x="4070" y="3367"/>
                </a:lnTo>
                <a:lnTo>
                  <a:pt x="4070" y="3367"/>
                </a:lnTo>
                <a:lnTo>
                  <a:pt x="4070" y="3367"/>
                </a:lnTo>
                <a:lnTo>
                  <a:pt x="4072" y="3365"/>
                </a:lnTo>
                <a:lnTo>
                  <a:pt x="4072" y="3365"/>
                </a:lnTo>
                <a:lnTo>
                  <a:pt x="4072" y="3365"/>
                </a:lnTo>
                <a:lnTo>
                  <a:pt x="4081" y="3362"/>
                </a:lnTo>
                <a:lnTo>
                  <a:pt x="4086" y="3362"/>
                </a:lnTo>
                <a:lnTo>
                  <a:pt x="4086" y="3365"/>
                </a:lnTo>
                <a:lnTo>
                  <a:pt x="4081" y="3365"/>
                </a:lnTo>
                <a:lnTo>
                  <a:pt x="4081" y="3367"/>
                </a:lnTo>
                <a:lnTo>
                  <a:pt x="4078" y="3367"/>
                </a:lnTo>
                <a:lnTo>
                  <a:pt x="4081" y="3367"/>
                </a:lnTo>
                <a:lnTo>
                  <a:pt x="4083" y="3367"/>
                </a:lnTo>
                <a:lnTo>
                  <a:pt x="4086" y="3367"/>
                </a:lnTo>
                <a:lnTo>
                  <a:pt x="4089" y="3370"/>
                </a:lnTo>
                <a:lnTo>
                  <a:pt x="4089" y="3370"/>
                </a:lnTo>
                <a:lnTo>
                  <a:pt x="4086" y="3373"/>
                </a:lnTo>
                <a:lnTo>
                  <a:pt x="4083" y="3375"/>
                </a:lnTo>
                <a:lnTo>
                  <a:pt x="4083" y="3375"/>
                </a:lnTo>
                <a:lnTo>
                  <a:pt x="4086" y="3378"/>
                </a:lnTo>
                <a:lnTo>
                  <a:pt x="4086" y="3375"/>
                </a:lnTo>
                <a:lnTo>
                  <a:pt x="4086" y="3375"/>
                </a:lnTo>
                <a:lnTo>
                  <a:pt x="4086" y="3375"/>
                </a:lnTo>
                <a:lnTo>
                  <a:pt x="4089" y="3375"/>
                </a:lnTo>
                <a:lnTo>
                  <a:pt x="4089" y="3375"/>
                </a:lnTo>
                <a:lnTo>
                  <a:pt x="4086" y="3378"/>
                </a:lnTo>
                <a:lnTo>
                  <a:pt x="4089" y="3378"/>
                </a:lnTo>
                <a:lnTo>
                  <a:pt x="4091" y="3378"/>
                </a:lnTo>
                <a:lnTo>
                  <a:pt x="4089" y="3378"/>
                </a:lnTo>
                <a:lnTo>
                  <a:pt x="4089" y="3378"/>
                </a:lnTo>
                <a:lnTo>
                  <a:pt x="4089" y="3378"/>
                </a:lnTo>
                <a:lnTo>
                  <a:pt x="4089" y="3378"/>
                </a:lnTo>
                <a:lnTo>
                  <a:pt x="4089" y="3378"/>
                </a:lnTo>
                <a:lnTo>
                  <a:pt x="4091" y="3378"/>
                </a:lnTo>
                <a:lnTo>
                  <a:pt x="4091" y="3378"/>
                </a:lnTo>
                <a:lnTo>
                  <a:pt x="4094" y="3378"/>
                </a:lnTo>
                <a:lnTo>
                  <a:pt x="4094" y="3378"/>
                </a:lnTo>
                <a:lnTo>
                  <a:pt x="4094" y="3375"/>
                </a:lnTo>
                <a:lnTo>
                  <a:pt x="4094" y="3375"/>
                </a:lnTo>
                <a:lnTo>
                  <a:pt x="4094" y="3375"/>
                </a:lnTo>
                <a:lnTo>
                  <a:pt x="4094" y="3375"/>
                </a:lnTo>
                <a:lnTo>
                  <a:pt x="4091" y="3375"/>
                </a:lnTo>
                <a:lnTo>
                  <a:pt x="4091" y="3375"/>
                </a:lnTo>
                <a:lnTo>
                  <a:pt x="4091" y="3373"/>
                </a:lnTo>
                <a:lnTo>
                  <a:pt x="4089" y="3373"/>
                </a:lnTo>
                <a:lnTo>
                  <a:pt x="4089" y="3373"/>
                </a:lnTo>
                <a:lnTo>
                  <a:pt x="4089" y="3373"/>
                </a:lnTo>
                <a:lnTo>
                  <a:pt x="4089" y="3373"/>
                </a:lnTo>
                <a:lnTo>
                  <a:pt x="4091" y="3367"/>
                </a:lnTo>
                <a:lnTo>
                  <a:pt x="4091" y="3365"/>
                </a:lnTo>
                <a:lnTo>
                  <a:pt x="4094" y="3365"/>
                </a:lnTo>
                <a:lnTo>
                  <a:pt x="4094" y="3367"/>
                </a:lnTo>
                <a:lnTo>
                  <a:pt x="4094" y="3370"/>
                </a:lnTo>
                <a:lnTo>
                  <a:pt x="4097" y="3373"/>
                </a:lnTo>
                <a:lnTo>
                  <a:pt x="4097" y="3373"/>
                </a:lnTo>
                <a:lnTo>
                  <a:pt x="4099" y="3373"/>
                </a:lnTo>
                <a:lnTo>
                  <a:pt x="4099" y="3373"/>
                </a:lnTo>
                <a:lnTo>
                  <a:pt x="4102" y="3373"/>
                </a:lnTo>
                <a:lnTo>
                  <a:pt x="4102" y="3373"/>
                </a:lnTo>
                <a:lnTo>
                  <a:pt x="4102" y="3373"/>
                </a:lnTo>
                <a:lnTo>
                  <a:pt x="4107" y="3373"/>
                </a:lnTo>
                <a:lnTo>
                  <a:pt x="4107" y="3373"/>
                </a:lnTo>
                <a:lnTo>
                  <a:pt x="4105" y="3367"/>
                </a:lnTo>
                <a:lnTo>
                  <a:pt x="4107" y="3367"/>
                </a:lnTo>
                <a:lnTo>
                  <a:pt x="4110" y="3367"/>
                </a:lnTo>
                <a:lnTo>
                  <a:pt x="4113" y="3367"/>
                </a:lnTo>
                <a:lnTo>
                  <a:pt x="4113" y="3365"/>
                </a:lnTo>
                <a:lnTo>
                  <a:pt x="4113" y="3365"/>
                </a:lnTo>
                <a:lnTo>
                  <a:pt x="4110" y="3365"/>
                </a:lnTo>
                <a:lnTo>
                  <a:pt x="4110" y="3362"/>
                </a:lnTo>
                <a:lnTo>
                  <a:pt x="4110" y="3362"/>
                </a:lnTo>
                <a:lnTo>
                  <a:pt x="4107" y="3359"/>
                </a:lnTo>
                <a:lnTo>
                  <a:pt x="4107" y="3359"/>
                </a:lnTo>
                <a:lnTo>
                  <a:pt x="4107" y="3359"/>
                </a:lnTo>
                <a:lnTo>
                  <a:pt x="4107" y="3359"/>
                </a:lnTo>
                <a:lnTo>
                  <a:pt x="4107" y="3359"/>
                </a:lnTo>
                <a:lnTo>
                  <a:pt x="4107" y="3357"/>
                </a:lnTo>
                <a:lnTo>
                  <a:pt x="4105" y="3359"/>
                </a:lnTo>
                <a:lnTo>
                  <a:pt x="4105" y="3359"/>
                </a:lnTo>
                <a:lnTo>
                  <a:pt x="4105" y="3359"/>
                </a:lnTo>
                <a:lnTo>
                  <a:pt x="4102" y="3357"/>
                </a:lnTo>
                <a:lnTo>
                  <a:pt x="4102" y="3359"/>
                </a:lnTo>
                <a:lnTo>
                  <a:pt x="4102" y="3362"/>
                </a:lnTo>
                <a:lnTo>
                  <a:pt x="4102" y="3362"/>
                </a:lnTo>
                <a:lnTo>
                  <a:pt x="4099" y="3365"/>
                </a:lnTo>
                <a:lnTo>
                  <a:pt x="4099" y="3365"/>
                </a:lnTo>
                <a:lnTo>
                  <a:pt x="4099" y="3365"/>
                </a:lnTo>
                <a:lnTo>
                  <a:pt x="4099" y="3362"/>
                </a:lnTo>
                <a:lnTo>
                  <a:pt x="4097" y="3362"/>
                </a:lnTo>
                <a:lnTo>
                  <a:pt x="4099" y="3362"/>
                </a:lnTo>
                <a:lnTo>
                  <a:pt x="4099" y="3359"/>
                </a:lnTo>
                <a:lnTo>
                  <a:pt x="4102" y="3359"/>
                </a:lnTo>
                <a:lnTo>
                  <a:pt x="4099" y="3354"/>
                </a:lnTo>
                <a:lnTo>
                  <a:pt x="4099" y="3354"/>
                </a:lnTo>
                <a:lnTo>
                  <a:pt x="4099" y="3357"/>
                </a:lnTo>
                <a:lnTo>
                  <a:pt x="4097" y="3357"/>
                </a:lnTo>
                <a:lnTo>
                  <a:pt x="4097" y="3359"/>
                </a:lnTo>
                <a:lnTo>
                  <a:pt x="4097" y="3357"/>
                </a:lnTo>
                <a:lnTo>
                  <a:pt x="4097" y="3357"/>
                </a:lnTo>
                <a:lnTo>
                  <a:pt x="4094" y="3354"/>
                </a:lnTo>
                <a:lnTo>
                  <a:pt x="4091" y="3351"/>
                </a:lnTo>
                <a:lnTo>
                  <a:pt x="4091" y="3349"/>
                </a:lnTo>
                <a:lnTo>
                  <a:pt x="4091" y="3349"/>
                </a:lnTo>
                <a:lnTo>
                  <a:pt x="4094" y="3349"/>
                </a:lnTo>
                <a:lnTo>
                  <a:pt x="4097" y="3346"/>
                </a:lnTo>
                <a:lnTo>
                  <a:pt x="4097" y="3346"/>
                </a:lnTo>
                <a:lnTo>
                  <a:pt x="4097" y="3343"/>
                </a:lnTo>
                <a:lnTo>
                  <a:pt x="4099" y="3343"/>
                </a:lnTo>
                <a:lnTo>
                  <a:pt x="4102" y="3343"/>
                </a:lnTo>
                <a:lnTo>
                  <a:pt x="4102" y="3343"/>
                </a:lnTo>
                <a:lnTo>
                  <a:pt x="4105" y="3340"/>
                </a:lnTo>
                <a:lnTo>
                  <a:pt x="4105" y="3338"/>
                </a:lnTo>
                <a:lnTo>
                  <a:pt x="4105" y="3335"/>
                </a:lnTo>
                <a:lnTo>
                  <a:pt x="4107" y="3332"/>
                </a:lnTo>
                <a:lnTo>
                  <a:pt x="4110" y="3332"/>
                </a:lnTo>
                <a:lnTo>
                  <a:pt x="4110" y="3332"/>
                </a:lnTo>
                <a:lnTo>
                  <a:pt x="4107" y="3330"/>
                </a:lnTo>
                <a:lnTo>
                  <a:pt x="4110" y="3330"/>
                </a:lnTo>
                <a:lnTo>
                  <a:pt x="4113" y="3330"/>
                </a:lnTo>
                <a:lnTo>
                  <a:pt x="4113" y="3330"/>
                </a:lnTo>
                <a:lnTo>
                  <a:pt x="4113" y="3332"/>
                </a:lnTo>
                <a:lnTo>
                  <a:pt x="4113" y="3332"/>
                </a:lnTo>
                <a:lnTo>
                  <a:pt x="4113" y="3332"/>
                </a:lnTo>
                <a:lnTo>
                  <a:pt x="4115" y="3332"/>
                </a:lnTo>
                <a:lnTo>
                  <a:pt x="4115" y="3332"/>
                </a:lnTo>
                <a:lnTo>
                  <a:pt x="4113" y="3335"/>
                </a:lnTo>
                <a:lnTo>
                  <a:pt x="4113" y="3338"/>
                </a:lnTo>
                <a:lnTo>
                  <a:pt x="4113" y="3338"/>
                </a:lnTo>
                <a:lnTo>
                  <a:pt x="4113" y="3338"/>
                </a:lnTo>
                <a:lnTo>
                  <a:pt x="4121" y="3340"/>
                </a:lnTo>
                <a:lnTo>
                  <a:pt x="4121" y="3340"/>
                </a:lnTo>
                <a:lnTo>
                  <a:pt x="4121" y="3340"/>
                </a:lnTo>
                <a:lnTo>
                  <a:pt x="4121" y="3346"/>
                </a:lnTo>
                <a:lnTo>
                  <a:pt x="4121" y="3346"/>
                </a:lnTo>
                <a:lnTo>
                  <a:pt x="4121" y="3346"/>
                </a:lnTo>
                <a:lnTo>
                  <a:pt x="4121" y="3346"/>
                </a:lnTo>
                <a:lnTo>
                  <a:pt x="4123" y="3343"/>
                </a:lnTo>
                <a:lnTo>
                  <a:pt x="4123" y="3343"/>
                </a:lnTo>
                <a:lnTo>
                  <a:pt x="4126" y="3343"/>
                </a:lnTo>
                <a:lnTo>
                  <a:pt x="4126" y="3343"/>
                </a:lnTo>
                <a:lnTo>
                  <a:pt x="4126" y="3343"/>
                </a:lnTo>
                <a:lnTo>
                  <a:pt x="4126" y="3343"/>
                </a:lnTo>
                <a:lnTo>
                  <a:pt x="4126" y="3346"/>
                </a:lnTo>
                <a:lnTo>
                  <a:pt x="4126" y="3346"/>
                </a:lnTo>
                <a:lnTo>
                  <a:pt x="4126" y="3346"/>
                </a:lnTo>
                <a:lnTo>
                  <a:pt x="4126" y="3346"/>
                </a:lnTo>
                <a:lnTo>
                  <a:pt x="4126" y="3349"/>
                </a:lnTo>
                <a:lnTo>
                  <a:pt x="4126" y="3349"/>
                </a:lnTo>
                <a:lnTo>
                  <a:pt x="4126" y="3349"/>
                </a:lnTo>
                <a:lnTo>
                  <a:pt x="4126" y="3351"/>
                </a:lnTo>
                <a:lnTo>
                  <a:pt x="4126" y="3351"/>
                </a:lnTo>
                <a:lnTo>
                  <a:pt x="4123" y="3354"/>
                </a:lnTo>
                <a:lnTo>
                  <a:pt x="4126" y="3354"/>
                </a:lnTo>
                <a:lnTo>
                  <a:pt x="4129" y="3354"/>
                </a:lnTo>
                <a:lnTo>
                  <a:pt x="4129" y="3354"/>
                </a:lnTo>
                <a:lnTo>
                  <a:pt x="4131" y="3351"/>
                </a:lnTo>
                <a:lnTo>
                  <a:pt x="4131" y="3351"/>
                </a:lnTo>
                <a:lnTo>
                  <a:pt x="4131" y="3349"/>
                </a:lnTo>
                <a:lnTo>
                  <a:pt x="4129" y="3349"/>
                </a:lnTo>
                <a:lnTo>
                  <a:pt x="4129" y="3349"/>
                </a:lnTo>
                <a:lnTo>
                  <a:pt x="4129" y="3349"/>
                </a:lnTo>
                <a:lnTo>
                  <a:pt x="4129" y="3346"/>
                </a:lnTo>
                <a:lnTo>
                  <a:pt x="4129" y="3346"/>
                </a:lnTo>
                <a:lnTo>
                  <a:pt x="4129" y="3346"/>
                </a:lnTo>
                <a:lnTo>
                  <a:pt x="4131" y="3346"/>
                </a:lnTo>
                <a:lnTo>
                  <a:pt x="4131" y="3346"/>
                </a:lnTo>
                <a:lnTo>
                  <a:pt x="4131" y="3346"/>
                </a:lnTo>
                <a:lnTo>
                  <a:pt x="4131" y="3343"/>
                </a:lnTo>
                <a:lnTo>
                  <a:pt x="4131" y="3343"/>
                </a:lnTo>
                <a:lnTo>
                  <a:pt x="4134" y="3343"/>
                </a:lnTo>
                <a:lnTo>
                  <a:pt x="4134" y="3343"/>
                </a:lnTo>
                <a:lnTo>
                  <a:pt x="4134" y="3346"/>
                </a:lnTo>
                <a:lnTo>
                  <a:pt x="4134" y="3346"/>
                </a:lnTo>
                <a:lnTo>
                  <a:pt x="4134" y="3349"/>
                </a:lnTo>
                <a:lnTo>
                  <a:pt x="4134" y="3349"/>
                </a:lnTo>
                <a:lnTo>
                  <a:pt x="4134" y="3349"/>
                </a:lnTo>
                <a:lnTo>
                  <a:pt x="4134" y="3351"/>
                </a:lnTo>
                <a:lnTo>
                  <a:pt x="4134" y="3354"/>
                </a:lnTo>
                <a:lnTo>
                  <a:pt x="4134" y="3354"/>
                </a:lnTo>
                <a:lnTo>
                  <a:pt x="4134" y="3354"/>
                </a:lnTo>
                <a:lnTo>
                  <a:pt x="4134" y="3357"/>
                </a:lnTo>
                <a:lnTo>
                  <a:pt x="4134" y="3357"/>
                </a:lnTo>
                <a:lnTo>
                  <a:pt x="4134" y="3357"/>
                </a:lnTo>
                <a:lnTo>
                  <a:pt x="4139" y="3354"/>
                </a:lnTo>
                <a:lnTo>
                  <a:pt x="4139" y="3354"/>
                </a:lnTo>
                <a:lnTo>
                  <a:pt x="4139" y="3354"/>
                </a:lnTo>
                <a:lnTo>
                  <a:pt x="4137" y="3354"/>
                </a:lnTo>
                <a:lnTo>
                  <a:pt x="4139" y="3354"/>
                </a:lnTo>
                <a:lnTo>
                  <a:pt x="4139" y="3351"/>
                </a:lnTo>
                <a:lnTo>
                  <a:pt x="4139" y="3349"/>
                </a:lnTo>
                <a:lnTo>
                  <a:pt x="4137" y="3349"/>
                </a:lnTo>
                <a:lnTo>
                  <a:pt x="4137" y="3346"/>
                </a:lnTo>
                <a:lnTo>
                  <a:pt x="4137" y="3346"/>
                </a:lnTo>
                <a:lnTo>
                  <a:pt x="4137" y="3346"/>
                </a:lnTo>
                <a:lnTo>
                  <a:pt x="4137" y="3346"/>
                </a:lnTo>
                <a:lnTo>
                  <a:pt x="4137" y="3346"/>
                </a:lnTo>
                <a:lnTo>
                  <a:pt x="4137" y="3343"/>
                </a:lnTo>
                <a:lnTo>
                  <a:pt x="4137" y="3343"/>
                </a:lnTo>
                <a:lnTo>
                  <a:pt x="4134" y="3343"/>
                </a:lnTo>
                <a:lnTo>
                  <a:pt x="4134" y="3343"/>
                </a:lnTo>
                <a:lnTo>
                  <a:pt x="4134" y="3340"/>
                </a:lnTo>
                <a:lnTo>
                  <a:pt x="4134" y="3340"/>
                </a:lnTo>
                <a:lnTo>
                  <a:pt x="4131" y="3343"/>
                </a:lnTo>
                <a:lnTo>
                  <a:pt x="4131" y="3340"/>
                </a:lnTo>
                <a:lnTo>
                  <a:pt x="4134" y="3340"/>
                </a:lnTo>
                <a:lnTo>
                  <a:pt x="4134" y="3340"/>
                </a:lnTo>
                <a:lnTo>
                  <a:pt x="4134" y="3340"/>
                </a:lnTo>
                <a:lnTo>
                  <a:pt x="4134" y="3340"/>
                </a:lnTo>
                <a:lnTo>
                  <a:pt x="4134" y="3340"/>
                </a:lnTo>
                <a:lnTo>
                  <a:pt x="4131" y="3340"/>
                </a:lnTo>
                <a:lnTo>
                  <a:pt x="4134" y="3340"/>
                </a:lnTo>
                <a:lnTo>
                  <a:pt x="4134" y="3338"/>
                </a:lnTo>
                <a:lnTo>
                  <a:pt x="4134" y="3338"/>
                </a:lnTo>
                <a:lnTo>
                  <a:pt x="4134" y="3338"/>
                </a:lnTo>
                <a:lnTo>
                  <a:pt x="4131" y="3338"/>
                </a:lnTo>
                <a:lnTo>
                  <a:pt x="4131" y="3335"/>
                </a:lnTo>
                <a:lnTo>
                  <a:pt x="4134" y="3332"/>
                </a:lnTo>
                <a:lnTo>
                  <a:pt x="4134" y="3332"/>
                </a:lnTo>
                <a:lnTo>
                  <a:pt x="4131" y="3335"/>
                </a:lnTo>
                <a:lnTo>
                  <a:pt x="4131" y="3335"/>
                </a:lnTo>
                <a:lnTo>
                  <a:pt x="4131" y="3335"/>
                </a:lnTo>
                <a:lnTo>
                  <a:pt x="4129" y="3332"/>
                </a:lnTo>
                <a:lnTo>
                  <a:pt x="4129" y="3332"/>
                </a:lnTo>
                <a:lnTo>
                  <a:pt x="4129" y="3335"/>
                </a:lnTo>
                <a:lnTo>
                  <a:pt x="4129" y="3335"/>
                </a:lnTo>
                <a:lnTo>
                  <a:pt x="4126" y="3335"/>
                </a:lnTo>
                <a:lnTo>
                  <a:pt x="4123" y="3332"/>
                </a:lnTo>
                <a:lnTo>
                  <a:pt x="4123" y="3330"/>
                </a:lnTo>
                <a:lnTo>
                  <a:pt x="4123" y="3327"/>
                </a:lnTo>
                <a:lnTo>
                  <a:pt x="4123" y="3330"/>
                </a:lnTo>
                <a:lnTo>
                  <a:pt x="4123" y="3327"/>
                </a:lnTo>
                <a:lnTo>
                  <a:pt x="4123" y="3324"/>
                </a:lnTo>
                <a:lnTo>
                  <a:pt x="4121" y="3322"/>
                </a:lnTo>
                <a:lnTo>
                  <a:pt x="4123" y="3322"/>
                </a:lnTo>
                <a:lnTo>
                  <a:pt x="4123" y="3322"/>
                </a:lnTo>
                <a:lnTo>
                  <a:pt x="4123" y="3322"/>
                </a:lnTo>
                <a:lnTo>
                  <a:pt x="4126" y="3322"/>
                </a:lnTo>
                <a:lnTo>
                  <a:pt x="4126" y="3322"/>
                </a:lnTo>
                <a:lnTo>
                  <a:pt x="4129" y="3322"/>
                </a:lnTo>
                <a:lnTo>
                  <a:pt x="4129" y="3319"/>
                </a:lnTo>
                <a:lnTo>
                  <a:pt x="4129" y="3319"/>
                </a:lnTo>
                <a:lnTo>
                  <a:pt x="4131" y="3322"/>
                </a:lnTo>
                <a:lnTo>
                  <a:pt x="4131" y="3322"/>
                </a:lnTo>
                <a:lnTo>
                  <a:pt x="4131" y="3322"/>
                </a:lnTo>
                <a:lnTo>
                  <a:pt x="4134" y="3322"/>
                </a:lnTo>
                <a:lnTo>
                  <a:pt x="4134" y="3322"/>
                </a:lnTo>
                <a:lnTo>
                  <a:pt x="4134" y="3322"/>
                </a:lnTo>
                <a:lnTo>
                  <a:pt x="4134" y="3322"/>
                </a:lnTo>
                <a:lnTo>
                  <a:pt x="4134" y="3322"/>
                </a:lnTo>
                <a:lnTo>
                  <a:pt x="4134" y="3319"/>
                </a:lnTo>
                <a:lnTo>
                  <a:pt x="4134" y="3319"/>
                </a:lnTo>
                <a:lnTo>
                  <a:pt x="4137" y="3316"/>
                </a:lnTo>
                <a:lnTo>
                  <a:pt x="4137" y="3314"/>
                </a:lnTo>
                <a:lnTo>
                  <a:pt x="4137" y="3314"/>
                </a:lnTo>
                <a:lnTo>
                  <a:pt x="4137" y="3314"/>
                </a:lnTo>
                <a:lnTo>
                  <a:pt x="4137" y="3314"/>
                </a:lnTo>
                <a:lnTo>
                  <a:pt x="4137" y="3311"/>
                </a:lnTo>
                <a:lnTo>
                  <a:pt x="4137" y="3311"/>
                </a:lnTo>
                <a:lnTo>
                  <a:pt x="4134" y="3311"/>
                </a:lnTo>
                <a:lnTo>
                  <a:pt x="4134" y="3308"/>
                </a:lnTo>
                <a:lnTo>
                  <a:pt x="4134" y="3306"/>
                </a:lnTo>
                <a:lnTo>
                  <a:pt x="4134" y="3306"/>
                </a:lnTo>
                <a:lnTo>
                  <a:pt x="4131" y="3303"/>
                </a:lnTo>
                <a:lnTo>
                  <a:pt x="4131" y="3303"/>
                </a:lnTo>
                <a:lnTo>
                  <a:pt x="4134" y="3303"/>
                </a:lnTo>
                <a:lnTo>
                  <a:pt x="4134" y="3306"/>
                </a:lnTo>
                <a:lnTo>
                  <a:pt x="4137" y="3303"/>
                </a:lnTo>
                <a:lnTo>
                  <a:pt x="4137" y="3300"/>
                </a:lnTo>
                <a:lnTo>
                  <a:pt x="4139" y="3300"/>
                </a:lnTo>
                <a:lnTo>
                  <a:pt x="4139" y="3300"/>
                </a:lnTo>
                <a:lnTo>
                  <a:pt x="4142" y="3300"/>
                </a:lnTo>
                <a:lnTo>
                  <a:pt x="4142" y="3298"/>
                </a:lnTo>
                <a:lnTo>
                  <a:pt x="4145" y="3295"/>
                </a:lnTo>
                <a:lnTo>
                  <a:pt x="4145" y="3292"/>
                </a:lnTo>
                <a:lnTo>
                  <a:pt x="4145" y="3292"/>
                </a:lnTo>
                <a:lnTo>
                  <a:pt x="4145" y="3290"/>
                </a:lnTo>
                <a:lnTo>
                  <a:pt x="4142" y="3290"/>
                </a:lnTo>
                <a:lnTo>
                  <a:pt x="4139" y="3290"/>
                </a:lnTo>
                <a:lnTo>
                  <a:pt x="4137" y="3290"/>
                </a:lnTo>
                <a:lnTo>
                  <a:pt x="4131" y="3287"/>
                </a:lnTo>
                <a:lnTo>
                  <a:pt x="4131" y="3287"/>
                </a:lnTo>
                <a:lnTo>
                  <a:pt x="4129" y="3287"/>
                </a:lnTo>
                <a:lnTo>
                  <a:pt x="4126" y="3287"/>
                </a:lnTo>
                <a:lnTo>
                  <a:pt x="4126" y="3290"/>
                </a:lnTo>
                <a:lnTo>
                  <a:pt x="4126" y="3290"/>
                </a:lnTo>
                <a:lnTo>
                  <a:pt x="4126" y="3292"/>
                </a:lnTo>
                <a:lnTo>
                  <a:pt x="4126" y="3292"/>
                </a:lnTo>
                <a:lnTo>
                  <a:pt x="4121" y="3295"/>
                </a:lnTo>
                <a:lnTo>
                  <a:pt x="4118" y="3295"/>
                </a:lnTo>
                <a:lnTo>
                  <a:pt x="4115" y="3298"/>
                </a:lnTo>
                <a:lnTo>
                  <a:pt x="4113" y="3298"/>
                </a:lnTo>
                <a:lnTo>
                  <a:pt x="4110" y="3298"/>
                </a:lnTo>
                <a:lnTo>
                  <a:pt x="4107" y="3295"/>
                </a:lnTo>
                <a:lnTo>
                  <a:pt x="4105" y="3295"/>
                </a:lnTo>
                <a:lnTo>
                  <a:pt x="4102" y="3295"/>
                </a:lnTo>
                <a:lnTo>
                  <a:pt x="4102" y="3292"/>
                </a:lnTo>
                <a:lnTo>
                  <a:pt x="4102" y="3290"/>
                </a:lnTo>
                <a:lnTo>
                  <a:pt x="4099" y="3290"/>
                </a:lnTo>
                <a:lnTo>
                  <a:pt x="4099" y="3287"/>
                </a:lnTo>
                <a:lnTo>
                  <a:pt x="4099" y="3284"/>
                </a:lnTo>
                <a:lnTo>
                  <a:pt x="4099" y="3281"/>
                </a:lnTo>
                <a:lnTo>
                  <a:pt x="4097" y="3281"/>
                </a:lnTo>
                <a:lnTo>
                  <a:pt x="4094" y="3281"/>
                </a:lnTo>
                <a:lnTo>
                  <a:pt x="4094" y="3281"/>
                </a:lnTo>
                <a:lnTo>
                  <a:pt x="4091" y="3279"/>
                </a:lnTo>
                <a:lnTo>
                  <a:pt x="4089" y="3276"/>
                </a:lnTo>
                <a:lnTo>
                  <a:pt x="4089" y="3276"/>
                </a:lnTo>
                <a:lnTo>
                  <a:pt x="4091" y="3276"/>
                </a:lnTo>
                <a:lnTo>
                  <a:pt x="4091" y="3279"/>
                </a:lnTo>
                <a:lnTo>
                  <a:pt x="4094" y="3279"/>
                </a:lnTo>
                <a:lnTo>
                  <a:pt x="4097" y="3279"/>
                </a:lnTo>
                <a:lnTo>
                  <a:pt x="4099" y="3281"/>
                </a:lnTo>
                <a:lnTo>
                  <a:pt x="4099" y="3281"/>
                </a:lnTo>
                <a:lnTo>
                  <a:pt x="4102" y="3281"/>
                </a:lnTo>
                <a:lnTo>
                  <a:pt x="4105" y="3284"/>
                </a:lnTo>
                <a:lnTo>
                  <a:pt x="4105" y="3287"/>
                </a:lnTo>
                <a:lnTo>
                  <a:pt x="4110" y="3287"/>
                </a:lnTo>
                <a:lnTo>
                  <a:pt x="4113" y="3287"/>
                </a:lnTo>
                <a:lnTo>
                  <a:pt x="4115" y="3290"/>
                </a:lnTo>
                <a:lnTo>
                  <a:pt x="4115" y="3290"/>
                </a:lnTo>
                <a:lnTo>
                  <a:pt x="4118" y="3290"/>
                </a:lnTo>
                <a:lnTo>
                  <a:pt x="4118" y="3290"/>
                </a:lnTo>
                <a:lnTo>
                  <a:pt x="4118" y="3290"/>
                </a:lnTo>
                <a:lnTo>
                  <a:pt x="4121" y="3292"/>
                </a:lnTo>
                <a:lnTo>
                  <a:pt x="4121" y="3292"/>
                </a:lnTo>
                <a:lnTo>
                  <a:pt x="4123" y="3292"/>
                </a:lnTo>
                <a:lnTo>
                  <a:pt x="4123" y="3292"/>
                </a:lnTo>
                <a:lnTo>
                  <a:pt x="4126" y="3287"/>
                </a:lnTo>
                <a:lnTo>
                  <a:pt x="4129" y="3284"/>
                </a:lnTo>
                <a:lnTo>
                  <a:pt x="4129" y="3281"/>
                </a:lnTo>
                <a:lnTo>
                  <a:pt x="4131" y="3279"/>
                </a:lnTo>
                <a:lnTo>
                  <a:pt x="4134" y="3276"/>
                </a:lnTo>
                <a:lnTo>
                  <a:pt x="4134" y="3273"/>
                </a:lnTo>
                <a:lnTo>
                  <a:pt x="4134" y="3273"/>
                </a:lnTo>
                <a:lnTo>
                  <a:pt x="4137" y="3273"/>
                </a:lnTo>
                <a:lnTo>
                  <a:pt x="4137" y="3273"/>
                </a:lnTo>
                <a:lnTo>
                  <a:pt x="4137" y="3271"/>
                </a:lnTo>
                <a:lnTo>
                  <a:pt x="4139" y="3271"/>
                </a:lnTo>
                <a:lnTo>
                  <a:pt x="4139" y="3268"/>
                </a:lnTo>
                <a:lnTo>
                  <a:pt x="4142" y="3268"/>
                </a:lnTo>
                <a:lnTo>
                  <a:pt x="4142" y="3268"/>
                </a:lnTo>
                <a:lnTo>
                  <a:pt x="4142" y="3268"/>
                </a:lnTo>
                <a:lnTo>
                  <a:pt x="4139" y="3265"/>
                </a:lnTo>
                <a:lnTo>
                  <a:pt x="4137" y="3265"/>
                </a:lnTo>
                <a:lnTo>
                  <a:pt x="4139" y="3263"/>
                </a:lnTo>
                <a:lnTo>
                  <a:pt x="4142" y="3263"/>
                </a:lnTo>
                <a:lnTo>
                  <a:pt x="4142" y="3263"/>
                </a:lnTo>
                <a:lnTo>
                  <a:pt x="4145" y="3263"/>
                </a:lnTo>
                <a:lnTo>
                  <a:pt x="4148" y="3263"/>
                </a:lnTo>
                <a:lnTo>
                  <a:pt x="4148" y="3263"/>
                </a:lnTo>
                <a:lnTo>
                  <a:pt x="4150" y="3263"/>
                </a:lnTo>
                <a:lnTo>
                  <a:pt x="4150" y="3263"/>
                </a:lnTo>
                <a:lnTo>
                  <a:pt x="4153" y="3263"/>
                </a:lnTo>
                <a:lnTo>
                  <a:pt x="4153" y="3263"/>
                </a:lnTo>
                <a:lnTo>
                  <a:pt x="4153" y="3263"/>
                </a:lnTo>
                <a:lnTo>
                  <a:pt x="4153" y="3263"/>
                </a:lnTo>
                <a:lnTo>
                  <a:pt x="4153" y="3263"/>
                </a:lnTo>
                <a:lnTo>
                  <a:pt x="4153" y="3260"/>
                </a:lnTo>
                <a:lnTo>
                  <a:pt x="4156" y="3257"/>
                </a:lnTo>
                <a:lnTo>
                  <a:pt x="4158" y="3257"/>
                </a:lnTo>
                <a:lnTo>
                  <a:pt x="4161" y="3260"/>
                </a:lnTo>
                <a:lnTo>
                  <a:pt x="4161" y="3260"/>
                </a:lnTo>
                <a:lnTo>
                  <a:pt x="4166" y="3255"/>
                </a:lnTo>
                <a:lnTo>
                  <a:pt x="4166" y="3255"/>
                </a:lnTo>
                <a:lnTo>
                  <a:pt x="4166" y="3255"/>
                </a:lnTo>
                <a:lnTo>
                  <a:pt x="4164" y="3255"/>
                </a:lnTo>
                <a:lnTo>
                  <a:pt x="4161" y="3255"/>
                </a:lnTo>
                <a:lnTo>
                  <a:pt x="4161" y="3255"/>
                </a:lnTo>
                <a:lnTo>
                  <a:pt x="4158" y="3255"/>
                </a:lnTo>
                <a:lnTo>
                  <a:pt x="4156" y="3255"/>
                </a:lnTo>
                <a:lnTo>
                  <a:pt x="4158" y="3252"/>
                </a:lnTo>
                <a:lnTo>
                  <a:pt x="4158" y="3252"/>
                </a:lnTo>
                <a:lnTo>
                  <a:pt x="4156" y="3249"/>
                </a:lnTo>
                <a:lnTo>
                  <a:pt x="4156" y="3249"/>
                </a:lnTo>
                <a:lnTo>
                  <a:pt x="4153" y="3249"/>
                </a:lnTo>
                <a:lnTo>
                  <a:pt x="4153" y="3249"/>
                </a:lnTo>
                <a:lnTo>
                  <a:pt x="4153" y="3252"/>
                </a:lnTo>
                <a:lnTo>
                  <a:pt x="4153" y="3252"/>
                </a:lnTo>
                <a:lnTo>
                  <a:pt x="4150" y="3255"/>
                </a:lnTo>
                <a:lnTo>
                  <a:pt x="4150" y="3255"/>
                </a:lnTo>
                <a:lnTo>
                  <a:pt x="4150" y="3255"/>
                </a:lnTo>
                <a:lnTo>
                  <a:pt x="4148" y="3255"/>
                </a:lnTo>
                <a:lnTo>
                  <a:pt x="4148" y="3257"/>
                </a:lnTo>
                <a:lnTo>
                  <a:pt x="4148" y="3260"/>
                </a:lnTo>
                <a:lnTo>
                  <a:pt x="4145" y="3260"/>
                </a:lnTo>
                <a:lnTo>
                  <a:pt x="4142" y="3260"/>
                </a:lnTo>
                <a:lnTo>
                  <a:pt x="4142" y="3260"/>
                </a:lnTo>
                <a:lnTo>
                  <a:pt x="4142" y="3257"/>
                </a:lnTo>
                <a:lnTo>
                  <a:pt x="4142" y="3257"/>
                </a:lnTo>
                <a:lnTo>
                  <a:pt x="4142" y="3257"/>
                </a:lnTo>
                <a:lnTo>
                  <a:pt x="4139" y="3255"/>
                </a:lnTo>
                <a:lnTo>
                  <a:pt x="4139" y="3249"/>
                </a:lnTo>
                <a:lnTo>
                  <a:pt x="4139" y="3247"/>
                </a:lnTo>
                <a:lnTo>
                  <a:pt x="4139" y="3247"/>
                </a:lnTo>
                <a:lnTo>
                  <a:pt x="4137" y="3247"/>
                </a:lnTo>
                <a:lnTo>
                  <a:pt x="4137" y="3247"/>
                </a:lnTo>
                <a:lnTo>
                  <a:pt x="4137" y="3247"/>
                </a:lnTo>
                <a:lnTo>
                  <a:pt x="4134" y="3247"/>
                </a:lnTo>
                <a:lnTo>
                  <a:pt x="4131" y="3247"/>
                </a:lnTo>
                <a:lnTo>
                  <a:pt x="4131" y="3247"/>
                </a:lnTo>
                <a:lnTo>
                  <a:pt x="4131" y="3244"/>
                </a:lnTo>
                <a:lnTo>
                  <a:pt x="4134" y="3244"/>
                </a:lnTo>
                <a:lnTo>
                  <a:pt x="4134" y="3244"/>
                </a:lnTo>
                <a:lnTo>
                  <a:pt x="4137" y="3244"/>
                </a:lnTo>
                <a:lnTo>
                  <a:pt x="4137" y="3244"/>
                </a:lnTo>
                <a:lnTo>
                  <a:pt x="4137" y="3244"/>
                </a:lnTo>
                <a:lnTo>
                  <a:pt x="4139" y="3244"/>
                </a:lnTo>
                <a:lnTo>
                  <a:pt x="4139" y="3244"/>
                </a:lnTo>
                <a:lnTo>
                  <a:pt x="4139" y="3241"/>
                </a:lnTo>
                <a:lnTo>
                  <a:pt x="4139" y="3241"/>
                </a:lnTo>
                <a:lnTo>
                  <a:pt x="4139" y="3241"/>
                </a:lnTo>
                <a:lnTo>
                  <a:pt x="4142" y="3244"/>
                </a:lnTo>
                <a:lnTo>
                  <a:pt x="4145" y="3247"/>
                </a:lnTo>
                <a:lnTo>
                  <a:pt x="4145" y="3247"/>
                </a:lnTo>
                <a:lnTo>
                  <a:pt x="4148" y="3247"/>
                </a:lnTo>
                <a:lnTo>
                  <a:pt x="4148" y="3249"/>
                </a:lnTo>
                <a:lnTo>
                  <a:pt x="4150" y="3249"/>
                </a:lnTo>
                <a:lnTo>
                  <a:pt x="4150" y="3249"/>
                </a:lnTo>
                <a:lnTo>
                  <a:pt x="4153" y="3249"/>
                </a:lnTo>
                <a:lnTo>
                  <a:pt x="4153" y="3249"/>
                </a:lnTo>
                <a:lnTo>
                  <a:pt x="4153" y="3249"/>
                </a:lnTo>
                <a:lnTo>
                  <a:pt x="4153" y="3247"/>
                </a:lnTo>
                <a:lnTo>
                  <a:pt x="4153" y="3247"/>
                </a:lnTo>
                <a:lnTo>
                  <a:pt x="4153" y="3247"/>
                </a:lnTo>
                <a:lnTo>
                  <a:pt x="4153" y="3247"/>
                </a:lnTo>
                <a:lnTo>
                  <a:pt x="4156" y="3247"/>
                </a:lnTo>
                <a:lnTo>
                  <a:pt x="4156" y="3247"/>
                </a:lnTo>
                <a:lnTo>
                  <a:pt x="4156" y="3244"/>
                </a:lnTo>
                <a:lnTo>
                  <a:pt x="4153" y="3244"/>
                </a:lnTo>
                <a:lnTo>
                  <a:pt x="4153" y="3241"/>
                </a:lnTo>
                <a:lnTo>
                  <a:pt x="4153" y="3241"/>
                </a:lnTo>
                <a:lnTo>
                  <a:pt x="4153" y="3241"/>
                </a:lnTo>
                <a:lnTo>
                  <a:pt x="4153" y="3241"/>
                </a:lnTo>
                <a:lnTo>
                  <a:pt x="4153" y="3241"/>
                </a:lnTo>
                <a:lnTo>
                  <a:pt x="4153" y="3241"/>
                </a:lnTo>
                <a:lnTo>
                  <a:pt x="4153" y="3239"/>
                </a:lnTo>
                <a:lnTo>
                  <a:pt x="4150" y="3239"/>
                </a:lnTo>
                <a:lnTo>
                  <a:pt x="4150" y="3239"/>
                </a:lnTo>
                <a:lnTo>
                  <a:pt x="4150" y="3236"/>
                </a:lnTo>
                <a:lnTo>
                  <a:pt x="4150" y="3236"/>
                </a:lnTo>
                <a:lnTo>
                  <a:pt x="4150" y="3236"/>
                </a:lnTo>
                <a:lnTo>
                  <a:pt x="4153" y="3236"/>
                </a:lnTo>
                <a:lnTo>
                  <a:pt x="4150" y="3236"/>
                </a:lnTo>
                <a:lnTo>
                  <a:pt x="4150" y="3236"/>
                </a:lnTo>
                <a:lnTo>
                  <a:pt x="4153" y="3233"/>
                </a:lnTo>
                <a:lnTo>
                  <a:pt x="4150" y="3233"/>
                </a:lnTo>
                <a:lnTo>
                  <a:pt x="4148" y="3233"/>
                </a:lnTo>
                <a:lnTo>
                  <a:pt x="4148" y="3233"/>
                </a:lnTo>
                <a:lnTo>
                  <a:pt x="4148" y="3231"/>
                </a:lnTo>
                <a:lnTo>
                  <a:pt x="4148" y="3231"/>
                </a:lnTo>
                <a:lnTo>
                  <a:pt x="4148" y="3231"/>
                </a:lnTo>
                <a:lnTo>
                  <a:pt x="4145" y="3231"/>
                </a:lnTo>
                <a:lnTo>
                  <a:pt x="4148" y="3231"/>
                </a:lnTo>
                <a:lnTo>
                  <a:pt x="4145" y="3231"/>
                </a:lnTo>
                <a:lnTo>
                  <a:pt x="4142" y="3231"/>
                </a:lnTo>
                <a:lnTo>
                  <a:pt x="4142" y="3231"/>
                </a:lnTo>
                <a:lnTo>
                  <a:pt x="4139" y="3231"/>
                </a:lnTo>
                <a:lnTo>
                  <a:pt x="4139" y="3231"/>
                </a:lnTo>
                <a:lnTo>
                  <a:pt x="4137" y="3233"/>
                </a:lnTo>
                <a:lnTo>
                  <a:pt x="4137" y="3233"/>
                </a:lnTo>
                <a:lnTo>
                  <a:pt x="4134" y="3233"/>
                </a:lnTo>
                <a:lnTo>
                  <a:pt x="4134" y="3233"/>
                </a:lnTo>
                <a:lnTo>
                  <a:pt x="4131" y="3231"/>
                </a:lnTo>
                <a:lnTo>
                  <a:pt x="4129" y="3228"/>
                </a:lnTo>
                <a:lnTo>
                  <a:pt x="4129" y="3225"/>
                </a:lnTo>
                <a:lnTo>
                  <a:pt x="4129" y="3225"/>
                </a:lnTo>
                <a:lnTo>
                  <a:pt x="4131" y="3225"/>
                </a:lnTo>
                <a:lnTo>
                  <a:pt x="4131" y="3225"/>
                </a:lnTo>
                <a:lnTo>
                  <a:pt x="4134" y="3228"/>
                </a:lnTo>
                <a:lnTo>
                  <a:pt x="4137" y="3225"/>
                </a:lnTo>
                <a:lnTo>
                  <a:pt x="4137" y="3223"/>
                </a:lnTo>
                <a:lnTo>
                  <a:pt x="4137" y="3223"/>
                </a:lnTo>
                <a:lnTo>
                  <a:pt x="4134" y="3220"/>
                </a:lnTo>
                <a:lnTo>
                  <a:pt x="4134" y="3220"/>
                </a:lnTo>
                <a:lnTo>
                  <a:pt x="4131" y="3220"/>
                </a:lnTo>
                <a:lnTo>
                  <a:pt x="4131" y="3220"/>
                </a:lnTo>
                <a:lnTo>
                  <a:pt x="4131" y="3220"/>
                </a:lnTo>
                <a:lnTo>
                  <a:pt x="4131" y="3220"/>
                </a:lnTo>
                <a:lnTo>
                  <a:pt x="4131" y="3217"/>
                </a:lnTo>
                <a:lnTo>
                  <a:pt x="4131" y="3217"/>
                </a:lnTo>
                <a:lnTo>
                  <a:pt x="4131" y="3214"/>
                </a:lnTo>
                <a:lnTo>
                  <a:pt x="4131" y="3214"/>
                </a:lnTo>
                <a:lnTo>
                  <a:pt x="4134" y="3214"/>
                </a:lnTo>
                <a:lnTo>
                  <a:pt x="4131" y="3212"/>
                </a:lnTo>
                <a:lnTo>
                  <a:pt x="4134" y="3212"/>
                </a:lnTo>
                <a:lnTo>
                  <a:pt x="4134" y="3212"/>
                </a:lnTo>
                <a:lnTo>
                  <a:pt x="4137" y="3212"/>
                </a:lnTo>
                <a:lnTo>
                  <a:pt x="4137" y="3212"/>
                </a:lnTo>
                <a:lnTo>
                  <a:pt x="4137" y="3214"/>
                </a:lnTo>
                <a:lnTo>
                  <a:pt x="4137" y="3214"/>
                </a:lnTo>
                <a:lnTo>
                  <a:pt x="4137" y="3217"/>
                </a:lnTo>
                <a:lnTo>
                  <a:pt x="4139" y="3217"/>
                </a:lnTo>
                <a:lnTo>
                  <a:pt x="4139" y="3217"/>
                </a:lnTo>
                <a:lnTo>
                  <a:pt x="4142" y="3220"/>
                </a:lnTo>
                <a:lnTo>
                  <a:pt x="4145" y="3220"/>
                </a:lnTo>
                <a:lnTo>
                  <a:pt x="4145" y="3223"/>
                </a:lnTo>
                <a:lnTo>
                  <a:pt x="4148" y="3223"/>
                </a:lnTo>
                <a:lnTo>
                  <a:pt x="4148" y="3220"/>
                </a:lnTo>
                <a:lnTo>
                  <a:pt x="4148" y="3220"/>
                </a:lnTo>
                <a:lnTo>
                  <a:pt x="4145" y="3220"/>
                </a:lnTo>
                <a:lnTo>
                  <a:pt x="4145" y="3217"/>
                </a:lnTo>
                <a:lnTo>
                  <a:pt x="4142" y="3214"/>
                </a:lnTo>
                <a:lnTo>
                  <a:pt x="4142" y="3214"/>
                </a:lnTo>
                <a:lnTo>
                  <a:pt x="4142" y="3214"/>
                </a:lnTo>
                <a:lnTo>
                  <a:pt x="4142" y="3212"/>
                </a:lnTo>
                <a:lnTo>
                  <a:pt x="4142" y="3212"/>
                </a:lnTo>
                <a:lnTo>
                  <a:pt x="4142" y="3209"/>
                </a:lnTo>
                <a:lnTo>
                  <a:pt x="4142" y="3209"/>
                </a:lnTo>
                <a:lnTo>
                  <a:pt x="4145" y="3209"/>
                </a:lnTo>
                <a:lnTo>
                  <a:pt x="4148" y="3212"/>
                </a:lnTo>
                <a:lnTo>
                  <a:pt x="4148" y="3214"/>
                </a:lnTo>
                <a:lnTo>
                  <a:pt x="4148" y="3217"/>
                </a:lnTo>
                <a:lnTo>
                  <a:pt x="4148" y="3217"/>
                </a:lnTo>
                <a:lnTo>
                  <a:pt x="4148" y="3217"/>
                </a:lnTo>
                <a:lnTo>
                  <a:pt x="4150" y="3217"/>
                </a:lnTo>
                <a:lnTo>
                  <a:pt x="4150" y="3217"/>
                </a:lnTo>
                <a:lnTo>
                  <a:pt x="4150" y="3214"/>
                </a:lnTo>
                <a:lnTo>
                  <a:pt x="4150" y="3214"/>
                </a:lnTo>
                <a:lnTo>
                  <a:pt x="4150" y="3212"/>
                </a:lnTo>
                <a:lnTo>
                  <a:pt x="4150" y="3212"/>
                </a:lnTo>
                <a:lnTo>
                  <a:pt x="4150" y="3209"/>
                </a:lnTo>
                <a:lnTo>
                  <a:pt x="4150" y="3209"/>
                </a:lnTo>
                <a:lnTo>
                  <a:pt x="4153" y="3206"/>
                </a:lnTo>
                <a:lnTo>
                  <a:pt x="4156" y="3206"/>
                </a:lnTo>
                <a:lnTo>
                  <a:pt x="4158" y="3206"/>
                </a:lnTo>
                <a:lnTo>
                  <a:pt x="4156" y="3209"/>
                </a:lnTo>
                <a:lnTo>
                  <a:pt x="4156" y="3209"/>
                </a:lnTo>
                <a:lnTo>
                  <a:pt x="4153" y="3209"/>
                </a:lnTo>
                <a:lnTo>
                  <a:pt x="4153" y="3212"/>
                </a:lnTo>
                <a:lnTo>
                  <a:pt x="4153" y="3212"/>
                </a:lnTo>
                <a:lnTo>
                  <a:pt x="4156" y="3212"/>
                </a:lnTo>
                <a:lnTo>
                  <a:pt x="4156" y="3212"/>
                </a:lnTo>
                <a:lnTo>
                  <a:pt x="4156" y="3212"/>
                </a:lnTo>
                <a:lnTo>
                  <a:pt x="4153" y="3214"/>
                </a:lnTo>
                <a:lnTo>
                  <a:pt x="4153" y="3214"/>
                </a:lnTo>
                <a:lnTo>
                  <a:pt x="4153" y="3220"/>
                </a:lnTo>
                <a:lnTo>
                  <a:pt x="4153" y="3223"/>
                </a:lnTo>
                <a:lnTo>
                  <a:pt x="4153" y="3223"/>
                </a:lnTo>
                <a:lnTo>
                  <a:pt x="4156" y="3220"/>
                </a:lnTo>
                <a:lnTo>
                  <a:pt x="4156" y="3220"/>
                </a:lnTo>
                <a:lnTo>
                  <a:pt x="4158" y="3223"/>
                </a:lnTo>
                <a:lnTo>
                  <a:pt x="4158" y="3223"/>
                </a:lnTo>
                <a:lnTo>
                  <a:pt x="4158" y="3225"/>
                </a:lnTo>
                <a:lnTo>
                  <a:pt x="4161" y="3225"/>
                </a:lnTo>
                <a:lnTo>
                  <a:pt x="4161" y="3225"/>
                </a:lnTo>
                <a:lnTo>
                  <a:pt x="4161" y="3223"/>
                </a:lnTo>
                <a:lnTo>
                  <a:pt x="4161" y="3220"/>
                </a:lnTo>
                <a:lnTo>
                  <a:pt x="4164" y="3217"/>
                </a:lnTo>
                <a:lnTo>
                  <a:pt x="4166" y="3214"/>
                </a:lnTo>
                <a:lnTo>
                  <a:pt x="4164" y="3212"/>
                </a:lnTo>
                <a:lnTo>
                  <a:pt x="4164" y="3212"/>
                </a:lnTo>
                <a:lnTo>
                  <a:pt x="4166" y="3212"/>
                </a:lnTo>
                <a:lnTo>
                  <a:pt x="4172" y="3212"/>
                </a:lnTo>
                <a:lnTo>
                  <a:pt x="4177" y="3212"/>
                </a:lnTo>
                <a:lnTo>
                  <a:pt x="4177" y="3212"/>
                </a:lnTo>
                <a:lnTo>
                  <a:pt x="4177" y="3212"/>
                </a:lnTo>
                <a:lnTo>
                  <a:pt x="4174" y="3217"/>
                </a:lnTo>
                <a:lnTo>
                  <a:pt x="4174" y="3220"/>
                </a:lnTo>
                <a:lnTo>
                  <a:pt x="4174" y="3220"/>
                </a:lnTo>
                <a:lnTo>
                  <a:pt x="4174" y="3220"/>
                </a:lnTo>
                <a:lnTo>
                  <a:pt x="4174" y="3220"/>
                </a:lnTo>
                <a:lnTo>
                  <a:pt x="4172" y="3220"/>
                </a:lnTo>
                <a:lnTo>
                  <a:pt x="4172" y="3220"/>
                </a:lnTo>
                <a:lnTo>
                  <a:pt x="4172" y="3220"/>
                </a:lnTo>
                <a:lnTo>
                  <a:pt x="4172" y="3220"/>
                </a:lnTo>
                <a:lnTo>
                  <a:pt x="4169" y="3223"/>
                </a:lnTo>
                <a:lnTo>
                  <a:pt x="4169" y="3225"/>
                </a:lnTo>
                <a:lnTo>
                  <a:pt x="4169" y="3225"/>
                </a:lnTo>
                <a:lnTo>
                  <a:pt x="4169" y="3225"/>
                </a:lnTo>
                <a:lnTo>
                  <a:pt x="4169" y="3225"/>
                </a:lnTo>
                <a:lnTo>
                  <a:pt x="4169" y="3225"/>
                </a:lnTo>
                <a:lnTo>
                  <a:pt x="4166" y="3228"/>
                </a:lnTo>
                <a:lnTo>
                  <a:pt x="4164" y="3228"/>
                </a:lnTo>
                <a:lnTo>
                  <a:pt x="4161" y="3231"/>
                </a:lnTo>
                <a:lnTo>
                  <a:pt x="4158" y="3231"/>
                </a:lnTo>
                <a:lnTo>
                  <a:pt x="4158" y="3231"/>
                </a:lnTo>
                <a:lnTo>
                  <a:pt x="4158" y="3233"/>
                </a:lnTo>
                <a:lnTo>
                  <a:pt x="4158" y="3233"/>
                </a:lnTo>
                <a:lnTo>
                  <a:pt x="4158" y="3236"/>
                </a:lnTo>
                <a:lnTo>
                  <a:pt x="4158" y="3236"/>
                </a:lnTo>
                <a:lnTo>
                  <a:pt x="4156" y="3236"/>
                </a:lnTo>
                <a:lnTo>
                  <a:pt x="4156" y="3236"/>
                </a:lnTo>
                <a:lnTo>
                  <a:pt x="4156" y="3236"/>
                </a:lnTo>
                <a:lnTo>
                  <a:pt x="4156" y="3239"/>
                </a:lnTo>
                <a:lnTo>
                  <a:pt x="4158" y="3239"/>
                </a:lnTo>
                <a:lnTo>
                  <a:pt x="4161" y="3239"/>
                </a:lnTo>
                <a:lnTo>
                  <a:pt x="4166" y="3236"/>
                </a:lnTo>
                <a:lnTo>
                  <a:pt x="4166" y="3233"/>
                </a:lnTo>
                <a:lnTo>
                  <a:pt x="4166" y="3231"/>
                </a:lnTo>
                <a:lnTo>
                  <a:pt x="4166" y="3231"/>
                </a:lnTo>
                <a:lnTo>
                  <a:pt x="4166" y="3231"/>
                </a:lnTo>
                <a:lnTo>
                  <a:pt x="4172" y="3231"/>
                </a:lnTo>
                <a:lnTo>
                  <a:pt x="4174" y="3231"/>
                </a:lnTo>
                <a:lnTo>
                  <a:pt x="4177" y="3228"/>
                </a:lnTo>
                <a:lnTo>
                  <a:pt x="4180" y="3228"/>
                </a:lnTo>
                <a:lnTo>
                  <a:pt x="4177" y="3228"/>
                </a:lnTo>
                <a:lnTo>
                  <a:pt x="4177" y="3228"/>
                </a:lnTo>
                <a:lnTo>
                  <a:pt x="4177" y="3231"/>
                </a:lnTo>
                <a:lnTo>
                  <a:pt x="4180" y="3228"/>
                </a:lnTo>
                <a:lnTo>
                  <a:pt x="4180" y="3228"/>
                </a:lnTo>
                <a:lnTo>
                  <a:pt x="4182" y="3228"/>
                </a:lnTo>
                <a:lnTo>
                  <a:pt x="4182" y="3225"/>
                </a:lnTo>
                <a:lnTo>
                  <a:pt x="4182" y="3228"/>
                </a:lnTo>
                <a:lnTo>
                  <a:pt x="4180" y="3225"/>
                </a:lnTo>
                <a:lnTo>
                  <a:pt x="4180" y="3223"/>
                </a:lnTo>
                <a:lnTo>
                  <a:pt x="4180" y="3223"/>
                </a:lnTo>
                <a:lnTo>
                  <a:pt x="4180" y="3220"/>
                </a:lnTo>
                <a:lnTo>
                  <a:pt x="4182" y="3220"/>
                </a:lnTo>
                <a:lnTo>
                  <a:pt x="4182" y="3220"/>
                </a:lnTo>
                <a:lnTo>
                  <a:pt x="4185" y="3220"/>
                </a:lnTo>
                <a:lnTo>
                  <a:pt x="4185" y="3220"/>
                </a:lnTo>
                <a:lnTo>
                  <a:pt x="4185" y="3217"/>
                </a:lnTo>
                <a:lnTo>
                  <a:pt x="4182" y="3217"/>
                </a:lnTo>
                <a:lnTo>
                  <a:pt x="4182" y="3217"/>
                </a:lnTo>
                <a:lnTo>
                  <a:pt x="4180" y="3217"/>
                </a:lnTo>
                <a:lnTo>
                  <a:pt x="4180" y="3214"/>
                </a:lnTo>
                <a:lnTo>
                  <a:pt x="4180" y="3214"/>
                </a:lnTo>
                <a:lnTo>
                  <a:pt x="4182" y="3212"/>
                </a:lnTo>
                <a:lnTo>
                  <a:pt x="4182" y="3212"/>
                </a:lnTo>
                <a:lnTo>
                  <a:pt x="4180" y="3212"/>
                </a:lnTo>
                <a:lnTo>
                  <a:pt x="4180" y="3212"/>
                </a:lnTo>
                <a:lnTo>
                  <a:pt x="4180" y="3209"/>
                </a:lnTo>
                <a:lnTo>
                  <a:pt x="4177" y="3209"/>
                </a:lnTo>
                <a:lnTo>
                  <a:pt x="4177" y="3209"/>
                </a:lnTo>
                <a:lnTo>
                  <a:pt x="4174" y="3209"/>
                </a:lnTo>
                <a:lnTo>
                  <a:pt x="4174" y="3209"/>
                </a:lnTo>
                <a:lnTo>
                  <a:pt x="4174" y="3206"/>
                </a:lnTo>
                <a:lnTo>
                  <a:pt x="4174" y="3206"/>
                </a:lnTo>
                <a:lnTo>
                  <a:pt x="4174" y="3204"/>
                </a:lnTo>
                <a:lnTo>
                  <a:pt x="4177" y="3201"/>
                </a:lnTo>
                <a:lnTo>
                  <a:pt x="4174" y="3201"/>
                </a:lnTo>
                <a:lnTo>
                  <a:pt x="4177" y="3201"/>
                </a:lnTo>
                <a:lnTo>
                  <a:pt x="4177" y="3201"/>
                </a:lnTo>
                <a:lnTo>
                  <a:pt x="4177" y="3201"/>
                </a:lnTo>
                <a:lnTo>
                  <a:pt x="4177" y="3201"/>
                </a:lnTo>
                <a:lnTo>
                  <a:pt x="4180" y="3204"/>
                </a:lnTo>
                <a:lnTo>
                  <a:pt x="4180" y="3204"/>
                </a:lnTo>
                <a:lnTo>
                  <a:pt x="4180" y="3201"/>
                </a:lnTo>
                <a:lnTo>
                  <a:pt x="4180" y="3201"/>
                </a:lnTo>
                <a:lnTo>
                  <a:pt x="4182" y="3201"/>
                </a:lnTo>
                <a:lnTo>
                  <a:pt x="4182" y="3198"/>
                </a:lnTo>
                <a:lnTo>
                  <a:pt x="4182" y="3198"/>
                </a:lnTo>
                <a:lnTo>
                  <a:pt x="4185" y="3198"/>
                </a:lnTo>
                <a:lnTo>
                  <a:pt x="4185" y="3198"/>
                </a:lnTo>
                <a:lnTo>
                  <a:pt x="4188" y="3198"/>
                </a:lnTo>
                <a:lnTo>
                  <a:pt x="4190" y="3201"/>
                </a:lnTo>
                <a:lnTo>
                  <a:pt x="4190" y="3198"/>
                </a:lnTo>
                <a:lnTo>
                  <a:pt x="4190" y="3198"/>
                </a:lnTo>
                <a:lnTo>
                  <a:pt x="4190" y="3198"/>
                </a:lnTo>
                <a:lnTo>
                  <a:pt x="4193" y="3198"/>
                </a:lnTo>
                <a:lnTo>
                  <a:pt x="4190" y="3198"/>
                </a:lnTo>
                <a:lnTo>
                  <a:pt x="4193" y="3196"/>
                </a:lnTo>
                <a:lnTo>
                  <a:pt x="4193" y="3196"/>
                </a:lnTo>
                <a:lnTo>
                  <a:pt x="4193" y="3196"/>
                </a:lnTo>
                <a:lnTo>
                  <a:pt x="4193" y="3196"/>
                </a:lnTo>
                <a:lnTo>
                  <a:pt x="4190" y="3196"/>
                </a:lnTo>
                <a:lnTo>
                  <a:pt x="4190" y="3196"/>
                </a:lnTo>
                <a:lnTo>
                  <a:pt x="4188" y="3196"/>
                </a:lnTo>
                <a:lnTo>
                  <a:pt x="4188" y="3196"/>
                </a:lnTo>
                <a:lnTo>
                  <a:pt x="4185" y="3193"/>
                </a:lnTo>
                <a:lnTo>
                  <a:pt x="4188" y="3193"/>
                </a:lnTo>
                <a:lnTo>
                  <a:pt x="4190" y="3193"/>
                </a:lnTo>
                <a:lnTo>
                  <a:pt x="4190" y="3193"/>
                </a:lnTo>
                <a:lnTo>
                  <a:pt x="4193" y="3193"/>
                </a:lnTo>
                <a:lnTo>
                  <a:pt x="4193" y="3190"/>
                </a:lnTo>
                <a:lnTo>
                  <a:pt x="4193" y="3190"/>
                </a:lnTo>
                <a:lnTo>
                  <a:pt x="4193" y="3188"/>
                </a:lnTo>
                <a:lnTo>
                  <a:pt x="4190" y="3188"/>
                </a:lnTo>
                <a:lnTo>
                  <a:pt x="4190" y="3188"/>
                </a:lnTo>
                <a:lnTo>
                  <a:pt x="4193" y="3185"/>
                </a:lnTo>
                <a:lnTo>
                  <a:pt x="4193" y="3185"/>
                </a:lnTo>
                <a:lnTo>
                  <a:pt x="4193" y="3185"/>
                </a:lnTo>
                <a:lnTo>
                  <a:pt x="4196" y="3185"/>
                </a:lnTo>
                <a:lnTo>
                  <a:pt x="4196" y="3185"/>
                </a:lnTo>
                <a:lnTo>
                  <a:pt x="4196" y="3182"/>
                </a:lnTo>
                <a:lnTo>
                  <a:pt x="4193" y="3180"/>
                </a:lnTo>
                <a:lnTo>
                  <a:pt x="4193" y="3180"/>
                </a:lnTo>
                <a:lnTo>
                  <a:pt x="4193" y="3180"/>
                </a:lnTo>
                <a:lnTo>
                  <a:pt x="4193" y="3177"/>
                </a:lnTo>
                <a:lnTo>
                  <a:pt x="4193" y="3177"/>
                </a:lnTo>
                <a:lnTo>
                  <a:pt x="4196" y="3177"/>
                </a:lnTo>
                <a:lnTo>
                  <a:pt x="4196" y="3180"/>
                </a:lnTo>
                <a:lnTo>
                  <a:pt x="4196" y="3180"/>
                </a:lnTo>
                <a:lnTo>
                  <a:pt x="4204" y="3182"/>
                </a:lnTo>
                <a:lnTo>
                  <a:pt x="4204" y="3182"/>
                </a:lnTo>
                <a:lnTo>
                  <a:pt x="4206" y="3180"/>
                </a:lnTo>
                <a:lnTo>
                  <a:pt x="4204" y="3180"/>
                </a:lnTo>
                <a:lnTo>
                  <a:pt x="4204" y="3180"/>
                </a:lnTo>
                <a:lnTo>
                  <a:pt x="4206" y="3180"/>
                </a:lnTo>
                <a:lnTo>
                  <a:pt x="4206" y="3180"/>
                </a:lnTo>
                <a:lnTo>
                  <a:pt x="4204" y="3180"/>
                </a:lnTo>
                <a:lnTo>
                  <a:pt x="4204" y="3177"/>
                </a:lnTo>
                <a:lnTo>
                  <a:pt x="4206" y="3180"/>
                </a:lnTo>
                <a:lnTo>
                  <a:pt x="4206" y="3177"/>
                </a:lnTo>
                <a:lnTo>
                  <a:pt x="4206" y="3177"/>
                </a:lnTo>
                <a:lnTo>
                  <a:pt x="4204" y="3177"/>
                </a:lnTo>
                <a:lnTo>
                  <a:pt x="4206" y="3177"/>
                </a:lnTo>
                <a:lnTo>
                  <a:pt x="4206" y="3177"/>
                </a:lnTo>
                <a:lnTo>
                  <a:pt x="4209" y="3177"/>
                </a:lnTo>
                <a:lnTo>
                  <a:pt x="4209" y="3177"/>
                </a:lnTo>
                <a:lnTo>
                  <a:pt x="4206" y="3174"/>
                </a:lnTo>
                <a:lnTo>
                  <a:pt x="4206" y="3174"/>
                </a:lnTo>
                <a:lnTo>
                  <a:pt x="4204" y="3172"/>
                </a:lnTo>
                <a:lnTo>
                  <a:pt x="4201" y="3174"/>
                </a:lnTo>
                <a:lnTo>
                  <a:pt x="4204" y="3169"/>
                </a:lnTo>
                <a:lnTo>
                  <a:pt x="4204" y="3169"/>
                </a:lnTo>
                <a:lnTo>
                  <a:pt x="4201" y="3166"/>
                </a:lnTo>
                <a:lnTo>
                  <a:pt x="4201" y="3166"/>
                </a:lnTo>
                <a:lnTo>
                  <a:pt x="4201" y="3169"/>
                </a:lnTo>
                <a:lnTo>
                  <a:pt x="4201" y="3169"/>
                </a:lnTo>
                <a:lnTo>
                  <a:pt x="4201" y="3169"/>
                </a:lnTo>
                <a:lnTo>
                  <a:pt x="4201" y="3169"/>
                </a:lnTo>
                <a:lnTo>
                  <a:pt x="4198" y="3169"/>
                </a:lnTo>
                <a:lnTo>
                  <a:pt x="4198" y="3169"/>
                </a:lnTo>
                <a:lnTo>
                  <a:pt x="4198" y="3169"/>
                </a:lnTo>
                <a:lnTo>
                  <a:pt x="4196" y="3166"/>
                </a:lnTo>
                <a:lnTo>
                  <a:pt x="4196" y="3166"/>
                </a:lnTo>
                <a:lnTo>
                  <a:pt x="4193" y="3166"/>
                </a:lnTo>
                <a:lnTo>
                  <a:pt x="4193" y="3166"/>
                </a:lnTo>
                <a:lnTo>
                  <a:pt x="4190" y="3169"/>
                </a:lnTo>
                <a:lnTo>
                  <a:pt x="4190" y="3169"/>
                </a:lnTo>
                <a:lnTo>
                  <a:pt x="4190" y="3169"/>
                </a:lnTo>
                <a:lnTo>
                  <a:pt x="4190" y="3169"/>
                </a:lnTo>
                <a:lnTo>
                  <a:pt x="4188" y="3169"/>
                </a:lnTo>
                <a:lnTo>
                  <a:pt x="4188" y="3169"/>
                </a:lnTo>
                <a:lnTo>
                  <a:pt x="4188" y="3169"/>
                </a:lnTo>
                <a:lnTo>
                  <a:pt x="4188" y="3169"/>
                </a:lnTo>
                <a:lnTo>
                  <a:pt x="4188" y="3166"/>
                </a:lnTo>
                <a:lnTo>
                  <a:pt x="4188" y="3166"/>
                </a:lnTo>
                <a:lnTo>
                  <a:pt x="4188" y="3164"/>
                </a:lnTo>
                <a:lnTo>
                  <a:pt x="4188" y="3164"/>
                </a:lnTo>
                <a:lnTo>
                  <a:pt x="4188" y="3164"/>
                </a:lnTo>
                <a:lnTo>
                  <a:pt x="4188" y="3164"/>
                </a:lnTo>
                <a:lnTo>
                  <a:pt x="4188" y="3161"/>
                </a:lnTo>
                <a:lnTo>
                  <a:pt x="4190" y="3164"/>
                </a:lnTo>
                <a:lnTo>
                  <a:pt x="4190" y="3164"/>
                </a:lnTo>
                <a:lnTo>
                  <a:pt x="4190" y="3164"/>
                </a:lnTo>
                <a:lnTo>
                  <a:pt x="4193" y="3164"/>
                </a:lnTo>
                <a:lnTo>
                  <a:pt x="4193" y="3161"/>
                </a:lnTo>
                <a:lnTo>
                  <a:pt x="4193" y="3161"/>
                </a:lnTo>
                <a:lnTo>
                  <a:pt x="4190" y="3161"/>
                </a:lnTo>
                <a:lnTo>
                  <a:pt x="4190" y="3161"/>
                </a:lnTo>
                <a:lnTo>
                  <a:pt x="4190" y="3161"/>
                </a:lnTo>
                <a:lnTo>
                  <a:pt x="4193" y="3161"/>
                </a:lnTo>
                <a:lnTo>
                  <a:pt x="4193" y="3161"/>
                </a:lnTo>
                <a:lnTo>
                  <a:pt x="4193" y="3161"/>
                </a:lnTo>
                <a:lnTo>
                  <a:pt x="4196" y="3161"/>
                </a:lnTo>
                <a:lnTo>
                  <a:pt x="4196" y="3161"/>
                </a:lnTo>
                <a:lnTo>
                  <a:pt x="4196" y="3161"/>
                </a:lnTo>
                <a:lnTo>
                  <a:pt x="4196" y="3158"/>
                </a:lnTo>
                <a:lnTo>
                  <a:pt x="4196" y="3158"/>
                </a:lnTo>
                <a:lnTo>
                  <a:pt x="4196" y="3158"/>
                </a:lnTo>
                <a:lnTo>
                  <a:pt x="4196" y="3161"/>
                </a:lnTo>
                <a:lnTo>
                  <a:pt x="4196" y="3161"/>
                </a:lnTo>
                <a:lnTo>
                  <a:pt x="4198" y="3161"/>
                </a:lnTo>
                <a:lnTo>
                  <a:pt x="4198" y="3158"/>
                </a:lnTo>
                <a:lnTo>
                  <a:pt x="4198" y="3161"/>
                </a:lnTo>
                <a:lnTo>
                  <a:pt x="4198" y="3161"/>
                </a:lnTo>
                <a:lnTo>
                  <a:pt x="4198" y="3161"/>
                </a:lnTo>
                <a:lnTo>
                  <a:pt x="4198" y="3161"/>
                </a:lnTo>
                <a:lnTo>
                  <a:pt x="4198" y="3161"/>
                </a:lnTo>
                <a:lnTo>
                  <a:pt x="4198" y="3161"/>
                </a:lnTo>
                <a:lnTo>
                  <a:pt x="4198" y="3161"/>
                </a:lnTo>
                <a:lnTo>
                  <a:pt x="4198" y="3161"/>
                </a:lnTo>
                <a:lnTo>
                  <a:pt x="4198" y="3164"/>
                </a:lnTo>
                <a:lnTo>
                  <a:pt x="4198" y="3164"/>
                </a:lnTo>
                <a:lnTo>
                  <a:pt x="4196" y="3164"/>
                </a:lnTo>
                <a:lnTo>
                  <a:pt x="4198" y="3166"/>
                </a:lnTo>
                <a:lnTo>
                  <a:pt x="4198" y="3166"/>
                </a:lnTo>
                <a:lnTo>
                  <a:pt x="4198" y="3166"/>
                </a:lnTo>
                <a:lnTo>
                  <a:pt x="4201" y="3166"/>
                </a:lnTo>
                <a:lnTo>
                  <a:pt x="4201" y="3166"/>
                </a:lnTo>
                <a:lnTo>
                  <a:pt x="4204" y="3166"/>
                </a:lnTo>
                <a:lnTo>
                  <a:pt x="4206" y="3172"/>
                </a:lnTo>
                <a:lnTo>
                  <a:pt x="4209" y="3174"/>
                </a:lnTo>
                <a:lnTo>
                  <a:pt x="4209" y="3172"/>
                </a:lnTo>
                <a:lnTo>
                  <a:pt x="4209" y="3169"/>
                </a:lnTo>
                <a:lnTo>
                  <a:pt x="4209" y="3169"/>
                </a:lnTo>
                <a:lnTo>
                  <a:pt x="4209" y="3169"/>
                </a:lnTo>
                <a:lnTo>
                  <a:pt x="4212" y="3169"/>
                </a:lnTo>
                <a:lnTo>
                  <a:pt x="4212" y="3169"/>
                </a:lnTo>
                <a:lnTo>
                  <a:pt x="4212" y="3172"/>
                </a:lnTo>
                <a:lnTo>
                  <a:pt x="4212" y="3172"/>
                </a:lnTo>
                <a:lnTo>
                  <a:pt x="4214" y="3172"/>
                </a:lnTo>
                <a:lnTo>
                  <a:pt x="4214" y="3172"/>
                </a:lnTo>
                <a:lnTo>
                  <a:pt x="4217" y="3172"/>
                </a:lnTo>
                <a:lnTo>
                  <a:pt x="4217" y="3169"/>
                </a:lnTo>
                <a:lnTo>
                  <a:pt x="4217" y="3169"/>
                </a:lnTo>
                <a:lnTo>
                  <a:pt x="4217" y="3169"/>
                </a:lnTo>
                <a:lnTo>
                  <a:pt x="4217" y="3166"/>
                </a:lnTo>
                <a:lnTo>
                  <a:pt x="4217" y="3166"/>
                </a:lnTo>
                <a:lnTo>
                  <a:pt x="4217" y="3166"/>
                </a:lnTo>
                <a:lnTo>
                  <a:pt x="4217" y="3164"/>
                </a:lnTo>
                <a:lnTo>
                  <a:pt x="4217" y="3164"/>
                </a:lnTo>
                <a:lnTo>
                  <a:pt x="4217" y="3164"/>
                </a:lnTo>
                <a:lnTo>
                  <a:pt x="4220" y="3164"/>
                </a:lnTo>
                <a:lnTo>
                  <a:pt x="4220" y="3164"/>
                </a:lnTo>
                <a:lnTo>
                  <a:pt x="4220" y="3164"/>
                </a:lnTo>
                <a:lnTo>
                  <a:pt x="4220" y="3164"/>
                </a:lnTo>
                <a:lnTo>
                  <a:pt x="4220" y="3161"/>
                </a:lnTo>
                <a:lnTo>
                  <a:pt x="4220" y="3161"/>
                </a:lnTo>
                <a:lnTo>
                  <a:pt x="4220" y="3158"/>
                </a:lnTo>
                <a:lnTo>
                  <a:pt x="4220" y="3158"/>
                </a:lnTo>
                <a:lnTo>
                  <a:pt x="4220" y="3158"/>
                </a:lnTo>
                <a:lnTo>
                  <a:pt x="4220" y="3158"/>
                </a:lnTo>
                <a:lnTo>
                  <a:pt x="4217" y="3158"/>
                </a:lnTo>
                <a:lnTo>
                  <a:pt x="4217" y="3158"/>
                </a:lnTo>
                <a:lnTo>
                  <a:pt x="4217" y="3155"/>
                </a:lnTo>
                <a:lnTo>
                  <a:pt x="4217" y="3155"/>
                </a:lnTo>
                <a:lnTo>
                  <a:pt x="4220" y="3155"/>
                </a:lnTo>
                <a:lnTo>
                  <a:pt x="4220" y="3153"/>
                </a:lnTo>
                <a:lnTo>
                  <a:pt x="4220" y="3150"/>
                </a:lnTo>
                <a:lnTo>
                  <a:pt x="4223" y="3150"/>
                </a:lnTo>
                <a:lnTo>
                  <a:pt x="4228" y="3153"/>
                </a:lnTo>
                <a:lnTo>
                  <a:pt x="4228" y="3153"/>
                </a:lnTo>
                <a:lnTo>
                  <a:pt x="4228" y="3153"/>
                </a:lnTo>
                <a:lnTo>
                  <a:pt x="4231" y="3150"/>
                </a:lnTo>
                <a:lnTo>
                  <a:pt x="4228" y="3150"/>
                </a:lnTo>
                <a:lnTo>
                  <a:pt x="4228" y="3150"/>
                </a:lnTo>
                <a:lnTo>
                  <a:pt x="4228" y="3147"/>
                </a:lnTo>
                <a:lnTo>
                  <a:pt x="4228" y="3147"/>
                </a:lnTo>
                <a:lnTo>
                  <a:pt x="4231" y="3147"/>
                </a:lnTo>
                <a:lnTo>
                  <a:pt x="4231" y="3147"/>
                </a:lnTo>
                <a:lnTo>
                  <a:pt x="4231" y="3145"/>
                </a:lnTo>
                <a:lnTo>
                  <a:pt x="4231" y="3145"/>
                </a:lnTo>
                <a:lnTo>
                  <a:pt x="4233" y="3142"/>
                </a:lnTo>
                <a:lnTo>
                  <a:pt x="4231" y="3142"/>
                </a:lnTo>
                <a:lnTo>
                  <a:pt x="4231" y="3139"/>
                </a:lnTo>
                <a:lnTo>
                  <a:pt x="4231" y="3139"/>
                </a:lnTo>
                <a:lnTo>
                  <a:pt x="4228" y="3142"/>
                </a:lnTo>
                <a:lnTo>
                  <a:pt x="4228" y="3142"/>
                </a:lnTo>
                <a:lnTo>
                  <a:pt x="4228" y="3142"/>
                </a:lnTo>
                <a:lnTo>
                  <a:pt x="4225" y="3139"/>
                </a:lnTo>
                <a:lnTo>
                  <a:pt x="4225" y="3139"/>
                </a:lnTo>
                <a:lnTo>
                  <a:pt x="4223" y="3137"/>
                </a:lnTo>
                <a:lnTo>
                  <a:pt x="4223" y="3134"/>
                </a:lnTo>
                <a:lnTo>
                  <a:pt x="4223" y="3131"/>
                </a:lnTo>
                <a:lnTo>
                  <a:pt x="4225" y="3131"/>
                </a:lnTo>
                <a:lnTo>
                  <a:pt x="4228" y="3129"/>
                </a:lnTo>
                <a:lnTo>
                  <a:pt x="4231" y="3129"/>
                </a:lnTo>
                <a:lnTo>
                  <a:pt x="4231" y="3126"/>
                </a:lnTo>
                <a:lnTo>
                  <a:pt x="4231" y="3126"/>
                </a:lnTo>
                <a:lnTo>
                  <a:pt x="4231" y="3123"/>
                </a:lnTo>
                <a:lnTo>
                  <a:pt x="4231" y="3123"/>
                </a:lnTo>
                <a:lnTo>
                  <a:pt x="4231" y="3123"/>
                </a:lnTo>
                <a:lnTo>
                  <a:pt x="4231" y="3123"/>
                </a:lnTo>
                <a:lnTo>
                  <a:pt x="4231" y="3121"/>
                </a:lnTo>
                <a:lnTo>
                  <a:pt x="4231" y="3121"/>
                </a:lnTo>
                <a:lnTo>
                  <a:pt x="4231" y="3121"/>
                </a:lnTo>
                <a:lnTo>
                  <a:pt x="4228" y="3118"/>
                </a:lnTo>
                <a:lnTo>
                  <a:pt x="4228" y="3115"/>
                </a:lnTo>
                <a:lnTo>
                  <a:pt x="4228" y="3115"/>
                </a:lnTo>
                <a:lnTo>
                  <a:pt x="4231" y="3115"/>
                </a:lnTo>
                <a:lnTo>
                  <a:pt x="4233" y="3118"/>
                </a:lnTo>
                <a:lnTo>
                  <a:pt x="4233" y="3118"/>
                </a:lnTo>
                <a:lnTo>
                  <a:pt x="4236" y="3118"/>
                </a:lnTo>
                <a:lnTo>
                  <a:pt x="4236" y="3115"/>
                </a:lnTo>
                <a:lnTo>
                  <a:pt x="4239" y="3110"/>
                </a:lnTo>
                <a:lnTo>
                  <a:pt x="4241" y="3107"/>
                </a:lnTo>
                <a:lnTo>
                  <a:pt x="4244" y="3105"/>
                </a:lnTo>
                <a:lnTo>
                  <a:pt x="4247" y="3105"/>
                </a:lnTo>
                <a:lnTo>
                  <a:pt x="4247" y="3102"/>
                </a:lnTo>
                <a:lnTo>
                  <a:pt x="4247" y="3102"/>
                </a:lnTo>
                <a:lnTo>
                  <a:pt x="4247" y="3099"/>
                </a:lnTo>
                <a:lnTo>
                  <a:pt x="4247" y="3099"/>
                </a:lnTo>
                <a:lnTo>
                  <a:pt x="4247" y="3096"/>
                </a:lnTo>
                <a:lnTo>
                  <a:pt x="4247" y="3096"/>
                </a:lnTo>
                <a:lnTo>
                  <a:pt x="4247" y="3094"/>
                </a:lnTo>
                <a:lnTo>
                  <a:pt x="4239" y="3094"/>
                </a:lnTo>
                <a:lnTo>
                  <a:pt x="4239" y="3091"/>
                </a:lnTo>
                <a:lnTo>
                  <a:pt x="4233" y="3088"/>
                </a:lnTo>
                <a:lnTo>
                  <a:pt x="4231" y="3088"/>
                </a:lnTo>
                <a:lnTo>
                  <a:pt x="4231" y="3088"/>
                </a:lnTo>
                <a:lnTo>
                  <a:pt x="4225" y="3088"/>
                </a:lnTo>
                <a:lnTo>
                  <a:pt x="4223" y="3088"/>
                </a:lnTo>
                <a:lnTo>
                  <a:pt x="4223" y="3086"/>
                </a:lnTo>
                <a:lnTo>
                  <a:pt x="4223" y="3086"/>
                </a:lnTo>
                <a:lnTo>
                  <a:pt x="4223" y="3080"/>
                </a:lnTo>
                <a:lnTo>
                  <a:pt x="4223" y="3080"/>
                </a:lnTo>
                <a:lnTo>
                  <a:pt x="4223" y="3078"/>
                </a:lnTo>
                <a:lnTo>
                  <a:pt x="4223" y="3078"/>
                </a:lnTo>
                <a:lnTo>
                  <a:pt x="4223" y="3080"/>
                </a:lnTo>
                <a:lnTo>
                  <a:pt x="4225" y="3086"/>
                </a:lnTo>
                <a:lnTo>
                  <a:pt x="4225" y="3086"/>
                </a:lnTo>
                <a:lnTo>
                  <a:pt x="4228" y="3086"/>
                </a:lnTo>
                <a:lnTo>
                  <a:pt x="4231" y="3086"/>
                </a:lnTo>
                <a:lnTo>
                  <a:pt x="4233" y="3086"/>
                </a:lnTo>
                <a:lnTo>
                  <a:pt x="4236" y="3086"/>
                </a:lnTo>
                <a:lnTo>
                  <a:pt x="4239" y="3088"/>
                </a:lnTo>
                <a:lnTo>
                  <a:pt x="4239" y="3088"/>
                </a:lnTo>
                <a:lnTo>
                  <a:pt x="4241" y="3091"/>
                </a:lnTo>
                <a:lnTo>
                  <a:pt x="4244" y="3091"/>
                </a:lnTo>
                <a:lnTo>
                  <a:pt x="4244" y="3091"/>
                </a:lnTo>
                <a:lnTo>
                  <a:pt x="4247" y="3091"/>
                </a:lnTo>
                <a:lnTo>
                  <a:pt x="4249" y="3091"/>
                </a:lnTo>
                <a:lnTo>
                  <a:pt x="4252" y="3091"/>
                </a:lnTo>
                <a:lnTo>
                  <a:pt x="4255" y="3091"/>
                </a:lnTo>
                <a:lnTo>
                  <a:pt x="4255" y="3091"/>
                </a:lnTo>
                <a:lnTo>
                  <a:pt x="4257" y="3091"/>
                </a:lnTo>
                <a:lnTo>
                  <a:pt x="4257" y="3088"/>
                </a:lnTo>
                <a:lnTo>
                  <a:pt x="4260" y="3086"/>
                </a:lnTo>
                <a:lnTo>
                  <a:pt x="4260" y="3086"/>
                </a:lnTo>
                <a:lnTo>
                  <a:pt x="4260" y="3080"/>
                </a:lnTo>
                <a:lnTo>
                  <a:pt x="4260" y="3078"/>
                </a:lnTo>
                <a:lnTo>
                  <a:pt x="4260" y="3078"/>
                </a:lnTo>
                <a:lnTo>
                  <a:pt x="4263" y="3075"/>
                </a:lnTo>
                <a:lnTo>
                  <a:pt x="4268" y="3072"/>
                </a:lnTo>
                <a:lnTo>
                  <a:pt x="4268" y="3072"/>
                </a:lnTo>
                <a:lnTo>
                  <a:pt x="4268" y="3070"/>
                </a:lnTo>
                <a:lnTo>
                  <a:pt x="4271" y="3070"/>
                </a:lnTo>
                <a:lnTo>
                  <a:pt x="4271" y="3067"/>
                </a:lnTo>
                <a:lnTo>
                  <a:pt x="4271" y="3064"/>
                </a:lnTo>
                <a:lnTo>
                  <a:pt x="4271" y="3062"/>
                </a:lnTo>
                <a:lnTo>
                  <a:pt x="4268" y="3062"/>
                </a:lnTo>
                <a:lnTo>
                  <a:pt x="4265" y="3062"/>
                </a:lnTo>
                <a:lnTo>
                  <a:pt x="4265" y="3062"/>
                </a:lnTo>
                <a:lnTo>
                  <a:pt x="4263" y="3059"/>
                </a:lnTo>
                <a:lnTo>
                  <a:pt x="4263" y="3059"/>
                </a:lnTo>
                <a:lnTo>
                  <a:pt x="4265" y="3059"/>
                </a:lnTo>
                <a:lnTo>
                  <a:pt x="4268" y="3059"/>
                </a:lnTo>
                <a:lnTo>
                  <a:pt x="4268" y="3062"/>
                </a:lnTo>
                <a:lnTo>
                  <a:pt x="4268" y="3062"/>
                </a:lnTo>
                <a:lnTo>
                  <a:pt x="4271" y="3059"/>
                </a:lnTo>
                <a:lnTo>
                  <a:pt x="4273" y="3056"/>
                </a:lnTo>
                <a:lnTo>
                  <a:pt x="4276" y="3054"/>
                </a:lnTo>
                <a:lnTo>
                  <a:pt x="4276" y="3051"/>
                </a:lnTo>
                <a:lnTo>
                  <a:pt x="4276" y="3051"/>
                </a:lnTo>
                <a:lnTo>
                  <a:pt x="4276" y="3051"/>
                </a:lnTo>
                <a:lnTo>
                  <a:pt x="4279" y="3054"/>
                </a:lnTo>
                <a:lnTo>
                  <a:pt x="4281" y="3054"/>
                </a:lnTo>
                <a:lnTo>
                  <a:pt x="4284" y="3054"/>
                </a:lnTo>
                <a:lnTo>
                  <a:pt x="4284" y="3054"/>
                </a:lnTo>
                <a:lnTo>
                  <a:pt x="4281" y="3054"/>
                </a:lnTo>
                <a:lnTo>
                  <a:pt x="4281" y="3056"/>
                </a:lnTo>
                <a:lnTo>
                  <a:pt x="4281" y="3054"/>
                </a:lnTo>
                <a:lnTo>
                  <a:pt x="4279" y="3056"/>
                </a:lnTo>
                <a:lnTo>
                  <a:pt x="4279" y="3056"/>
                </a:lnTo>
                <a:lnTo>
                  <a:pt x="4281" y="3059"/>
                </a:lnTo>
                <a:lnTo>
                  <a:pt x="4284" y="3062"/>
                </a:lnTo>
                <a:lnTo>
                  <a:pt x="4284" y="3067"/>
                </a:lnTo>
                <a:lnTo>
                  <a:pt x="4284" y="3070"/>
                </a:lnTo>
                <a:lnTo>
                  <a:pt x="4287" y="3072"/>
                </a:lnTo>
                <a:lnTo>
                  <a:pt x="4287" y="3072"/>
                </a:lnTo>
                <a:lnTo>
                  <a:pt x="4287" y="3072"/>
                </a:lnTo>
                <a:lnTo>
                  <a:pt x="4290" y="3072"/>
                </a:lnTo>
                <a:lnTo>
                  <a:pt x="4290" y="3075"/>
                </a:lnTo>
                <a:lnTo>
                  <a:pt x="4290" y="3075"/>
                </a:lnTo>
                <a:lnTo>
                  <a:pt x="4292" y="3075"/>
                </a:lnTo>
                <a:lnTo>
                  <a:pt x="4292" y="3075"/>
                </a:lnTo>
                <a:lnTo>
                  <a:pt x="4292" y="3075"/>
                </a:lnTo>
                <a:lnTo>
                  <a:pt x="4292" y="3075"/>
                </a:lnTo>
                <a:lnTo>
                  <a:pt x="4295" y="3075"/>
                </a:lnTo>
                <a:lnTo>
                  <a:pt x="4295" y="3072"/>
                </a:lnTo>
                <a:lnTo>
                  <a:pt x="4295" y="3072"/>
                </a:lnTo>
                <a:lnTo>
                  <a:pt x="4295" y="3070"/>
                </a:lnTo>
                <a:lnTo>
                  <a:pt x="4295" y="3070"/>
                </a:lnTo>
                <a:lnTo>
                  <a:pt x="4292" y="3072"/>
                </a:lnTo>
                <a:lnTo>
                  <a:pt x="4292" y="3070"/>
                </a:lnTo>
                <a:lnTo>
                  <a:pt x="4292" y="3070"/>
                </a:lnTo>
                <a:lnTo>
                  <a:pt x="4295" y="3067"/>
                </a:lnTo>
                <a:lnTo>
                  <a:pt x="4295" y="3067"/>
                </a:lnTo>
                <a:lnTo>
                  <a:pt x="4295" y="3067"/>
                </a:lnTo>
                <a:lnTo>
                  <a:pt x="4298" y="3064"/>
                </a:lnTo>
                <a:lnTo>
                  <a:pt x="4298" y="3064"/>
                </a:lnTo>
                <a:lnTo>
                  <a:pt x="4298" y="3064"/>
                </a:lnTo>
                <a:lnTo>
                  <a:pt x="4298" y="3062"/>
                </a:lnTo>
                <a:lnTo>
                  <a:pt x="4298" y="3062"/>
                </a:lnTo>
                <a:lnTo>
                  <a:pt x="4298" y="3062"/>
                </a:lnTo>
                <a:lnTo>
                  <a:pt x="4298" y="3062"/>
                </a:lnTo>
                <a:lnTo>
                  <a:pt x="4298" y="3059"/>
                </a:lnTo>
                <a:lnTo>
                  <a:pt x="4298" y="3059"/>
                </a:lnTo>
                <a:lnTo>
                  <a:pt x="4298" y="3059"/>
                </a:lnTo>
                <a:lnTo>
                  <a:pt x="4300" y="3059"/>
                </a:lnTo>
                <a:lnTo>
                  <a:pt x="4300" y="3059"/>
                </a:lnTo>
                <a:lnTo>
                  <a:pt x="4300" y="3059"/>
                </a:lnTo>
                <a:lnTo>
                  <a:pt x="4300" y="3059"/>
                </a:lnTo>
                <a:lnTo>
                  <a:pt x="4300" y="3059"/>
                </a:lnTo>
                <a:lnTo>
                  <a:pt x="4303" y="3059"/>
                </a:lnTo>
                <a:lnTo>
                  <a:pt x="4300" y="3056"/>
                </a:lnTo>
                <a:lnTo>
                  <a:pt x="4303" y="3056"/>
                </a:lnTo>
                <a:lnTo>
                  <a:pt x="4306" y="3056"/>
                </a:lnTo>
                <a:lnTo>
                  <a:pt x="4308" y="3056"/>
                </a:lnTo>
                <a:lnTo>
                  <a:pt x="4311" y="3056"/>
                </a:lnTo>
                <a:lnTo>
                  <a:pt x="4311" y="3059"/>
                </a:lnTo>
                <a:lnTo>
                  <a:pt x="4314" y="3059"/>
                </a:lnTo>
                <a:lnTo>
                  <a:pt x="4314" y="3064"/>
                </a:lnTo>
                <a:lnTo>
                  <a:pt x="4314" y="3064"/>
                </a:lnTo>
                <a:lnTo>
                  <a:pt x="4316" y="3062"/>
                </a:lnTo>
                <a:lnTo>
                  <a:pt x="4316" y="3062"/>
                </a:lnTo>
                <a:lnTo>
                  <a:pt x="4319" y="3059"/>
                </a:lnTo>
                <a:lnTo>
                  <a:pt x="4319" y="3056"/>
                </a:lnTo>
                <a:lnTo>
                  <a:pt x="4319" y="3054"/>
                </a:lnTo>
                <a:lnTo>
                  <a:pt x="4319" y="3054"/>
                </a:lnTo>
                <a:lnTo>
                  <a:pt x="4319" y="3056"/>
                </a:lnTo>
                <a:lnTo>
                  <a:pt x="4316" y="3056"/>
                </a:lnTo>
                <a:lnTo>
                  <a:pt x="4316" y="3056"/>
                </a:lnTo>
                <a:lnTo>
                  <a:pt x="4316" y="3054"/>
                </a:lnTo>
                <a:lnTo>
                  <a:pt x="4314" y="3054"/>
                </a:lnTo>
                <a:lnTo>
                  <a:pt x="4314" y="3054"/>
                </a:lnTo>
                <a:lnTo>
                  <a:pt x="4314" y="3051"/>
                </a:lnTo>
                <a:lnTo>
                  <a:pt x="4314" y="3048"/>
                </a:lnTo>
                <a:lnTo>
                  <a:pt x="4314" y="3046"/>
                </a:lnTo>
                <a:lnTo>
                  <a:pt x="4311" y="3046"/>
                </a:lnTo>
                <a:lnTo>
                  <a:pt x="4311" y="3043"/>
                </a:lnTo>
                <a:lnTo>
                  <a:pt x="4311" y="3043"/>
                </a:lnTo>
                <a:lnTo>
                  <a:pt x="4311" y="3040"/>
                </a:lnTo>
                <a:lnTo>
                  <a:pt x="4308" y="3040"/>
                </a:lnTo>
                <a:lnTo>
                  <a:pt x="4308" y="3040"/>
                </a:lnTo>
                <a:lnTo>
                  <a:pt x="4306" y="3040"/>
                </a:lnTo>
                <a:lnTo>
                  <a:pt x="4308" y="3040"/>
                </a:lnTo>
                <a:lnTo>
                  <a:pt x="4308" y="3040"/>
                </a:lnTo>
                <a:lnTo>
                  <a:pt x="4311" y="3040"/>
                </a:lnTo>
                <a:lnTo>
                  <a:pt x="4311" y="3040"/>
                </a:lnTo>
                <a:lnTo>
                  <a:pt x="4311" y="3038"/>
                </a:lnTo>
                <a:lnTo>
                  <a:pt x="4308" y="3035"/>
                </a:lnTo>
                <a:lnTo>
                  <a:pt x="4308" y="3032"/>
                </a:lnTo>
                <a:lnTo>
                  <a:pt x="4308" y="3032"/>
                </a:lnTo>
                <a:lnTo>
                  <a:pt x="4306" y="3029"/>
                </a:lnTo>
                <a:lnTo>
                  <a:pt x="4306" y="3027"/>
                </a:lnTo>
                <a:lnTo>
                  <a:pt x="4306" y="3021"/>
                </a:lnTo>
                <a:lnTo>
                  <a:pt x="4303" y="3021"/>
                </a:lnTo>
                <a:lnTo>
                  <a:pt x="4298" y="3019"/>
                </a:lnTo>
                <a:lnTo>
                  <a:pt x="4295" y="3021"/>
                </a:lnTo>
                <a:lnTo>
                  <a:pt x="4295" y="3019"/>
                </a:lnTo>
                <a:lnTo>
                  <a:pt x="4290" y="3019"/>
                </a:lnTo>
                <a:lnTo>
                  <a:pt x="4284" y="3021"/>
                </a:lnTo>
                <a:lnTo>
                  <a:pt x="4284" y="3021"/>
                </a:lnTo>
                <a:lnTo>
                  <a:pt x="4287" y="3019"/>
                </a:lnTo>
                <a:lnTo>
                  <a:pt x="4287" y="3019"/>
                </a:lnTo>
                <a:lnTo>
                  <a:pt x="4287" y="3016"/>
                </a:lnTo>
                <a:lnTo>
                  <a:pt x="4287" y="3016"/>
                </a:lnTo>
                <a:lnTo>
                  <a:pt x="4281" y="3013"/>
                </a:lnTo>
                <a:lnTo>
                  <a:pt x="4281" y="3013"/>
                </a:lnTo>
                <a:lnTo>
                  <a:pt x="4281" y="3011"/>
                </a:lnTo>
                <a:lnTo>
                  <a:pt x="4281" y="3011"/>
                </a:lnTo>
                <a:lnTo>
                  <a:pt x="4279" y="3008"/>
                </a:lnTo>
                <a:lnTo>
                  <a:pt x="4279" y="3008"/>
                </a:lnTo>
                <a:lnTo>
                  <a:pt x="4276" y="3008"/>
                </a:lnTo>
                <a:lnTo>
                  <a:pt x="4276" y="3008"/>
                </a:lnTo>
                <a:lnTo>
                  <a:pt x="4273" y="3005"/>
                </a:lnTo>
                <a:lnTo>
                  <a:pt x="4273" y="3005"/>
                </a:lnTo>
                <a:lnTo>
                  <a:pt x="4273" y="3005"/>
                </a:lnTo>
                <a:lnTo>
                  <a:pt x="4276" y="3005"/>
                </a:lnTo>
                <a:lnTo>
                  <a:pt x="4276" y="3005"/>
                </a:lnTo>
                <a:lnTo>
                  <a:pt x="4276" y="3005"/>
                </a:lnTo>
                <a:lnTo>
                  <a:pt x="4276" y="3008"/>
                </a:lnTo>
                <a:lnTo>
                  <a:pt x="4279" y="3008"/>
                </a:lnTo>
                <a:lnTo>
                  <a:pt x="4279" y="3008"/>
                </a:lnTo>
                <a:lnTo>
                  <a:pt x="4279" y="3008"/>
                </a:lnTo>
                <a:lnTo>
                  <a:pt x="4279" y="3008"/>
                </a:lnTo>
                <a:lnTo>
                  <a:pt x="4281" y="3008"/>
                </a:lnTo>
                <a:lnTo>
                  <a:pt x="4281" y="3011"/>
                </a:lnTo>
                <a:lnTo>
                  <a:pt x="4281" y="3011"/>
                </a:lnTo>
                <a:lnTo>
                  <a:pt x="4281" y="3013"/>
                </a:lnTo>
                <a:lnTo>
                  <a:pt x="4284" y="3013"/>
                </a:lnTo>
                <a:lnTo>
                  <a:pt x="4284" y="3013"/>
                </a:lnTo>
                <a:lnTo>
                  <a:pt x="4287" y="3013"/>
                </a:lnTo>
                <a:lnTo>
                  <a:pt x="4287" y="3013"/>
                </a:lnTo>
                <a:lnTo>
                  <a:pt x="4287" y="3013"/>
                </a:lnTo>
                <a:lnTo>
                  <a:pt x="4287" y="3013"/>
                </a:lnTo>
                <a:lnTo>
                  <a:pt x="4290" y="3016"/>
                </a:lnTo>
                <a:lnTo>
                  <a:pt x="4290" y="3016"/>
                </a:lnTo>
                <a:lnTo>
                  <a:pt x="4290" y="3016"/>
                </a:lnTo>
                <a:lnTo>
                  <a:pt x="4292" y="3019"/>
                </a:lnTo>
                <a:lnTo>
                  <a:pt x="4306" y="3019"/>
                </a:lnTo>
                <a:lnTo>
                  <a:pt x="4316" y="3016"/>
                </a:lnTo>
                <a:lnTo>
                  <a:pt x="4316" y="3016"/>
                </a:lnTo>
                <a:lnTo>
                  <a:pt x="4316" y="3016"/>
                </a:lnTo>
                <a:lnTo>
                  <a:pt x="4316" y="3013"/>
                </a:lnTo>
                <a:lnTo>
                  <a:pt x="4316" y="3013"/>
                </a:lnTo>
                <a:lnTo>
                  <a:pt x="4316" y="3013"/>
                </a:lnTo>
                <a:lnTo>
                  <a:pt x="4316" y="3013"/>
                </a:lnTo>
                <a:lnTo>
                  <a:pt x="4316" y="3013"/>
                </a:lnTo>
                <a:lnTo>
                  <a:pt x="4316" y="3011"/>
                </a:lnTo>
                <a:lnTo>
                  <a:pt x="4319" y="3011"/>
                </a:lnTo>
                <a:lnTo>
                  <a:pt x="4319" y="3011"/>
                </a:lnTo>
                <a:lnTo>
                  <a:pt x="4319" y="3011"/>
                </a:lnTo>
                <a:lnTo>
                  <a:pt x="4322" y="3011"/>
                </a:lnTo>
                <a:lnTo>
                  <a:pt x="4322" y="3008"/>
                </a:lnTo>
                <a:lnTo>
                  <a:pt x="4319" y="3008"/>
                </a:lnTo>
                <a:lnTo>
                  <a:pt x="4319" y="3008"/>
                </a:lnTo>
                <a:lnTo>
                  <a:pt x="4319" y="3008"/>
                </a:lnTo>
                <a:lnTo>
                  <a:pt x="4319" y="3008"/>
                </a:lnTo>
                <a:lnTo>
                  <a:pt x="4322" y="3005"/>
                </a:lnTo>
                <a:lnTo>
                  <a:pt x="4319" y="3005"/>
                </a:lnTo>
                <a:lnTo>
                  <a:pt x="4319" y="3005"/>
                </a:lnTo>
                <a:lnTo>
                  <a:pt x="4319" y="3005"/>
                </a:lnTo>
                <a:lnTo>
                  <a:pt x="4319" y="3005"/>
                </a:lnTo>
                <a:lnTo>
                  <a:pt x="4316" y="3005"/>
                </a:lnTo>
                <a:lnTo>
                  <a:pt x="4316" y="3005"/>
                </a:lnTo>
                <a:lnTo>
                  <a:pt x="4316" y="3003"/>
                </a:lnTo>
                <a:lnTo>
                  <a:pt x="4316" y="3003"/>
                </a:lnTo>
                <a:lnTo>
                  <a:pt x="4316" y="3003"/>
                </a:lnTo>
                <a:lnTo>
                  <a:pt x="4316" y="3000"/>
                </a:lnTo>
                <a:lnTo>
                  <a:pt x="4316" y="3000"/>
                </a:lnTo>
                <a:lnTo>
                  <a:pt x="4316" y="3000"/>
                </a:lnTo>
                <a:lnTo>
                  <a:pt x="4316" y="3000"/>
                </a:lnTo>
                <a:lnTo>
                  <a:pt x="4314" y="3000"/>
                </a:lnTo>
                <a:lnTo>
                  <a:pt x="4314" y="3000"/>
                </a:lnTo>
                <a:lnTo>
                  <a:pt x="4314" y="3000"/>
                </a:lnTo>
                <a:lnTo>
                  <a:pt x="4311" y="3000"/>
                </a:lnTo>
                <a:lnTo>
                  <a:pt x="4311" y="3000"/>
                </a:lnTo>
                <a:lnTo>
                  <a:pt x="4308" y="2997"/>
                </a:lnTo>
                <a:lnTo>
                  <a:pt x="4308" y="2997"/>
                </a:lnTo>
                <a:lnTo>
                  <a:pt x="4308" y="2997"/>
                </a:lnTo>
                <a:lnTo>
                  <a:pt x="4306" y="2997"/>
                </a:lnTo>
                <a:lnTo>
                  <a:pt x="4306" y="2997"/>
                </a:lnTo>
                <a:lnTo>
                  <a:pt x="4306" y="2995"/>
                </a:lnTo>
                <a:lnTo>
                  <a:pt x="4306" y="2995"/>
                </a:lnTo>
                <a:lnTo>
                  <a:pt x="4306" y="2995"/>
                </a:lnTo>
                <a:lnTo>
                  <a:pt x="4308" y="2992"/>
                </a:lnTo>
                <a:lnTo>
                  <a:pt x="4308" y="2992"/>
                </a:lnTo>
                <a:lnTo>
                  <a:pt x="4311" y="2995"/>
                </a:lnTo>
                <a:lnTo>
                  <a:pt x="4311" y="2995"/>
                </a:lnTo>
                <a:lnTo>
                  <a:pt x="4311" y="2995"/>
                </a:lnTo>
                <a:lnTo>
                  <a:pt x="4314" y="2995"/>
                </a:lnTo>
                <a:lnTo>
                  <a:pt x="4314" y="2992"/>
                </a:lnTo>
                <a:lnTo>
                  <a:pt x="4316" y="2995"/>
                </a:lnTo>
                <a:lnTo>
                  <a:pt x="4316" y="2995"/>
                </a:lnTo>
                <a:lnTo>
                  <a:pt x="4322" y="2997"/>
                </a:lnTo>
                <a:lnTo>
                  <a:pt x="4322" y="2995"/>
                </a:lnTo>
                <a:lnTo>
                  <a:pt x="4324" y="2995"/>
                </a:lnTo>
                <a:lnTo>
                  <a:pt x="4324" y="2995"/>
                </a:lnTo>
                <a:lnTo>
                  <a:pt x="4324" y="2995"/>
                </a:lnTo>
                <a:lnTo>
                  <a:pt x="4322" y="2992"/>
                </a:lnTo>
                <a:lnTo>
                  <a:pt x="4322" y="2992"/>
                </a:lnTo>
                <a:lnTo>
                  <a:pt x="4322" y="2992"/>
                </a:lnTo>
                <a:lnTo>
                  <a:pt x="4322" y="2992"/>
                </a:lnTo>
                <a:lnTo>
                  <a:pt x="4322" y="2992"/>
                </a:lnTo>
                <a:lnTo>
                  <a:pt x="4322" y="2992"/>
                </a:lnTo>
                <a:lnTo>
                  <a:pt x="4322" y="2992"/>
                </a:lnTo>
                <a:lnTo>
                  <a:pt x="4322" y="2992"/>
                </a:lnTo>
                <a:lnTo>
                  <a:pt x="4319" y="2992"/>
                </a:lnTo>
                <a:lnTo>
                  <a:pt x="4319" y="2989"/>
                </a:lnTo>
                <a:lnTo>
                  <a:pt x="4319" y="2989"/>
                </a:lnTo>
                <a:lnTo>
                  <a:pt x="4322" y="2987"/>
                </a:lnTo>
                <a:lnTo>
                  <a:pt x="4322" y="2987"/>
                </a:lnTo>
                <a:lnTo>
                  <a:pt x="4322" y="2987"/>
                </a:lnTo>
                <a:lnTo>
                  <a:pt x="4319" y="2984"/>
                </a:lnTo>
                <a:lnTo>
                  <a:pt x="4316" y="2984"/>
                </a:lnTo>
                <a:lnTo>
                  <a:pt x="4311" y="2984"/>
                </a:lnTo>
                <a:lnTo>
                  <a:pt x="4308" y="2984"/>
                </a:lnTo>
                <a:lnTo>
                  <a:pt x="4311" y="2987"/>
                </a:lnTo>
                <a:lnTo>
                  <a:pt x="4311" y="2987"/>
                </a:lnTo>
                <a:lnTo>
                  <a:pt x="4308" y="2987"/>
                </a:lnTo>
                <a:lnTo>
                  <a:pt x="4308" y="2987"/>
                </a:lnTo>
                <a:lnTo>
                  <a:pt x="4308" y="2984"/>
                </a:lnTo>
                <a:lnTo>
                  <a:pt x="4308" y="2981"/>
                </a:lnTo>
                <a:lnTo>
                  <a:pt x="4311" y="2981"/>
                </a:lnTo>
                <a:lnTo>
                  <a:pt x="4311" y="2981"/>
                </a:lnTo>
                <a:lnTo>
                  <a:pt x="4314" y="2984"/>
                </a:lnTo>
                <a:lnTo>
                  <a:pt x="4314" y="2984"/>
                </a:lnTo>
                <a:lnTo>
                  <a:pt x="4316" y="2984"/>
                </a:lnTo>
                <a:lnTo>
                  <a:pt x="4316" y="2981"/>
                </a:lnTo>
                <a:lnTo>
                  <a:pt x="4316" y="2979"/>
                </a:lnTo>
                <a:lnTo>
                  <a:pt x="4316" y="2979"/>
                </a:lnTo>
                <a:lnTo>
                  <a:pt x="4316" y="2976"/>
                </a:lnTo>
                <a:lnTo>
                  <a:pt x="4308" y="2976"/>
                </a:lnTo>
                <a:lnTo>
                  <a:pt x="4306" y="2979"/>
                </a:lnTo>
                <a:lnTo>
                  <a:pt x="4298" y="2979"/>
                </a:lnTo>
                <a:lnTo>
                  <a:pt x="4298" y="2976"/>
                </a:lnTo>
                <a:lnTo>
                  <a:pt x="4300" y="2976"/>
                </a:lnTo>
                <a:lnTo>
                  <a:pt x="4300" y="2976"/>
                </a:lnTo>
                <a:lnTo>
                  <a:pt x="4303" y="2976"/>
                </a:lnTo>
                <a:lnTo>
                  <a:pt x="4303" y="2973"/>
                </a:lnTo>
                <a:lnTo>
                  <a:pt x="4300" y="2973"/>
                </a:lnTo>
                <a:lnTo>
                  <a:pt x="4300" y="2973"/>
                </a:lnTo>
                <a:lnTo>
                  <a:pt x="4300" y="2973"/>
                </a:lnTo>
                <a:lnTo>
                  <a:pt x="4300" y="2973"/>
                </a:lnTo>
                <a:lnTo>
                  <a:pt x="4300" y="2973"/>
                </a:lnTo>
                <a:lnTo>
                  <a:pt x="4298" y="2973"/>
                </a:lnTo>
                <a:lnTo>
                  <a:pt x="4298" y="2970"/>
                </a:lnTo>
                <a:lnTo>
                  <a:pt x="4300" y="2970"/>
                </a:lnTo>
                <a:lnTo>
                  <a:pt x="4303" y="2973"/>
                </a:lnTo>
                <a:lnTo>
                  <a:pt x="4303" y="2970"/>
                </a:lnTo>
                <a:lnTo>
                  <a:pt x="4303" y="2968"/>
                </a:lnTo>
                <a:lnTo>
                  <a:pt x="4303" y="2968"/>
                </a:lnTo>
                <a:lnTo>
                  <a:pt x="4306" y="2970"/>
                </a:lnTo>
                <a:lnTo>
                  <a:pt x="4306" y="2970"/>
                </a:lnTo>
                <a:lnTo>
                  <a:pt x="4306" y="2970"/>
                </a:lnTo>
                <a:lnTo>
                  <a:pt x="4306" y="2968"/>
                </a:lnTo>
                <a:lnTo>
                  <a:pt x="4306" y="2968"/>
                </a:lnTo>
                <a:lnTo>
                  <a:pt x="4306" y="2968"/>
                </a:lnTo>
                <a:lnTo>
                  <a:pt x="4308" y="2965"/>
                </a:lnTo>
                <a:lnTo>
                  <a:pt x="4308" y="2965"/>
                </a:lnTo>
                <a:lnTo>
                  <a:pt x="4308" y="2962"/>
                </a:lnTo>
                <a:lnTo>
                  <a:pt x="4308" y="2960"/>
                </a:lnTo>
                <a:lnTo>
                  <a:pt x="4308" y="2960"/>
                </a:lnTo>
                <a:lnTo>
                  <a:pt x="4311" y="2960"/>
                </a:lnTo>
                <a:lnTo>
                  <a:pt x="4311" y="2960"/>
                </a:lnTo>
                <a:lnTo>
                  <a:pt x="4314" y="2960"/>
                </a:lnTo>
                <a:lnTo>
                  <a:pt x="4311" y="2960"/>
                </a:lnTo>
                <a:lnTo>
                  <a:pt x="4311" y="2957"/>
                </a:lnTo>
                <a:lnTo>
                  <a:pt x="4311" y="2957"/>
                </a:lnTo>
                <a:lnTo>
                  <a:pt x="4314" y="2957"/>
                </a:lnTo>
                <a:lnTo>
                  <a:pt x="4314" y="2957"/>
                </a:lnTo>
                <a:lnTo>
                  <a:pt x="4314" y="2960"/>
                </a:lnTo>
                <a:lnTo>
                  <a:pt x="4316" y="2965"/>
                </a:lnTo>
                <a:lnTo>
                  <a:pt x="4316" y="2968"/>
                </a:lnTo>
                <a:lnTo>
                  <a:pt x="4316" y="2970"/>
                </a:lnTo>
                <a:lnTo>
                  <a:pt x="4316" y="2968"/>
                </a:lnTo>
                <a:lnTo>
                  <a:pt x="4316" y="2962"/>
                </a:lnTo>
                <a:lnTo>
                  <a:pt x="4316" y="2960"/>
                </a:lnTo>
                <a:lnTo>
                  <a:pt x="4316" y="2957"/>
                </a:lnTo>
                <a:lnTo>
                  <a:pt x="4319" y="2957"/>
                </a:lnTo>
                <a:lnTo>
                  <a:pt x="4319" y="2957"/>
                </a:lnTo>
                <a:lnTo>
                  <a:pt x="4319" y="2960"/>
                </a:lnTo>
                <a:lnTo>
                  <a:pt x="4319" y="2960"/>
                </a:lnTo>
                <a:lnTo>
                  <a:pt x="4319" y="2965"/>
                </a:lnTo>
                <a:lnTo>
                  <a:pt x="4319" y="2968"/>
                </a:lnTo>
                <a:lnTo>
                  <a:pt x="4319" y="2968"/>
                </a:lnTo>
                <a:lnTo>
                  <a:pt x="4322" y="2970"/>
                </a:lnTo>
                <a:lnTo>
                  <a:pt x="4324" y="2968"/>
                </a:lnTo>
                <a:lnTo>
                  <a:pt x="4324" y="2968"/>
                </a:lnTo>
                <a:lnTo>
                  <a:pt x="4324" y="2968"/>
                </a:lnTo>
                <a:lnTo>
                  <a:pt x="4327" y="2968"/>
                </a:lnTo>
                <a:lnTo>
                  <a:pt x="4327" y="2968"/>
                </a:lnTo>
                <a:lnTo>
                  <a:pt x="4327" y="2968"/>
                </a:lnTo>
                <a:lnTo>
                  <a:pt x="4327" y="2968"/>
                </a:lnTo>
                <a:lnTo>
                  <a:pt x="4330" y="2965"/>
                </a:lnTo>
                <a:lnTo>
                  <a:pt x="4330" y="2965"/>
                </a:lnTo>
                <a:lnTo>
                  <a:pt x="4330" y="2962"/>
                </a:lnTo>
                <a:lnTo>
                  <a:pt x="4330" y="2957"/>
                </a:lnTo>
                <a:lnTo>
                  <a:pt x="4330" y="2954"/>
                </a:lnTo>
                <a:lnTo>
                  <a:pt x="4330" y="2952"/>
                </a:lnTo>
                <a:lnTo>
                  <a:pt x="4330" y="2952"/>
                </a:lnTo>
                <a:lnTo>
                  <a:pt x="4330" y="2949"/>
                </a:lnTo>
                <a:lnTo>
                  <a:pt x="4332" y="2949"/>
                </a:lnTo>
                <a:lnTo>
                  <a:pt x="4332" y="2949"/>
                </a:lnTo>
                <a:lnTo>
                  <a:pt x="4332" y="2954"/>
                </a:lnTo>
                <a:lnTo>
                  <a:pt x="4332" y="2954"/>
                </a:lnTo>
                <a:lnTo>
                  <a:pt x="4332" y="2957"/>
                </a:lnTo>
                <a:lnTo>
                  <a:pt x="4332" y="2954"/>
                </a:lnTo>
                <a:lnTo>
                  <a:pt x="4335" y="2954"/>
                </a:lnTo>
                <a:lnTo>
                  <a:pt x="4335" y="2954"/>
                </a:lnTo>
                <a:lnTo>
                  <a:pt x="4335" y="2957"/>
                </a:lnTo>
                <a:lnTo>
                  <a:pt x="4335" y="2957"/>
                </a:lnTo>
                <a:lnTo>
                  <a:pt x="4335" y="2957"/>
                </a:lnTo>
                <a:lnTo>
                  <a:pt x="4332" y="2957"/>
                </a:lnTo>
                <a:lnTo>
                  <a:pt x="4332" y="2957"/>
                </a:lnTo>
                <a:lnTo>
                  <a:pt x="4332" y="2957"/>
                </a:lnTo>
                <a:lnTo>
                  <a:pt x="4335" y="2957"/>
                </a:lnTo>
                <a:lnTo>
                  <a:pt x="4335" y="2960"/>
                </a:lnTo>
                <a:lnTo>
                  <a:pt x="4335" y="2960"/>
                </a:lnTo>
                <a:lnTo>
                  <a:pt x="4335" y="2960"/>
                </a:lnTo>
                <a:lnTo>
                  <a:pt x="4335" y="2960"/>
                </a:lnTo>
                <a:lnTo>
                  <a:pt x="4335" y="2962"/>
                </a:lnTo>
                <a:lnTo>
                  <a:pt x="4335" y="2962"/>
                </a:lnTo>
                <a:lnTo>
                  <a:pt x="4335" y="2962"/>
                </a:lnTo>
                <a:lnTo>
                  <a:pt x="4335" y="2965"/>
                </a:lnTo>
                <a:lnTo>
                  <a:pt x="4335" y="2968"/>
                </a:lnTo>
                <a:lnTo>
                  <a:pt x="4332" y="2968"/>
                </a:lnTo>
                <a:lnTo>
                  <a:pt x="4332" y="2968"/>
                </a:lnTo>
                <a:lnTo>
                  <a:pt x="4332" y="2968"/>
                </a:lnTo>
                <a:lnTo>
                  <a:pt x="4335" y="2970"/>
                </a:lnTo>
                <a:lnTo>
                  <a:pt x="4335" y="2973"/>
                </a:lnTo>
                <a:lnTo>
                  <a:pt x="4340" y="2970"/>
                </a:lnTo>
                <a:lnTo>
                  <a:pt x="4343" y="2968"/>
                </a:lnTo>
                <a:lnTo>
                  <a:pt x="4346" y="2968"/>
                </a:lnTo>
                <a:lnTo>
                  <a:pt x="4346" y="2968"/>
                </a:lnTo>
                <a:lnTo>
                  <a:pt x="4346" y="2968"/>
                </a:lnTo>
                <a:lnTo>
                  <a:pt x="4346" y="2965"/>
                </a:lnTo>
                <a:lnTo>
                  <a:pt x="4346" y="2965"/>
                </a:lnTo>
                <a:lnTo>
                  <a:pt x="4346" y="2965"/>
                </a:lnTo>
                <a:lnTo>
                  <a:pt x="4346" y="2962"/>
                </a:lnTo>
                <a:lnTo>
                  <a:pt x="4348" y="2962"/>
                </a:lnTo>
                <a:lnTo>
                  <a:pt x="4351" y="2962"/>
                </a:lnTo>
                <a:lnTo>
                  <a:pt x="4348" y="2962"/>
                </a:lnTo>
                <a:lnTo>
                  <a:pt x="4348" y="2960"/>
                </a:lnTo>
                <a:lnTo>
                  <a:pt x="4348" y="2960"/>
                </a:lnTo>
                <a:lnTo>
                  <a:pt x="4348" y="2960"/>
                </a:lnTo>
                <a:lnTo>
                  <a:pt x="4346" y="2962"/>
                </a:lnTo>
                <a:lnTo>
                  <a:pt x="4346" y="2962"/>
                </a:lnTo>
                <a:lnTo>
                  <a:pt x="4343" y="2960"/>
                </a:lnTo>
                <a:lnTo>
                  <a:pt x="4343" y="2960"/>
                </a:lnTo>
                <a:lnTo>
                  <a:pt x="4340" y="2957"/>
                </a:lnTo>
                <a:lnTo>
                  <a:pt x="4343" y="2957"/>
                </a:lnTo>
                <a:lnTo>
                  <a:pt x="4343" y="2957"/>
                </a:lnTo>
                <a:lnTo>
                  <a:pt x="4343" y="2957"/>
                </a:lnTo>
                <a:lnTo>
                  <a:pt x="4343" y="2957"/>
                </a:lnTo>
                <a:lnTo>
                  <a:pt x="4346" y="2954"/>
                </a:lnTo>
                <a:lnTo>
                  <a:pt x="4346" y="2954"/>
                </a:lnTo>
                <a:lnTo>
                  <a:pt x="4343" y="2954"/>
                </a:lnTo>
                <a:lnTo>
                  <a:pt x="4343" y="2954"/>
                </a:lnTo>
                <a:lnTo>
                  <a:pt x="4343" y="2952"/>
                </a:lnTo>
                <a:lnTo>
                  <a:pt x="4343" y="2952"/>
                </a:lnTo>
                <a:lnTo>
                  <a:pt x="4343" y="2949"/>
                </a:lnTo>
                <a:lnTo>
                  <a:pt x="4343" y="2949"/>
                </a:lnTo>
                <a:lnTo>
                  <a:pt x="4340" y="2949"/>
                </a:lnTo>
                <a:lnTo>
                  <a:pt x="4340" y="2949"/>
                </a:lnTo>
                <a:lnTo>
                  <a:pt x="4340" y="2949"/>
                </a:lnTo>
                <a:lnTo>
                  <a:pt x="4340" y="2949"/>
                </a:lnTo>
                <a:lnTo>
                  <a:pt x="4340" y="2946"/>
                </a:lnTo>
                <a:lnTo>
                  <a:pt x="4340" y="2946"/>
                </a:lnTo>
                <a:lnTo>
                  <a:pt x="4343" y="2946"/>
                </a:lnTo>
                <a:lnTo>
                  <a:pt x="4343" y="2946"/>
                </a:lnTo>
                <a:lnTo>
                  <a:pt x="4343" y="2944"/>
                </a:lnTo>
                <a:lnTo>
                  <a:pt x="4346" y="2944"/>
                </a:lnTo>
                <a:lnTo>
                  <a:pt x="4346" y="2946"/>
                </a:lnTo>
                <a:lnTo>
                  <a:pt x="4346" y="2946"/>
                </a:lnTo>
                <a:lnTo>
                  <a:pt x="4346" y="2946"/>
                </a:lnTo>
                <a:lnTo>
                  <a:pt x="4348" y="2944"/>
                </a:lnTo>
                <a:lnTo>
                  <a:pt x="4348" y="2944"/>
                </a:lnTo>
                <a:lnTo>
                  <a:pt x="4348" y="2944"/>
                </a:lnTo>
                <a:lnTo>
                  <a:pt x="4346" y="2938"/>
                </a:lnTo>
                <a:lnTo>
                  <a:pt x="4346" y="2938"/>
                </a:lnTo>
                <a:lnTo>
                  <a:pt x="4346" y="2938"/>
                </a:lnTo>
                <a:lnTo>
                  <a:pt x="4346" y="2936"/>
                </a:lnTo>
                <a:lnTo>
                  <a:pt x="4343" y="2936"/>
                </a:lnTo>
                <a:lnTo>
                  <a:pt x="4343" y="2936"/>
                </a:lnTo>
                <a:lnTo>
                  <a:pt x="4343" y="2936"/>
                </a:lnTo>
                <a:lnTo>
                  <a:pt x="4343" y="2933"/>
                </a:lnTo>
                <a:lnTo>
                  <a:pt x="4346" y="2933"/>
                </a:lnTo>
                <a:lnTo>
                  <a:pt x="4346" y="2933"/>
                </a:lnTo>
                <a:lnTo>
                  <a:pt x="4346" y="2930"/>
                </a:lnTo>
                <a:lnTo>
                  <a:pt x="4348" y="2930"/>
                </a:lnTo>
                <a:lnTo>
                  <a:pt x="4348" y="2930"/>
                </a:lnTo>
                <a:lnTo>
                  <a:pt x="4348" y="2928"/>
                </a:lnTo>
                <a:lnTo>
                  <a:pt x="4348" y="2928"/>
                </a:lnTo>
                <a:lnTo>
                  <a:pt x="4346" y="2928"/>
                </a:lnTo>
                <a:lnTo>
                  <a:pt x="4346" y="2925"/>
                </a:lnTo>
                <a:lnTo>
                  <a:pt x="4343" y="2922"/>
                </a:lnTo>
                <a:lnTo>
                  <a:pt x="4343" y="2922"/>
                </a:lnTo>
                <a:lnTo>
                  <a:pt x="4340" y="2922"/>
                </a:lnTo>
                <a:lnTo>
                  <a:pt x="4340" y="2925"/>
                </a:lnTo>
                <a:lnTo>
                  <a:pt x="4338" y="2925"/>
                </a:lnTo>
                <a:lnTo>
                  <a:pt x="4338" y="2925"/>
                </a:lnTo>
                <a:lnTo>
                  <a:pt x="4335" y="2925"/>
                </a:lnTo>
                <a:lnTo>
                  <a:pt x="4335" y="2925"/>
                </a:lnTo>
                <a:lnTo>
                  <a:pt x="4332" y="2925"/>
                </a:lnTo>
                <a:lnTo>
                  <a:pt x="4330" y="2928"/>
                </a:lnTo>
                <a:lnTo>
                  <a:pt x="4327" y="2930"/>
                </a:lnTo>
                <a:lnTo>
                  <a:pt x="4327" y="2933"/>
                </a:lnTo>
                <a:lnTo>
                  <a:pt x="4330" y="2933"/>
                </a:lnTo>
                <a:lnTo>
                  <a:pt x="4330" y="2933"/>
                </a:lnTo>
                <a:lnTo>
                  <a:pt x="4332" y="2933"/>
                </a:lnTo>
                <a:lnTo>
                  <a:pt x="4332" y="2933"/>
                </a:lnTo>
                <a:lnTo>
                  <a:pt x="4335" y="2933"/>
                </a:lnTo>
                <a:lnTo>
                  <a:pt x="4335" y="2933"/>
                </a:lnTo>
                <a:lnTo>
                  <a:pt x="4335" y="2933"/>
                </a:lnTo>
                <a:lnTo>
                  <a:pt x="4338" y="2933"/>
                </a:lnTo>
                <a:lnTo>
                  <a:pt x="4338" y="2936"/>
                </a:lnTo>
                <a:lnTo>
                  <a:pt x="4335" y="2936"/>
                </a:lnTo>
                <a:lnTo>
                  <a:pt x="4335" y="2936"/>
                </a:lnTo>
                <a:lnTo>
                  <a:pt x="4332" y="2938"/>
                </a:lnTo>
                <a:lnTo>
                  <a:pt x="4332" y="2938"/>
                </a:lnTo>
                <a:lnTo>
                  <a:pt x="4330" y="2941"/>
                </a:lnTo>
                <a:lnTo>
                  <a:pt x="4330" y="2941"/>
                </a:lnTo>
                <a:lnTo>
                  <a:pt x="4330" y="2941"/>
                </a:lnTo>
                <a:lnTo>
                  <a:pt x="4327" y="2938"/>
                </a:lnTo>
                <a:lnTo>
                  <a:pt x="4327" y="2938"/>
                </a:lnTo>
                <a:lnTo>
                  <a:pt x="4330" y="2936"/>
                </a:lnTo>
                <a:lnTo>
                  <a:pt x="4330" y="2933"/>
                </a:lnTo>
                <a:lnTo>
                  <a:pt x="4327" y="2936"/>
                </a:lnTo>
                <a:lnTo>
                  <a:pt x="4327" y="2936"/>
                </a:lnTo>
                <a:lnTo>
                  <a:pt x="4327" y="2936"/>
                </a:lnTo>
                <a:lnTo>
                  <a:pt x="4327" y="2936"/>
                </a:lnTo>
                <a:lnTo>
                  <a:pt x="4327" y="2933"/>
                </a:lnTo>
                <a:lnTo>
                  <a:pt x="4327" y="2933"/>
                </a:lnTo>
                <a:lnTo>
                  <a:pt x="4327" y="2933"/>
                </a:lnTo>
                <a:lnTo>
                  <a:pt x="4324" y="2933"/>
                </a:lnTo>
                <a:lnTo>
                  <a:pt x="4324" y="2933"/>
                </a:lnTo>
                <a:lnTo>
                  <a:pt x="4322" y="2933"/>
                </a:lnTo>
                <a:lnTo>
                  <a:pt x="4322" y="2936"/>
                </a:lnTo>
                <a:lnTo>
                  <a:pt x="4324" y="2936"/>
                </a:lnTo>
                <a:lnTo>
                  <a:pt x="4324" y="2936"/>
                </a:lnTo>
                <a:lnTo>
                  <a:pt x="4322" y="2936"/>
                </a:lnTo>
                <a:lnTo>
                  <a:pt x="4314" y="2938"/>
                </a:lnTo>
                <a:lnTo>
                  <a:pt x="4311" y="2938"/>
                </a:lnTo>
                <a:lnTo>
                  <a:pt x="4311" y="2938"/>
                </a:lnTo>
                <a:lnTo>
                  <a:pt x="4311" y="2941"/>
                </a:lnTo>
                <a:lnTo>
                  <a:pt x="4308" y="2944"/>
                </a:lnTo>
                <a:lnTo>
                  <a:pt x="4308" y="2944"/>
                </a:lnTo>
                <a:lnTo>
                  <a:pt x="4308" y="2944"/>
                </a:lnTo>
                <a:lnTo>
                  <a:pt x="4308" y="2946"/>
                </a:lnTo>
                <a:lnTo>
                  <a:pt x="4306" y="2946"/>
                </a:lnTo>
                <a:lnTo>
                  <a:pt x="4306" y="2946"/>
                </a:lnTo>
                <a:lnTo>
                  <a:pt x="4306" y="2946"/>
                </a:lnTo>
                <a:lnTo>
                  <a:pt x="4306" y="2946"/>
                </a:lnTo>
                <a:lnTo>
                  <a:pt x="4306" y="2946"/>
                </a:lnTo>
                <a:lnTo>
                  <a:pt x="4303" y="2946"/>
                </a:lnTo>
                <a:lnTo>
                  <a:pt x="4303" y="2946"/>
                </a:lnTo>
                <a:lnTo>
                  <a:pt x="4303" y="2946"/>
                </a:lnTo>
                <a:lnTo>
                  <a:pt x="4303" y="2946"/>
                </a:lnTo>
                <a:lnTo>
                  <a:pt x="4306" y="2946"/>
                </a:lnTo>
                <a:lnTo>
                  <a:pt x="4306" y="2944"/>
                </a:lnTo>
                <a:lnTo>
                  <a:pt x="4308" y="2941"/>
                </a:lnTo>
                <a:lnTo>
                  <a:pt x="4306" y="2941"/>
                </a:lnTo>
                <a:lnTo>
                  <a:pt x="4306" y="2941"/>
                </a:lnTo>
                <a:lnTo>
                  <a:pt x="4306" y="2938"/>
                </a:lnTo>
                <a:lnTo>
                  <a:pt x="4303" y="2941"/>
                </a:lnTo>
                <a:lnTo>
                  <a:pt x="4303" y="2941"/>
                </a:lnTo>
                <a:lnTo>
                  <a:pt x="4303" y="2944"/>
                </a:lnTo>
                <a:lnTo>
                  <a:pt x="4300" y="2946"/>
                </a:lnTo>
                <a:lnTo>
                  <a:pt x="4300" y="2944"/>
                </a:lnTo>
                <a:lnTo>
                  <a:pt x="4300" y="2941"/>
                </a:lnTo>
                <a:lnTo>
                  <a:pt x="4300" y="2938"/>
                </a:lnTo>
                <a:lnTo>
                  <a:pt x="4303" y="2938"/>
                </a:lnTo>
                <a:lnTo>
                  <a:pt x="4300" y="2936"/>
                </a:lnTo>
                <a:lnTo>
                  <a:pt x="4300" y="2936"/>
                </a:lnTo>
                <a:lnTo>
                  <a:pt x="4300" y="2936"/>
                </a:lnTo>
                <a:lnTo>
                  <a:pt x="4300" y="2936"/>
                </a:lnTo>
                <a:lnTo>
                  <a:pt x="4303" y="2936"/>
                </a:lnTo>
                <a:lnTo>
                  <a:pt x="4303" y="2933"/>
                </a:lnTo>
                <a:lnTo>
                  <a:pt x="4303" y="2933"/>
                </a:lnTo>
                <a:lnTo>
                  <a:pt x="4306" y="2933"/>
                </a:lnTo>
                <a:lnTo>
                  <a:pt x="4306" y="2933"/>
                </a:lnTo>
                <a:lnTo>
                  <a:pt x="4306" y="2933"/>
                </a:lnTo>
                <a:lnTo>
                  <a:pt x="4306" y="2933"/>
                </a:lnTo>
                <a:lnTo>
                  <a:pt x="4306" y="2936"/>
                </a:lnTo>
                <a:lnTo>
                  <a:pt x="4306" y="2936"/>
                </a:lnTo>
                <a:lnTo>
                  <a:pt x="4308" y="2936"/>
                </a:lnTo>
                <a:lnTo>
                  <a:pt x="4314" y="2933"/>
                </a:lnTo>
                <a:lnTo>
                  <a:pt x="4314" y="2933"/>
                </a:lnTo>
                <a:lnTo>
                  <a:pt x="4316" y="2933"/>
                </a:lnTo>
                <a:lnTo>
                  <a:pt x="4316" y="2933"/>
                </a:lnTo>
                <a:lnTo>
                  <a:pt x="4319" y="2930"/>
                </a:lnTo>
                <a:lnTo>
                  <a:pt x="4319" y="2930"/>
                </a:lnTo>
                <a:lnTo>
                  <a:pt x="4322" y="2930"/>
                </a:lnTo>
                <a:lnTo>
                  <a:pt x="4322" y="2930"/>
                </a:lnTo>
                <a:lnTo>
                  <a:pt x="4324" y="2930"/>
                </a:lnTo>
                <a:lnTo>
                  <a:pt x="4324" y="2928"/>
                </a:lnTo>
                <a:lnTo>
                  <a:pt x="4338" y="2914"/>
                </a:lnTo>
                <a:lnTo>
                  <a:pt x="4338" y="2911"/>
                </a:lnTo>
                <a:lnTo>
                  <a:pt x="4338" y="2911"/>
                </a:lnTo>
                <a:lnTo>
                  <a:pt x="4338" y="2909"/>
                </a:lnTo>
                <a:lnTo>
                  <a:pt x="4340" y="2909"/>
                </a:lnTo>
                <a:lnTo>
                  <a:pt x="4343" y="2909"/>
                </a:lnTo>
                <a:lnTo>
                  <a:pt x="4346" y="2906"/>
                </a:lnTo>
                <a:lnTo>
                  <a:pt x="4348" y="2903"/>
                </a:lnTo>
                <a:lnTo>
                  <a:pt x="4348" y="2903"/>
                </a:lnTo>
                <a:lnTo>
                  <a:pt x="4354" y="2903"/>
                </a:lnTo>
                <a:lnTo>
                  <a:pt x="4357" y="2901"/>
                </a:lnTo>
                <a:lnTo>
                  <a:pt x="4359" y="2898"/>
                </a:lnTo>
                <a:lnTo>
                  <a:pt x="4362" y="2898"/>
                </a:lnTo>
                <a:lnTo>
                  <a:pt x="4362" y="2895"/>
                </a:lnTo>
                <a:lnTo>
                  <a:pt x="4359" y="2895"/>
                </a:lnTo>
                <a:lnTo>
                  <a:pt x="4359" y="2895"/>
                </a:lnTo>
                <a:lnTo>
                  <a:pt x="4357" y="2898"/>
                </a:lnTo>
                <a:lnTo>
                  <a:pt x="4357" y="2898"/>
                </a:lnTo>
                <a:lnTo>
                  <a:pt x="4348" y="2898"/>
                </a:lnTo>
                <a:lnTo>
                  <a:pt x="4348" y="2898"/>
                </a:lnTo>
                <a:lnTo>
                  <a:pt x="4346" y="2898"/>
                </a:lnTo>
                <a:lnTo>
                  <a:pt x="4346" y="2898"/>
                </a:lnTo>
                <a:lnTo>
                  <a:pt x="4343" y="2895"/>
                </a:lnTo>
                <a:lnTo>
                  <a:pt x="4340" y="2895"/>
                </a:lnTo>
                <a:lnTo>
                  <a:pt x="4338" y="2893"/>
                </a:lnTo>
                <a:lnTo>
                  <a:pt x="4338" y="2893"/>
                </a:lnTo>
                <a:lnTo>
                  <a:pt x="4332" y="2890"/>
                </a:lnTo>
                <a:lnTo>
                  <a:pt x="4332" y="2890"/>
                </a:lnTo>
                <a:lnTo>
                  <a:pt x="4330" y="2890"/>
                </a:lnTo>
                <a:lnTo>
                  <a:pt x="4327" y="2890"/>
                </a:lnTo>
                <a:lnTo>
                  <a:pt x="4327" y="2890"/>
                </a:lnTo>
                <a:lnTo>
                  <a:pt x="4324" y="2890"/>
                </a:lnTo>
                <a:lnTo>
                  <a:pt x="4322" y="2887"/>
                </a:lnTo>
                <a:lnTo>
                  <a:pt x="4319" y="2887"/>
                </a:lnTo>
                <a:lnTo>
                  <a:pt x="4316" y="2885"/>
                </a:lnTo>
                <a:lnTo>
                  <a:pt x="4316" y="2885"/>
                </a:lnTo>
                <a:lnTo>
                  <a:pt x="4316" y="2882"/>
                </a:lnTo>
                <a:lnTo>
                  <a:pt x="4316" y="2882"/>
                </a:lnTo>
                <a:lnTo>
                  <a:pt x="4316" y="2882"/>
                </a:lnTo>
                <a:lnTo>
                  <a:pt x="4316" y="2882"/>
                </a:lnTo>
                <a:lnTo>
                  <a:pt x="4316" y="2879"/>
                </a:lnTo>
                <a:lnTo>
                  <a:pt x="4314" y="2879"/>
                </a:lnTo>
                <a:lnTo>
                  <a:pt x="4314" y="2879"/>
                </a:lnTo>
                <a:lnTo>
                  <a:pt x="4314" y="2879"/>
                </a:lnTo>
                <a:lnTo>
                  <a:pt x="4311" y="2877"/>
                </a:lnTo>
                <a:lnTo>
                  <a:pt x="4311" y="2877"/>
                </a:lnTo>
                <a:lnTo>
                  <a:pt x="4314" y="2877"/>
                </a:lnTo>
                <a:lnTo>
                  <a:pt x="4311" y="2874"/>
                </a:lnTo>
                <a:lnTo>
                  <a:pt x="4311" y="2874"/>
                </a:lnTo>
                <a:lnTo>
                  <a:pt x="4311" y="2874"/>
                </a:lnTo>
                <a:lnTo>
                  <a:pt x="4308" y="2874"/>
                </a:lnTo>
                <a:lnTo>
                  <a:pt x="4303" y="2863"/>
                </a:lnTo>
                <a:lnTo>
                  <a:pt x="4295" y="2858"/>
                </a:lnTo>
                <a:lnTo>
                  <a:pt x="4292" y="2858"/>
                </a:lnTo>
                <a:lnTo>
                  <a:pt x="4290" y="2855"/>
                </a:lnTo>
                <a:lnTo>
                  <a:pt x="4287" y="2855"/>
                </a:lnTo>
                <a:lnTo>
                  <a:pt x="4281" y="2855"/>
                </a:lnTo>
                <a:lnTo>
                  <a:pt x="4279" y="2855"/>
                </a:lnTo>
                <a:lnTo>
                  <a:pt x="4273" y="2855"/>
                </a:lnTo>
                <a:lnTo>
                  <a:pt x="4271" y="2855"/>
                </a:lnTo>
                <a:lnTo>
                  <a:pt x="4260" y="2863"/>
                </a:lnTo>
                <a:lnTo>
                  <a:pt x="4257" y="2866"/>
                </a:lnTo>
                <a:lnTo>
                  <a:pt x="4257" y="2866"/>
                </a:lnTo>
                <a:lnTo>
                  <a:pt x="4255" y="2869"/>
                </a:lnTo>
                <a:lnTo>
                  <a:pt x="4247" y="2871"/>
                </a:lnTo>
                <a:lnTo>
                  <a:pt x="4247" y="2871"/>
                </a:lnTo>
                <a:lnTo>
                  <a:pt x="4244" y="2874"/>
                </a:lnTo>
                <a:lnTo>
                  <a:pt x="4233" y="2874"/>
                </a:lnTo>
                <a:lnTo>
                  <a:pt x="4233" y="2874"/>
                </a:lnTo>
                <a:lnTo>
                  <a:pt x="4233" y="2871"/>
                </a:lnTo>
                <a:lnTo>
                  <a:pt x="4231" y="2871"/>
                </a:lnTo>
                <a:lnTo>
                  <a:pt x="4231" y="2871"/>
                </a:lnTo>
                <a:lnTo>
                  <a:pt x="4228" y="2871"/>
                </a:lnTo>
                <a:lnTo>
                  <a:pt x="4228" y="2871"/>
                </a:lnTo>
                <a:lnTo>
                  <a:pt x="4231" y="2874"/>
                </a:lnTo>
                <a:lnTo>
                  <a:pt x="4233" y="2877"/>
                </a:lnTo>
                <a:lnTo>
                  <a:pt x="4236" y="2877"/>
                </a:lnTo>
                <a:lnTo>
                  <a:pt x="4239" y="2877"/>
                </a:lnTo>
                <a:lnTo>
                  <a:pt x="4241" y="2877"/>
                </a:lnTo>
                <a:lnTo>
                  <a:pt x="4241" y="2879"/>
                </a:lnTo>
                <a:lnTo>
                  <a:pt x="4241" y="2879"/>
                </a:lnTo>
                <a:lnTo>
                  <a:pt x="4241" y="2877"/>
                </a:lnTo>
                <a:lnTo>
                  <a:pt x="4239" y="2877"/>
                </a:lnTo>
                <a:lnTo>
                  <a:pt x="4239" y="2877"/>
                </a:lnTo>
                <a:lnTo>
                  <a:pt x="4236" y="2877"/>
                </a:lnTo>
                <a:lnTo>
                  <a:pt x="4233" y="2877"/>
                </a:lnTo>
                <a:lnTo>
                  <a:pt x="4233" y="2877"/>
                </a:lnTo>
                <a:lnTo>
                  <a:pt x="4231" y="2877"/>
                </a:lnTo>
                <a:lnTo>
                  <a:pt x="4225" y="2874"/>
                </a:lnTo>
                <a:lnTo>
                  <a:pt x="4225" y="2871"/>
                </a:lnTo>
                <a:lnTo>
                  <a:pt x="4220" y="2855"/>
                </a:lnTo>
                <a:lnTo>
                  <a:pt x="4220" y="2855"/>
                </a:lnTo>
                <a:lnTo>
                  <a:pt x="4217" y="2853"/>
                </a:lnTo>
                <a:lnTo>
                  <a:pt x="4214" y="2853"/>
                </a:lnTo>
                <a:lnTo>
                  <a:pt x="4214" y="2853"/>
                </a:lnTo>
                <a:lnTo>
                  <a:pt x="4209" y="2855"/>
                </a:lnTo>
                <a:lnTo>
                  <a:pt x="4209" y="2855"/>
                </a:lnTo>
                <a:lnTo>
                  <a:pt x="4206" y="2858"/>
                </a:lnTo>
                <a:lnTo>
                  <a:pt x="4206" y="2858"/>
                </a:lnTo>
                <a:lnTo>
                  <a:pt x="4206" y="2861"/>
                </a:lnTo>
                <a:lnTo>
                  <a:pt x="4206" y="2861"/>
                </a:lnTo>
                <a:lnTo>
                  <a:pt x="4204" y="2863"/>
                </a:lnTo>
                <a:lnTo>
                  <a:pt x="4204" y="2863"/>
                </a:lnTo>
                <a:lnTo>
                  <a:pt x="4201" y="2863"/>
                </a:lnTo>
                <a:lnTo>
                  <a:pt x="4201" y="2863"/>
                </a:lnTo>
                <a:lnTo>
                  <a:pt x="4198" y="2863"/>
                </a:lnTo>
                <a:lnTo>
                  <a:pt x="4198" y="2863"/>
                </a:lnTo>
                <a:lnTo>
                  <a:pt x="4196" y="2858"/>
                </a:lnTo>
                <a:lnTo>
                  <a:pt x="4193" y="2858"/>
                </a:lnTo>
                <a:lnTo>
                  <a:pt x="4193" y="2858"/>
                </a:lnTo>
                <a:lnTo>
                  <a:pt x="4188" y="2863"/>
                </a:lnTo>
                <a:lnTo>
                  <a:pt x="4188" y="2866"/>
                </a:lnTo>
                <a:lnTo>
                  <a:pt x="4185" y="2866"/>
                </a:lnTo>
                <a:lnTo>
                  <a:pt x="4193" y="2855"/>
                </a:lnTo>
                <a:lnTo>
                  <a:pt x="4193" y="2855"/>
                </a:lnTo>
                <a:lnTo>
                  <a:pt x="4196" y="2855"/>
                </a:lnTo>
                <a:lnTo>
                  <a:pt x="4198" y="2855"/>
                </a:lnTo>
                <a:lnTo>
                  <a:pt x="4201" y="2855"/>
                </a:lnTo>
                <a:lnTo>
                  <a:pt x="4201" y="2855"/>
                </a:lnTo>
                <a:lnTo>
                  <a:pt x="4201" y="2855"/>
                </a:lnTo>
                <a:lnTo>
                  <a:pt x="4201" y="2853"/>
                </a:lnTo>
                <a:lnTo>
                  <a:pt x="4204" y="2853"/>
                </a:lnTo>
                <a:lnTo>
                  <a:pt x="4204" y="2850"/>
                </a:lnTo>
                <a:lnTo>
                  <a:pt x="4204" y="2847"/>
                </a:lnTo>
                <a:lnTo>
                  <a:pt x="4206" y="2847"/>
                </a:lnTo>
                <a:lnTo>
                  <a:pt x="4206" y="2847"/>
                </a:lnTo>
                <a:lnTo>
                  <a:pt x="4212" y="2844"/>
                </a:lnTo>
                <a:lnTo>
                  <a:pt x="4231" y="2844"/>
                </a:lnTo>
                <a:lnTo>
                  <a:pt x="4233" y="2844"/>
                </a:lnTo>
                <a:lnTo>
                  <a:pt x="4233" y="2847"/>
                </a:lnTo>
                <a:lnTo>
                  <a:pt x="4236" y="2847"/>
                </a:lnTo>
                <a:lnTo>
                  <a:pt x="4239" y="2850"/>
                </a:lnTo>
                <a:lnTo>
                  <a:pt x="4241" y="2850"/>
                </a:lnTo>
                <a:lnTo>
                  <a:pt x="4244" y="2850"/>
                </a:lnTo>
                <a:lnTo>
                  <a:pt x="4247" y="2850"/>
                </a:lnTo>
                <a:lnTo>
                  <a:pt x="4247" y="2850"/>
                </a:lnTo>
                <a:lnTo>
                  <a:pt x="4249" y="2847"/>
                </a:lnTo>
                <a:lnTo>
                  <a:pt x="4249" y="2847"/>
                </a:lnTo>
                <a:lnTo>
                  <a:pt x="4252" y="2847"/>
                </a:lnTo>
                <a:lnTo>
                  <a:pt x="4252" y="2847"/>
                </a:lnTo>
                <a:lnTo>
                  <a:pt x="4252" y="2847"/>
                </a:lnTo>
                <a:lnTo>
                  <a:pt x="4252" y="2847"/>
                </a:lnTo>
                <a:lnTo>
                  <a:pt x="4252" y="2847"/>
                </a:lnTo>
                <a:lnTo>
                  <a:pt x="4252" y="2844"/>
                </a:lnTo>
                <a:lnTo>
                  <a:pt x="4252" y="2844"/>
                </a:lnTo>
                <a:lnTo>
                  <a:pt x="4252" y="2844"/>
                </a:lnTo>
                <a:lnTo>
                  <a:pt x="4255" y="2844"/>
                </a:lnTo>
                <a:lnTo>
                  <a:pt x="4255" y="2844"/>
                </a:lnTo>
                <a:lnTo>
                  <a:pt x="4255" y="2842"/>
                </a:lnTo>
                <a:lnTo>
                  <a:pt x="4255" y="2842"/>
                </a:lnTo>
                <a:lnTo>
                  <a:pt x="4255" y="2839"/>
                </a:lnTo>
                <a:lnTo>
                  <a:pt x="4255" y="2839"/>
                </a:lnTo>
                <a:lnTo>
                  <a:pt x="4255" y="2836"/>
                </a:lnTo>
                <a:lnTo>
                  <a:pt x="4257" y="2831"/>
                </a:lnTo>
                <a:lnTo>
                  <a:pt x="4257" y="2831"/>
                </a:lnTo>
                <a:lnTo>
                  <a:pt x="4257" y="2828"/>
                </a:lnTo>
                <a:lnTo>
                  <a:pt x="4260" y="2826"/>
                </a:lnTo>
                <a:lnTo>
                  <a:pt x="4263" y="2826"/>
                </a:lnTo>
                <a:lnTo>
                  <a:pt x="4263" y="2826"/>
                </a:lnTo>
                <a:lnTo>
                  <a:pt x="4271" y="2826"/>
                </a:lnTo>
                <a:lnTo>
                  <a:pt x="4271" y="2823"/>
                </a:lnTo>
                <a:lnTo>
                  <a:pt x="4273" y="2823"/>
                </a:lnTo>
                <a:lnTo>
                  <a:pt x="4273" y="2823"/>
                </a:lnTo>
                <a:lnTo>
                  <a:pt x="4273" y="2823"/>
                </a:lnTo>
                <a:lnTo>
                  <a:pt x="4273" y="2820"/>
                </a:lnTo>
                <a:lnTo>
                  <a:pt x="4276" y="2820"/>
                </a:lnTo>
                <a:lnTo>
                  <a:pt x="4276" y="2818"/>
                </a:lnTo>
                <a:lnTo>
                  <a:pt x="4279" y="2818"/>
                </a:lnTo>
                <a:lnTo>
                  <a:pt x="4281" y="2815"/>
                </a:lnTo>
                <a:lnTo>
                  <a:pt x="4284" y="2815"/>
                </a:lnTo>
                <a:lnTo>
                  <a:pt x="4290" y="2812"/>
                </a:lnTo>
                <a:lnTo>
                  <a:pt x="4292" y="2812"/>
                </a:lnTo>
                <a:lnTo>
                  <a:pt x="4298" y="2804"/>
                </a:lnTo>
                <a:lnTo>
                  <a:pt x="4300" y="2802"/>
                </a:lnTo>
                <a:lnTo>
                  <a:pt x="4303" y="2802"/>
                </a:lnTo>
                <a:lnTo>
                  <a:pt x="4306" y="2802"/>
                </a:lnTo>
                <a:lnTo>
                  <a:pt x="4311" y="2799"/>
                </a:lnTo>
                <a:lnTo>
                  <a:pt x="4324" y="2796"/>
                </a:lnTo>
                <a:lnTo>
                  <a:pt x="4332" y="2796"/>
                </a:lnTo>
                <a:lnTo>
                  <a:pt x="4338" y="2796"/>
                </a:lnTo>
                <a:lnTo>
                  <a:pt x="4340" y="2794"/>
                </a:lnTo>
                <a:lnTo>
                  <a:pt x="4340" y="2791"/>
                </a:lnTo>
                <a:lnTo>
                  <a:pt x="4340" y="2785"/>
                </a:lnTo>
                <a:lnTo>
                  <a:pt x="4340" y="2780"/>
                </a:lnTo>
                <a:lnTo>
                  <a:pt x="4330" y="2759"/>
                </a:lnTo>
                <a:lnTo>
                  <a:pt x="4324" y="2753"/>
                </a:lnTo>
                <a:lnTo>
                  <a:pt x="4322" y="2748"/>
                </a:lnTo>
                <a:lnTo>
                  <a:pt x="4316" y="2748"/>
                </a:lnTo>
                <a:lnTo>
                  <a:pt x="4311" y="2743"/>
                </a:lnTo>
                <a:lnTo>
                  <a:pt x="4300" y="2737"/>
                </a:lnTo>
                <a:lnTo>
                  <a:pt x="4298" y="2735"/>
                </a:lnTo>
                <a:lnTo>
                  <a:pt x="4292" y="2732"/>
                </a:lnTo>
                <a:lnTo>
                  <a:pt x="4290" y="2729"/>
                </a:lnTo>
                <a:lnTo>
                  <a:pt x="4281" y="2718"/>
                </a:lnTo>
                <a:lnTo>
                  <a:pt x="4279" y="2716"/>
                </a:lnTo>
                <a:lnTo>
                  <a:pt x="4268" y="2708"/>
                </a:lnTo>
                <a:lnTo>
                  <a:pt x="4265" y="2705"/>
                </a:lnTo>
                <a:lnTo>
                  <a:pt x="4263" y="2705"/>
                </a:lnTo>
                <a:lnTo>
                  <a:pt x="4260" y="2705"/>
                </a:lnTo>
                <a:lnTo>
                  <a:pt x="4260" y="2702"/>
                </a:lnTo>
                <a:lnTo>
                  <a:pt x="4260" y="2702"/>
                </a:lnTo>
                <a:lnTo>
                  <a:pt x="4257" y="2702"/>
                </a:lnTo>
                <a:lnTo>
                  <a:pt x="4247" y="2702"/>
                </a:lnTo>
                <a:lnTo>
                  <a:pt x="4247" y="2702"/>
                </a:lnTo>
                <a:lnTo>
                  <a:pt x="4239" y="2697"/>
                </a:lnTo>
                <a:lnTo>
                  <a:pt x="4236" y="2697"/>
                </a:lnTo>
                <a:lnTo>
                  <a:pt x="4236" y="2694"/>
                </a:lnTo>
                <a:lnTo>
                  <a:pt x="4236" y="2692"/>
                </a:lnTo>
                <a:lnTo>
                  <a:pt x="4236" y="2692"/>
                </a:lnTo>
                <a:lnTo>
                  <a:pt x="4239" y="2694"/>
                </a:lnTo>
                <a:lnTo>
                  <a:pt x="4239" y="2694"/>
                </a:lnTo>
                <a:lnTo>
                  <a:pt x="4241" y="2697"/>
                </a:lnTo>
                <a:lnTo>
                  <a:pt x="4241" y="2694"/>
                </a:lnTo>
                <a:lnTo>
                  <a:pt x="4241" y="2689"/>
                </a:lnTo>
                <a:lnTo>
                  <a:pt x="4239" y="2686"/>
                </a:lnTo>
                <a:lnTo>
                  <a:pt x="4236" y="2678"/>
                </a:lnTo>
                <a:lnTo>
                  <a:pt x="4233" y="2678"/>
                </a:lnTo>
                <a:lnTo>
                  <a:pt x="4231" y="2678"/>
                </a:lnTo>
                <a:lnTo>
                  <a:pt x="4225" y="2678"/>
                </a:lnTo>
                <a:lnTo>
                  <a:pt x="4217" y="2676"/>
                </a:lnTo>
                <a:lnTo>
                  <a:pt x="4212" y="2676"/>
                </a:lnTo>
                <a:lnTo>
                  <a:pt x="4212" y="2676"/>
                </a:lnTo>
                <a:lnTo>
                  <a:pt x="4209" y="2676"/>
                </a:lnTo>
                <a:lnTo>
                  <a:pt x="4209" y="2678"/>
                </a:lnTo>
                <a:lnTo>
                  <a:pt x="4209" y="2678"/>
                </a:lnTo>
                <a:lnTo>
                  <a:pt x="4209" y="2681"/>
                </a:lnTo>
                <a:lnTo>
                  <a:pt x="4201" y="2681"/>
                </a:lnTo>
                <a:lnTo>
                  <a:pt x="4190" y="2686"/>
                </a:lnTo>
                <a:lnTo>
                  <a:pt x="4188" y="2686"/>
                </a:lnTo>
                <a:lnTo>
                  <a:pt x="4182" y="2686"/>
                </a:lnTo>
                <a:lnTo>
                  <a:pt x="4174" y="2684"/>
                </a:lnTo>
                <a:lnTo>
                  <a:pt x="4172" y="2681"/>
                </a:lnTo>
                <a:lnTo>
                  <a:pt x="4166" y="2681"/>
                </a:lnTo>
                <a:lnTo>
                  <a:pt x="4166" y="2681"/>
                </a:lnTo>
                <a:lnTo>
                  <a:pt x="4164" y="2678"/>
                </a:lnTo>
                <a:lnTo>
                  <a:pt x="4161" y="2678"/>
                </a:lnTo>
                <a:lnTo>
                  <a:pt x="4161" y="2676"/>
                </a:lnTo>
                <a:lnTo>
                  <a:pt x="4158" y="2676"/>
                </a:lnTo>
                <a:lnTo>
                  <a:pt x="4158" y="2667"/>
                </a:lnTo>
                <a:lnTo>
                  <a:pt x="4158" y="2667"/>
                </a:lnTo>
                <a:lnTo>
                  <a:pt x="4153" y="2665"/>
                </a:lnTo>
                <a:lnTo>
                  <a:pt x="4150" y="2662"/>
                </a:lnTo>
                <a:lnTo>
                  <a:pt x="4150" y="2662"/>
                </a:lnTo>
                <a:lnTo>
                  <a:pt x="4150" y="2659"/>
                </a:lnTo>
                <a:lnTo>
                  <a:pt x="4153" y="2657"/>
                </a:lnTo>
                <a:lnTo>
                  <a:pt x="4150" y="2654"/>
                </a:lnTo>
                <a:lnTo>
                  <a:pt x="4150" y="2654"/>
                </a:lnTo>
                <a:lnTo>
                  <a:pt x="4148" y="2654"/>
                </a:lnTo>
                <a:lnTo>
                  <a:pt x="4145" y="2654"/>
                </a:lnTo>
                <a:lnTo>
                  <a:pt x="4145" y="2651"/>
                </a:lnTo>
                <a:lnTo>
                  <a:pt x="4142" y="2651"/>
                </a:lnTo>
                <a:lnTo>
                  <a:pt x="4142" y="2654"/>
                </a:lnTo>
                <a:lnTo>
                  <a:pt x="4139" y="2654"/>
                </a:lnTo>
                <a:lnTo>
                  <a:pt x="4139" y="2657"/>
                </a:lnTo>
                <a:lnTo>
                  <a:pt x="4137" y="2657"/>
                </a:lnTo>
                <a:lnTo>
                  <a:pt x="4137" y="2657"/>
                </a:lnTo>
                <a:lnTo>
                  <a:pt x="4137" y="2654"/>
                </a:lnTo>
                <a:lnTo>
                  <a:pt x="4139" y="2654"/>
                </a:lnTo>
                <a:lnTo>
                  <a:pt x="4139" y="2654"/>
                </a:lnTo>
                <a:lnTo>
                  <a:pt x="4139" y="2651"/>
                </a:lnTo>
                <a:lnTo>
                  <a:pt x="4142" y="2649"/>
                </a:lnTo>
                <a:lnTo>
                  <a:pt x="4142" y="2646"/>
                </a:lnTo>
                <a:lnTo>
                  <a:pt x="4142" y="2646"/>
                </a:lnTo>
                <a:lnTo>
                  <a:pt x="4142" y="2643"/>
                </a:lnTo>
                <a:lnTo>
                  <a:pt x="4139" y="2643"/>
                </a:lnTo>
                <a:lnTo>
                  <a:pt x="4139" y="2641"/>
                </a:lnTo>
                <a:lnTo>
                  <a:pt x="4137" y="2641"/>
                </a:lnTo>
                <a:lnTo>
                  <a:pt x="4139" y="2638"/>
                </a:lnTo>
                <a:lnTo>
                  <a:pt x="4139" y="2641"/>
                </a:lnTo>
                <a:lnTo>
                  <a:pt x="4142" y="2643"/>
                </a:lnTo>
                <a:lnTo>
                  <a:pt x="4142" y="2643"/>
                </a:lnTo>
                <a:lnTo>
                  <a:pt x="4148" y="2643"/>
                </a:lnTo>
                <a:lnTo>
                  <a:pt x="4150" y="2643"/>
                </a:lnTo>
                <a:lnTo>
                  <a:pt x="4150" y="2643"/>
                </a:lnTo>
                <a:lnTo>
                  <a:pt x="4153" y="2643"/>
                </a:lnTo>
                <a:lnTo>
                  <a:pt x="4156" y="2643"/>
                </a:lnTo>
                <a:lnTo>
                  <a:pt x="4156" y="2646"/>
                </a:lnTo>
                <a:lnTo>
                  <a:pt x="4158" y="2646"/>
                </a:lnTo>
                <a:lnTo>
                  <a:pt x="4161" y="2649"/>
                </a:lnTo>
                <a:lnTo>
                  <a:pt x="4161" y="2654"/>
                </a:lnTo>
                <a:lnTo>
                  <a:pt x="4161" y="2657"/>
                </a:lnTo>
                <a:lnTo>
                  <a:pt x="4164" y="2654"/>
                </a:lnTo>
                <a:lnTo>
                  <a:pt x="4164" y="2657"/>
                </a:lnTo>
                <a:lnTo>
                  <a:pt x="4164" y="2659"/>
                </a:lnTo>
                <a:lnTo>
                  <a:pt x="4164" y="2662"/>
                </a:lnTo>
                <a:lnTo>
                  <a:pt x="4164" y="2665"/>
                </a:lnTo>
                <a:lnTo>
                  <a:pt x="4164" y="2665"/>
                </a:lnTo>
                <a:lnTo>
                  <a:pt x="4169" y="2676"/>
                </a:lnTo>
                <a:lnTo>
                  <a:pt x="4172" y="2678"/>
                </a:lnTo>
                <a:lnTo>
                  <a:pt x="4177" y="2681"/>
                </a:lnTo>
                <a:lnTo>
                  <a:pt x="4180" y="2681"/>
                </a:lnTo>
                <a:lnTo>
                  <a:pt x="4182" y="2684"/>
                </a:lnTo>
                <a:lnTo>
                  <a:pt x="4188" y="2684"/>
                </a:lnTo>
                <a:lnTo>
                  <a:pt x="4190" y="2684"/>
                </a:lnTo>
                <a:lnTo>
                  <a:pt x="4196" y="2684"/>
                </a:lnTo>
                <a:lnTo>
                  <a:pt x="4198" y="2681"/>
                </a:lnTo>
                <a:lnTo>
                  <a:pt x="4204" y="2673"/>
                </a:lnTo>
                <a:lnTo>
                  <a:pt x="4212" y="2667"/>
                </a:lnTo>
                <a:lnTo>
                  <a:pt x="4217" y="2665"/>
                </a:lnTo>
                <a:lnTo>
                  <a:pt x="4217" y="2665"/>
                </a:lnTo>
                <a:lnTo>
                  <a:pt x="4223" y="2667"/>
                </a:lnTo>
                <a:lnTo>
                  <a:pt x="4228" y="2667"/>
                </a:lnTo>
                <a:lnTo>
                  <a:pt x="4241" y="2673"/>
                </a:lnTo>
                <a:lnTo>
                  <a:pt x="4244" y="2676"/>
                </a:lnTo>
                <a:lnTo>
                  <a:pt x="4247" y="2678"/>
                </a:lnTo>
                <a:lnTo>
                  <a:pt x="4252" y="2684"/>
                </a:lnTo>
                <a:lnTo>
                  <a:pt x="4252" y="2686"/>
                </a:lnTo>
                <a:lnTo>
                  <a:pt x="4255" y="2686"/>
                </a:lnTo>
                <a:lnTo>
                  <a:pt x="4255" y="2689"/>
                </a:lnTo>
                <a:lnTo>
                  <a:pt x="4255" y="2689"/>
                </a:lnTo>
                <a:lnTo>
                  <a:pt x="4255" y="2689"/>
                </a:lnTo>
                <a:lnTo>
                  <a:pt x="4255" y="2689"/>
                </a:lnTo>
                <a:lnTo>
                  <a:pt x="4255" y="2692"/>
                </a:lnTo>
                <a:lnTo>
                  <a:pt x="4257" y="2692"/>
                </a:lnTo>
                <a:lnTo>
                  <a:pt x="4257" y="2694"/>
                </a:lnTo>
                <a:lnTo>
                  <a:pt x="4260" y="2694"/>
                </a:lnTo>
                <a:lnTo>
                  <a:pt x="4263" y="2694"/>
                </a:lnTo>
                <a:lnTo>
                  <a:pt x="4263" y="2694"/>
                </a:lnTo>
                <a:lnTo>
                  <a:pt x="4265" y="2692"/>
                </a:lnTo>
                <a:lnTo>
                  <a:pt x="4268" y="2692"/>
                </a:lnTo>
                <a:lnTo>
                  <a:pt x="4271" y="2692"/>
                </a:lnTo>
                <a:lnTo>
                  <a:pt x="4273" y="2694"/>
                </a:lnTo>
                <a:lnTo>
                  <a:pt x="4276" y="2694"/>
                </a:lnTo>
                <a:lnTo>
                  <a:pt x="4276" y="2694"/>
                </a:lnTo>
                <a:lnTo>
                  <a:pt x="4281" y="2692"/>
                </a:lnTo>
                <a:lnTo>
                  <a:pt x="4287" y="2692"/>
                </a:lnTo>
                <a:lnTo>
                  <a:pt x="4290" y="2692"/>
                </a:lnTo>
                <a:lnTo>
                  <a:pt x="4298" y="2694"/>
                </a:lnTo>
                <a:lnTo>
                  <a:pt x="4303" y="2697"/>
                </a:lnTo>
                <a:lnTo>
                  <a:pt x="4306" y="2697"/>
                </a:lnTo>
                <a:lnTo>
                  <a:pt x="4306" y="2697"/>
                </a:lnTo>
                <a:lnTo>
                  <a:pt x="4306" y="2700"/>
                </a:lnTo>
                <a:lnTo>
                  <a:pt x="4308" y="2700"/>
                </a:lnTo>
                <a:lnTo>
                  <a:pt x="4308" y="2700"/>
                </a:lnTo>
                <a:lnTo>
                  <a:pt x="4311" y="2700"/>
                </a:lnTo>
                <a:lnTo>
                  <a:pt x="4314" y="2702"/>
                </a:lnTo>
                <a:lnTo>
                  <a:pt x="4316" y="2705"/>
                </a:lnTo>
                <a:lnTo>
                  <a:pt x="4319" y="2708"/>
                </a:lnTo>
                <a:lnTo>
                  <a:pt x="4319" y="2708"/>
                </a:lnTo>
                <a:lnTo>
                  <a:pt x="4322" y="2708"/>
                </a:lnTo>
                <a:lnTo>
                  <a:pt x="4324" y="2708"/>
                </a:lnTo>
                <a:lnTo>
                  <a:pt x="4327" y="2708"/>
                </a:lnTo>
                <a:lnTo>
                  <a:pt x="4335" y="2710"/>
                </a:lnTo>
                <a:lnTo>
                  <a:pt x="4340" y="2710"/>
                </a:lnTo>
                <a:lnTo>
                  <a:pt x="4340" y="2708"/>
                </a:lnTo>
                <a:lnTo>
                  <a:pt x="4340" y="2705"/>
                </a:lnTo>
                <a:lnTo>
                  <a:pt x="4340" y="2702"/>
                </a:lnTo>
                <a:lnTo>
                  <a:pt x="4340" y="2700"/>
                </a:lnTo>
                <a:lnTo>
                  <a:pt x="4340" y="2697"/>
                </a:lnTo>
                <a:lnTo>
                  <a:pt x="4338" y="2692"/>
                </a:lnTo>
                <a:lnTo>
                  <a:pt x="4335" y="2686"/>
                </a:lnTo>
                <a:lnTo>
                  <a:pt x="4335" y="2684"/>
                </a:lnTo>
                <a:lnTo>
                  <a:pt x="4332" y="2684"/>
                </a:lnTo>
                <a:lnTo>
                  <a:pt x="4332" y="2681"/>
                </a:lnTo>
                <a:lnTo>
                  <a:pt x="4327" y="2678"/>
                </a:lnTo>
                <a:lnTo>
                  <a:pt x="4327" y="2676"/>
                </a:lnTo>
                <a:lnTo>
                  <a:pt x="4324" y="2673"/>
                </a:lnTo>
                <a:lnTo>
                  <a:pt x="4322" y="2673"/>
                </a:lnTo>
                <a:lnTo>
                  <a:pt x="4319" y="2670"/>
                </a:lnTo>
                <a:lnTo>
                  <a:pt x="4314" y="2667"/>
                </a:lnTo>
                <a:lnTo>
                  <a:pt x="4308" y="2665"/>
                </a:lnTo>
                <a:lnTo>
                  <a:pt x="4308" y="2665"/>
                </a:lnTo>
                <a:lnTo>
                  <a:pt x="4306" y="2665"/>
                </a:lnTo>
                <a:lnTo>
                  <a:pt x="4306" y="2665"/>
                </a:lnTo>
                <a:lnTo>
                  <a:pt x="4306" y="2665"/>
                </a:lnTo>
                <a:lnTo>
                  <a:pt x="4303" y="2665"/>
                </a:lnTo>
                <a:lnTo>
                  <a:pt x="4303" y="2665"/>
                </a:lnTo>
                <a:lnTo>
                  <a:pt x="4303" y="2665"/>
                </a:lnTo>
                <a:lnTo>
                  <a:pt x="4303" y="2665"/>
                </a:lnTo>
                <a:lnTo>
                  <a:pt x="4303" y="2665"/>
                </a:lnTo>
                <a:lnTo>
                  <a:pt x="4300" y="2665"/>
                </a:lnTo>
                <a:lnTo>
                  <a:pt x="4300" y="2665"/>
                </a:lnTo>
                <a:lnTo>
                  <a:pt x="4300" y="2662"/>
                </a:lnTo>
                <a:lnTo>
                  <a:pt x="4300" y="2662"/>
                </a:lnTo>
                <a:lnTo>
                  <a:pt x="4300" y="2659"/>
                </a:lnTo>
                <a:lnTo>
                  <a:pt x="4298" y="2659"/>
                </a:lnTo>
                <a:lnTo>
                  <a:pt x="4295" y="2654"/>
                </a:lnTo>
                <a:lnTo>
                  <a:pt x="4292" y="2651"/>
                </a:lnTo>
                <a:lnTo>
                  <a:pt x="4295" y="2651"/>
                </a:lnTo>
                <a:lnTo>
                  <a:pt x="4295" y="2651"/>
                </a:lnTo>
                <a:lnTo>
                  <a:pt x="4298" y="2651"/>
                </a:lnTo>
                <a:lnTo>
                  <a:pt x="4298" y="2651"/>
                </a:lnTo>
                <a:lnTo>
                  <a:pt x="4298" y="2651"/>
                </a:lnTo>
                <a:lnTo>
                  <a:pt x="4298" y="2649"/>
                </a:lnTo>
                <a:lnTo>
                  <a:pt x="4298" y="2649"/>
                </a:lnTo>
                <a:lnTo>
                  <a:pt x="4298" y="2641"/>
                </a:lnTo>
                <a:lnTo>
                  <a:pt x="4298" y="2635"/>
                </a:lnTo>
                <a:lnTo>
                  <a:pt x="4292" y="2633"/>
                </a:lnTo>
                <a:lnTo>
                  <a:pt x="4284" y="2627"/>
                </a:lnTo>
                <a:lnTo>
                  <a:pt x="4281" y="2627"/>
                </a:lnTo>
                <a:lnTo>
                  <a:pt x="4279" y="2627"/>
                </a:lnTo>
                <a:lnTo>
                  <a:pt x="4279" y="2627"/>
                </a:lnTo>
                <a:lnTo>
                  <a:pt x="4279" y="2625"/>
                </a:lnTo>
                <a:lnTo>
                  <a:pt x="4276" y="2625"/>
                </a:lnTo>
                <a:lnTo>
                  <a:pt x="4276" y="2625"/>
                </a:lnTo>
                <a:lnTo>
                  <a:pt x="4273" y="2625"/>
                </a:lnTo>
                <a:lnTo>
                  <a:pt x="4271" y="2622"/>
                </a:lnTo>
                <a:lnTo>
                  <a:pt x="4271" y="2625"/>
                </a:lnTo>
                <a:lnTo>
                  <a:pt x="4271" y="2625"/>
                </a:lnTo>
                <a:lnTo>
                  <a:pt x="4271" y="2622"/>
                </a:lnTo>
                <a:lnTo>
                  <a:pt x="4268" y="2619"/>
                </a:lnTo>
                <a:lnTo>
                  <a:pt x="4268" y="2619"/>
                </a:lnTo>
                <a:lnTo>
                  <a:pt x="4265" y="2619"/>
                </a:lnTo>
                <a:lnTo>
                  <a:pt x="4263" y="2619"/>
                </a:lnTo>
                <a:lnTo>
                  <a:pt x="4260" y="2617"/>
                </a:lnTo>
                <a:lnTo>
                  <a:pt x="4255" y="2614"/>
                </a:lnTo>
                <a:lnTo>
                  <a:pt x="4247" y="2609"/>
                </a:lnTo>
                <a:lnTo>
                  <a:pt x="4247" y="2606"/>
                </a:lnTo>
                <a:lnTo>
                  <a:pt x="4247" y="2606"/>
                </a:lnTo>
                <a:lnTo>
                  <a:pt x="4247" y="2603"/>
                </a:lnTo>
                <a:lnTo>
                  <a:pt x="4247" y="2600"/>
                </a:lnTo>
                <a:lnTo>
                  <a:pt x="4247" y="2600"/>
                </a:lnTo>
                <a:lnTo>
                  <a:pt x="4247" y="2600"/>
                </a:lnTo>
                <a:lnTo>
                  <a:pt x="4247" y="2600"/>
                </a:lnTo>
                <a:lnTo>
                  <a:pt x="4247" y="2603"/>
                </a:lnTo>
                <a:lnTo>
                  <a:pt x="4247" y="2603"/>
                </a:lnTo>
                <a:lnTo>
                  <a:pt x="4249" y="2603"/>
                </a:lnTo>
                <a:lnTo>
                  <a:pt x="4249" y="2600"/>
                </a:lnTo>
                <a:lnTo>
                  <a:pt x="4247" y="2598"/>
                </a:lnTo>
                <a:lnTo>
                  <a:pt x="4247" y="2592"/>
                </a:lnTo>
                <a:lnTo>
                  <a:pt x="4252" y="2590"/>
                </a:lnTo>
                <a:lnTo>
                  <a:pt x="4252" y="2587"/>
                </a:lnTo>
                <a:lnTo>
                  <a:pt x="4252" y="2574"/>
                </a:lnTo>
                <a:lnTo>
                  <a:pt x="4252" y="2574"/>
                </a:lnTo>
                <a:lnTo>
                  <a:pt x="4252" y="2568"/>
                </a:lnTo>
                <a:lnTo>
                  <a:pt x="4252" y="2568"/>
                </a:lnTo>
                <a:lnTo>
                  <a:pt x="4249" y="2568"/>
                </a:lnTo>
                <a:lnTo>
                  <a:pt x="4247" y="2568"/>
                </a:lnTo>
                <a:lnTo>
                  <a:pt x="4247" y="2568"/>
                </a:lnTo>
                <a:lnTo>
                  <a:pt x="4244" y="2568"/>
                </a:lnTo>
                <a:lnTo>
                  <a:pt x="4244" y="2566"/>
                </a:lnTo>
                <a:lnTo>
                  <a:pt x="4244" y="2560"/>
                </a:lnTo>
                <a:lnTo>
                  <a:pt x="4244" y="2560"/>
                </a:lnTo>
                <a:lnTo>
                  <a:pt x="4241" y="2560"/>
                </a:lnTo>
                <a:lnTo>
                  <a:pt x="4244" y="2555"/>
                </a:lnTo>
                <a:lnTo>
                  <a:pt x="4241" y="2552"/>
                </a:lnTo>
                <a:lnTo>
                  <a:pt x="4236" y="2550"/>
                </a:lnTo>
                <a:lnTo>
                  <a:pt x="4239" y="2550"/>
                </a:lnTo>
                <a:lnTo>
                  <a:pt x="4239" y="2550"/>
                </a:lnTo>
                <a:lnTo>
                  <a:pt x="4239" y="2547"/>
                </a:lnTo>
                <a:lnTo>
                  <a:pt x="4239" y="2547"/>
                </a:lnTo>
                <a:lnTo>
                  <a:pt x="4236" y="2544"/>
                </a:lnTo>
                <a:lnTo>
                  <a:pt x="4236" y="2544"/>
                </a:lnTo>
                <a:lnTo>
                  <a:pt x="4236" y="2544"/>
                </a:lnTo>
                <a:lnTo>
                  <a:pt x="4236" y="2544"/>
                </a:lnTo>
                <a:lnTo>
                  <a:pt x="4239" y="2544"/>
                </a:lnTo>
                <a:lnTo>
                  <a:pt x="4239" y="2544"/>
                </a:lnTo>
                <a:lnTo>
                  <a:pt x="4239" y="2541"/>
                </a:lnTo>
                <a:lnTo>
                  <a:pt x="4236" y="2541"/>
                </a:lnTo>
                <a:lnTo>
                  <a:pt x="4236" y="2541"/>
                </a:lnTo>
                <a:lnTo>
                  <a:pt x="4233" y="2539"/>
                </a:lnTo>
                <a:lnTo>
                  <a:pt x="4233" y="2539"/>
                </a:lnTo>
                <a:lnTo>
                  <a:pt x="4233" y="2539"/>
                </a:lnTo>
                <a:lnTo>
                  <a:pt x="4231" y="2536"/>
                </a:lnTo>
                <a:lnTo>
                  <a:pt x="4231" y="2533"/>
                </a:lnTo>
                <a:lnTo>
                  <a:pt x="4231" y="2525"/>
                </a:lnTo>
                <a:lnTo>
                  <a:pt x="4231" y="2525"/>
                </a:lnTo>
                <a:lnTo>
                  <a:pt x="4228" y="2520"/>
                </a:lnTo>
                <a:lnTo>
                  <a:pt x="4228" y="2520"/>
                </a:lnTo>
                <a:lnTo>
                  <a:pt x="4223" y="2515"/>
                </a:lnTo>
                <a:lnTo>
                  <a:pt x="4223" y="2512"/>
                </a:lnTo>
                <a:lnTo>
                  <a:pt x="4220" y="2507"/>
                </a:lnTo>
                <a:lnTo>
                  <a:pt x="4217" y="2507"/>
                </a:lnTo>
                <a:lnTo>
                  <a:pt x="4214" y="2501"/>
                </a:lnTo>
                <a:lnTo>
                  <a:pt x="4214" y="2501"/>
                </a:lnTo>
                <a:lnTo>
                  <a:pt x="4214" y="2499"/>
                </a:lnTo>
                <a:lnTo>
                  <a:pt x="4217" y="2499"/>
                </a:lnTo>
                <a:lnTo>
                  <a:pt x="4217" y="2501"/>
                </a:lnTo>
                <a:lnTo>
                  <a:pt x="4217" y="2496"/>
                </a:lnTo>
                <a:lnTo>
                  <a:pt x="4217" y="2491"/>
                </a:lnTo>
                <a:lnTo>
                  <a:pt x="4214" y="2491"/>
                </a:lnTo>
                <a:lnTo>
                  <a:pt x="4214" y="2488"/>
                </a:lnTo>
                <a:lnTo>
                  <a:pt x="4212" y="2488"/>
                </a:lnTo>
                <a:lnTo>
                  <a:pt x="4212" y="2485"/>
                </a:lnTo>
                <a:lnTo>
                  <a:pt x="4212" y="2485"/>
                </a:lnTo>
                <a:lnTo>
                  <a:pt x="4212" y="2482"/>
                </a:lnTo>
                <a:lnTo>
                  <a:pt x="4209" y="2480"/>
                </a:lnTo>
                <a:lnTo>
                  <a:pt x="4209" y="2480"/>
                </a:lnTo>
                <a:lnTo>
                  <a:pt x="4206" y="2480"/>
                </a:lnTo>
                <a:lnTo>
                  <a:pt x="4206" y="2477"/>
                </a:lnTo>
                <a:lnTo>
                  <a:pt x="4206" y="2477"/>
                </a:lnTo>
                <a:lnTo>
                  <a:pt x="4209" y="2474"/>
                </a:lnTo>
                <a:lnTo>
                  <a:pt x="4209" y="2474"/>
                </a:lnTo>
                <a:lnTo>
                  <a:pt x="4206" y="2472"/>
                </a:lnTo>
                <a:lnTo>
                  <a:pt x="4206" y="2466"/>
                </a:lnTo>
                <a:lnTo>
                  <a:pt x="4204" y="2458"/>
                </a:lnTo>
                <a:lnTo>
                  <a:pt x="4204" y="2458"/>
                </a:lnTo>
                <a:lnTo>
                  <a:pt x="4204" y="2458"/>
                </a:lnTo>
                <a:lnTo>
                  <a:pt x="4204" y="2456"/>
                </a:lnTo>
                <a:lnTo>
                  <a:pt x="4201" y="2456"/>
                </a:lnTo>
                <a:lnTo>
                  <a:pt x="4201" y="2450"/>
                </a:lnTo>
                <a:lnTo>
                  <a:pt x="4201" y="2448"/>
                </a:lnTo>
                <a:lnTo>
                  <a:pt x="4201" y="2448"/>
                </a:lnTo>
                <a:lnTo>
                  <a:pt x="4201" y="2445"/>
                </a:lnTo>
                <a:lnTo>
                  <a:pt x="4198" y="2442"/>
                </a:lnTo>
                <a:lnTo>
                  <a:pt x="4196" y="2437"/>
                </a:lnTo>
                <a:lnTo>
                  <a:pt x="4196" y="2434"/>
                </a:lnTo>
                <a:lnTo>
                  <a:pt x="4196" y="2432"/>
                </a:lnTo>
                <a:lnTo>
                  <a:pt x="4193" y="2429"/>
                </a:lnTo>
                <a:lnTo>
                  <a:pt x="4193" y="2429"/>
                </a:lnTo>
                <a:lnTo>
                  <a:pt x="4182" y="2424"/>
                </a:lnTo>
                <a:lnTo>
                  <a:pt x="4177" y="2424"/>
                </a:lnTo>
                <a:lnTo>
                  <a:pt x="4174" y="2418"/>
                </a:lnTo>
                <a:lnTo>
                  <a:pt x="4169" y="2415"/>
                </a:lnTo>
                <a:lnTo>
                  <a:pt x="4166" y="2413"/>
                </a:lnTo>
                <a:lnTo>
                  <a:pt x="4164" y="2413"/>
                </a:lnTo>
                <a:lnTo>
                  <a:pt x="4158" y="2413"/>
                </a:lnTo>
                <a:lnTo>
                  <a:pt x="4156" y="2413"/>
                </a:lnTo>
                <a:lnTo>
                  <a:pt x="4153" y="2410"/>
                </a:lnTo>
                <a:lnTo>
                  <a:pt x="4148" y="2407"/>
                </a:lnTo>
                <a:lnTo>
                  <a:pt x="4148" y="2407"/>
                </a:lnTo>
                <a:lnTo>
                  <a:pt x="4145" y="2405"/>
                </a:lnTo>
                <a:lnTo>
                  <a:pt x="4142" y="2405"/>
                </a:lnTo>
                <a:lnTo>
                  <a:pt x="4139" y="2405"/>
                </a:lnTo>
                <a:lnTo>
                  <a:pt x="4139" y="2405"/>
                </a:lnTo>
                <a:lnTo>
                  <a:pt x="4139" y="2405"/>
                </a:lnTo>
                <a:lnTo>
                  <a:pt x="4139" y="2405"/>
                </a:lnTo>
                <a:lnTo>
                  <a:pt x="4139" y="2405"/>
                </a:lnTo>
                <a:lnTo>
                  <a:pt x="4139" y="2405"/>
                </a:lnTo>
                <a:lnTo>
                  <a:pt x="4137" y="2402"/>
                </a:lnTo>
                <a:lnTo>
                  <a:pt x="4134" y="2402"/>
                </a:lnTo>
                <a:lnTo>
                  <a:pt x="4134" y="2399"/>
                </a:lnTo>
                <a:lnTo>
                  <a:pt x="4129" y="2397"/>
                </a:lnTo>
                <a:lnTo>
                  <a:pt x="4123" y="2389"/>
                </a:lnTo>
                <a:lnTo>
                  <a:pt x="4123" y="2389"/>
                </a:lnTo>
                <a:lnTo>
                  <a:pt x="4123" y="2386"/>
                </a:lnTo>
                <a:lnTo>
                  <a:pt x="4123" y="2383"/>
                </a:lnTo>
                <a:lnTo>
                  <a:pt x="4121" y="2383"/>
                </a:lnTo>
                <a:lnTo>
                  <a:pt x="4121" y="2383"/>
                </a:lnTo>
                <a:lnTo>
                  <a:pt x="4118" y="2381"/>
                </a:lnTo>
                <a:lnTo>
                  <a:pt x="4115" y="2381"/>
                </a:lnTo>
                <a:lnTo>
                  <a:pt x="4115" y="2381"/>
                </a:lnTo>
                <a:lnTo>
                  <a:pt x="4113" y="2381"/>
                </a:lnTo>
                <a:lnTo>
                  <a:pt x="4113" y="2378"/>
                </a:lnTo>
                <a:lnTo>
                  <a:pt x="4110" y="2381"/>
                </a:lnTo>
                <a:lnTo>
                  <a:pt x="4110" y="2381"/>
                </a:lnTo>
                <a:lnTo>
                  <a:pt x="4110" y="2381"/>
                </a:lnTo>
                <a:lnTo>
                  <a:pt x="4107" y="2381"/>
                </a:lnTo>
                <a:lnTo>
                  <a:pt x="4102" y="2381"/>
                </a:lnTo>
                <a:lnTo>
                  <a:pt x="4102" y="2381"/>
                </a:lnTo>
                <a:lnTo>
                  <a:pt x="4102" y="2383"/>
                </a:lnTo>
                <a:lnTo>
                  <a:pt x="4099" y="2386"/>
                </a:lnTo>
                <a:lnTo>
                  <a:pt x="4099" y="2386"/>
                </a:lnTo>
                <a:lnTo>
                  <a:pt x="4099" y="2386"/>
                </a:lnTo>
                <a:lnTo>
                  <a:pt x="4099" y="2383"/>
                </a:lnTo>
                <a:lnTo>
                  <a:pt x="4099" y="2383"/>
                </a:lnTo>
                <a:lnTo>
                  <a:pt x="4099" y="2381"/>
                </a:lnTo>
                <a:lnTo>
                  <a:pt x="4099" y="2381"/>
                </a:lnTo>
                <a:lnTo>
                  <a:pt x="4099" y="2378"/>
                </a:lnTo>
                <a:lnTo>
                  <a:pt x="4099" y="2375"/>
                </a:lnTo>
                <a:lnTo>
                  <a:pt x="4097" y="2370"/>
                </a:lnTo>
                <a:lnTo>
                  <a:pt x="4099" y="2362"/>
                </a:lnTo>
                <a:lnTo>
                  <a:pt x="4099" y="2359"/>
                </a:lnTo>
                <a:lnTo>
                  <a:pt x="4099" y="2356"/>
                </a:lnTo>
                <a:lnTo>
                  <a:pt x="4099" y="2354"/>
                </a:lnTo>
                <a:lnTo>
                  <a:pt x="4099" y="2354"/>
                </a:lnTo>
                <a:lnTo>
                  <a:pt x="4099" y="2351"/>
                </a:lnTo>
                <a:lnTo>
                  <a:pt x="4099" y="2348"/>
                </a:lnTo>
                <a:lnTo>
                  <a:pt x="4099" y="2348"/>
                </a:lnTo>
                <a:lnTo>
                  <a:pt x="4102" y="2348"/>
                </a:lnTo>
                <a:lnTo>
                  <a:pt x="4102" y="2348"/>
                </a:lnTo>
                <a:lnTo>
                  <a:pt x="4105" y="2348"/>
                </a:lnTo>
                <a:lnTo>
                  <a:pt x="4110" y="2346"/>
                </a:lnTo>
                <a:lnTo>
                  <a:pt x="4110" y="2346"/>
                </a:lnTo>
                <a:lnTo>
                  <a:pt x="4113" y="2343"/>
                </a:lnTo>
                <a:lnTo>
                  <a:pt x="4115" y="2343"/>
                </a:lnTo>
                <a:lnTo>
                  <a:pt x="4115" y="2332"/>
                </a:lnTo>
                <a:lnTo>
                  <a:pt x="4118" y="2327"/>
                </a:lnTo>
                <a:lnTo>
                  <a:pt x="4118" y="2324"/>
                </a:lnTo>
                <a:lnTo>
                  <a:pt x="4118" y="2324"/>
                </a:lnTo>
                <a:lnTo>
                  <a:pt x="4118" y="2322"/>
                </a:lnTo>
                <a:lnTo>
                  <a:pt x="4118" y="2322"/>
                </a:lnTo>
                <a:lnTo>
                  <a:pt x="4121" y="2319"/>
                </a:lnTo>
                <a:lnTo>
                  <a:pt x="4121" y="2319"/>
                </a:lnTo>
                <a:lnTo>
                  <a:pt x="4123" y="2319"/>
                </a:lnTo>
                <a:lnTo>
                  <a:pt x="4126" y="2319"/>
                </a:lnTo>
                <a:lnTo>
                  <a:pt x="4126" y="2316"/>
                </a:lnTo>
                <a:lnTo>
                  <a:pt x="4129" y="2316"/>
                </a:lnTo>
                <a:lnTo>
                  <a:pt x="4131" y="2314"/>
                </a:lnTo>
                <a:lnTo>
                  <a:pt x="4131" y="2311"/>
                </a:lnTo>
                <a:lnTo>
                  <a:pt x="4131" y="2311"/>
                </a:lnTo>
                <a:lnTo>
                  <a:pt x="4131" y="2308"/>
                </a:lnTo>
                <a:lnTo>
                  <a:pt x="4131" y="2308"/>
                </a:lnTo>
                <a:lnTo>
                  <a:pt x="4134" y="2303"/>
                </a:lnTo>
                <a:lnTo>
                  <a:pt x="4134" y="2303"/>
                </a:lnTo>
                <a:lnTo>
                  <a:pt x="4134" y="2300"/>
                </a:lnTo>
                <a:lnTo>
                  <a:pt x="4137" y="2295"/>
                </a:lnTo>
                <a:lnTo>
                  <a:pt x="4139" y="2292"/>
                </a:lnTo>
                <a:lnTo>
                  <a:pt x="4139" y="2289"/>
                </a:lnTo>
                <a:lnTo>
                  <a:pt x="4139" y="2289"/>
                </a:lnTo>
                <a:lnTo>
                  <a:pt x="4142" y="2289"/>
                </a:lnTo>
                <a:lnTo>
                  <a:pt x="4142" y="2289"/>
                </a:lnTo>
                <a:lnTo>
                  <a:pt x="4145" y="2289"/>
                </a:lnTo>
                <a:lnTo>
                  <a:pt x="4145" y="2289"/>
                </a:lnTo>
                <a:lnTo>
                  <a:pt x="4145" y="2287"/>
                </a:lnTo>
                <a:lnTo>
                  <a:pt x="4145" y="2287"/>
                </a:lnTo>
                <a:lnTo>
                  <a:pt x="4148" y="2287"/>
                </a:lnTo>
                <a:lnTo>
                  <a:pt x="4148" y="2287"/>
                </a:lnTo>
                <a:lnTo>
                  <a:pt x="4148" y="2287"/>
                </a:lnTo>
                <a:lnTo>
                  <a:pt x="4148" y="2289"/>
                </a:lnTo>
                <a:lnTo>
                  <a:pt x="4148" y="2292"/>
                </a:lnTo>
                <a:lnTo>
                  <a:pt x="4150" y="2289"/>
                </a:lnTo>
                <a:lnTo>
                  <a:pt x="4153" y="2284"/>
                </a:lnTo>
                <a:lnTo>
                  <a:pt x="4156" y="2281"/>
                </a:lnTo>
                <a:lnTo>
                  <a:pt x="4156" y="2284"/>
                </a:lnTo>
                <a:lnTo>
                  <a:pt x="4156" y="2287"/>
                </a:lnTo>
                <a:lnTo>
                  <a:pt x="4158" y="2289"/>
                </a:lnTo>
                <a:lnTo>
                  <a:pt x="4161" y="2287"/>
                </a:lnTo>
                <a:lnTo>
                  <a:pt x="4161" y="2287"/>
                </a:lnTo>
                <a:lnTo>
                  <a:pt x="4161" y="2287"/>
                </a:lnTo>
                <a:lnTo>
                  <a:pt x="4164" y="2287"/>
                </a:lnTo>
                <a:lnTo>
                  <a:pt x="4164" y="2284"/>
                </a:lnTo>
                <a:lnTo>
                  <a:pt x="4164" y="2284"/>
                </a:lnTo>
                <a:lnTo>
                  <a:pt x="4161" y="2284"/>
                </a:lnTo>
                <a:lnTo>
                  <a:pt x="4161" y="2281"/>
                </a:lnTo>
                <a:lnTo>
                  <a:pt x="4161" y="2281"/>
                </a:lnTo>
                <a:lnTo>
                  <a:pt x="4164" y="2279"/>
                </a:lnTo>
                <a:lnTo>
                  <a:pt x="4164" y="2279"/>
                </a:lnTo>
                <a:lnTo>
                  <a:pt x="4166" y="2276"/>
                </a:lnTo>
                <a:lnTo>
                  <a:pt x="4164" y="2276"/>
                </a:lnTo>
                <a:lnTo>
                  <a:pt x="4161" y="2273"/>
                </a:lnTo>
                <a:lnTo>
                  <a:pt x="4164" y="2273"/>
                </a:lnTo>
                <a:lnTo>
                  <a:pt x="4164" y="2271"/>
                </a:lnTo>
                <a:lnTo>
                  <a:pt x="4166" y="2271"/>
                </a:lnTo>
                <a:lnTo>
                  <a:pt x="4166" y="2271"/>
                </a:lnTo>
                <a:lnTo>
                  <a:pt x="4169" y="2273"/>
                </a:lnTo>
                <a:lnTo>
                  <a:pt x="4172" y="2276"/>
                </a:lnTo>
                <a:lnTo>
                  <a:pt x="4172" y="2271"/>
                </a:lnTo>
                <a:lnTo>
                  <a:pt x="4174" y="2263"/>
                </a:lnTo>
                <a:lnTo>
                  <a:pt x="4174" y="2260"/>
                </a:lnTo>
                <a:lnTo>
                  <a:pt x="4180" y="2255"/>
                </a:lnTo>
                <a:lnTo>
                  <a:pt x="4180" y="2255"/>
                </a:lnTo>
                <a:lnTo>
                  <a:pt x="4182" y="2255"/>
                </a:lnTo>
                <a:lnTo>
                  <a:pt x="4185" y="2255"/>
                </a:lnTo>
                <a:lnTo>
                  <a:pt x="4185" y="2255"/>
                </a:lnTo>
                <a:lnTo>
                  <a:pt x="4185" y="2252"/>
                </a:lnTo>
                <a:lnTo>
                  <a:pt x="4185" y="2252"/>
                </a:lnTo>
                <a:lnTo>
                  <a:pt x="4188" y="2252"/>
                </a:lnTo>
                <a:lnTo>
                  <a:pt x="4188" y="2252"/>
                </a:lnTo>
                <a:lnTo>
                  <a:pt x="4188" y="2255"/>
                </a:lnTo>
                <a:lnTo>
                  <a:pt x="4185" y="2255"/>
                </a:lnTo>
                <a:lnTo>
                  <a:pt x="4188" y="2257"/>
                </a:lnTo>
                <a:lnTo>
                  <a:pt x="4188" y="2255"/>
                </a:lnTo>
                <a:lnTo>
                  <a:pt x="4190" y="2252"/>
                </a:lnTo>
                <a:lnTo>
                  <a:pt x="4193" y="2249"/>
                </a:lnTo>
                <a:lnTo>
                  <a:pt x="4196" y="2249"/>
                </a:lnTo>
                <a:lnTo>
                  <a:pt x="4198" y="2247"/>
                </a:lnTo>
                <a:lnTo>
                  <a:pt x="4198" y="2247"/>
                </a:lnTo>
                <a:lnTo>
                  <a:pt x="4198" y="2247"/>
                </a:lnTo>
                <a:lnTo>
                  <a:pt x="4198" y="2247"/>
                </a:lnTo>
                <a:lnTo>
                  <a:pt x="4198" y="2244"/>
                </a:lnTo>
                <a:lnTo>
                  <a:pt x="4196" y="2244"/>
                </a:lnTo>
                <a:lnTo>
                  <a:pt x="4196" y="2244"/>
                </a:lnTo>
                <a:lnTo>
                  <a:pt x="4196" y="2244"/>
                </a:lnTo>
                <a:lnTo>
                  <a:pt x="4196" y="2247"/>
                </a:lnTo>
                <a:lnTo>
                  <a:pt x="4193" y="2247"/>
                </a:lnTo>
                <a:lnTo>
                  <a:pt x="4190" y="2247"/>
                </a:lnTo>
                <a:lnTo>
                  <a:pt x="4190" y="2244"/>
                </a:lnTo>
                <a:lnTo>
                  <a:pt x="4188" y="2247"/>
                </a:lnTo>
                <a:lnTo>
                  <a:pt x="4188" y="2247"/>
                </a:lnTo>
                <a:lnTo>
                  <a:pt x="4188" y="2247"/>
                </a:lnTo>
                <a:lnTo>
                  <a:pt x="4185" y="2244"/>
                </a:lnTo>
                <a:lnTo>
                  <a:pt x="4185" y="2239"/>
                </a:lnTo>
                <a:lnTo>
                  <a:pt x="4185" y="2239"/>
                </a:lnTo>
                <a:lnTo>
                  <a:pt x="4185" y="2236"/>
                </a:lnTo>
                <a:lnTo>
                  <a:pt x="4182" y="2236"/>
                </a:lnTo>
                <a:lnTo>
                  <a:pt x="4182" y="2236"/>
                </a:lnTo>
                <a:lnTo>
                  <a:pt x="4180" y="2233"/>
                </a:lnTo>
                <a:lnTo>
                  <a:pt x="4180" y="2233"/>
                </a:lnTo>
                <a:lnTo>
                  <a:pt x="4180" y="2230"/>
                </a:lnTo>
                <a:lnTo>
                  <a:pt x="4180" y="2228"/>
                </a:lnTo>
                <a:lnTo>
                  <a:pt x="4180" y="2225"/>
                </a:lnTo>
                <a:lnTo>
                  <a:pt x="4180" y="2225"/>
                </a:lnTo>
                <a:lnTo>
                  <a:pt x="4180" y="2222"/>
                </a:lnTo>
                <a:lnTo>
                  <a:pt x="4180" y="2222"/>
                </a:lnTo>
                <a:lnTo>
                  <a:pt x="4180" y="2222"/>
                </a:lnTo>
                <a:lnTo>
                  <a:pt x="4180" y="2220"/>
                </a:lnTo>
                <a:lnTo>
                  <a:pt x="4180" y="2220"/>
                </a:lnTo>
                <a:lnTo>
                  <a:pt x="4180" y="2220"/>
                </a:lnTo>
                <a:lnTo>
                  <a:pt x="4180" y="2220"/>
                </a:lnTo>
                <a:lnTo>
                  <a:pt x="4180" y="2220"/>
                </a:lnTo>
                <a:lnTo>
                  <a:pt x="4182" y="2220"/>
                </a:lnTo>
                <a:lnTo>
                  <a:pt x="4182" y="2222"/>
                </a:lnTo>
                <a:lnTo>
                  <a:pt x="4185" y="2222"/>
                </a:lnTo>
                <a:lnTo>
                  <a:pt x="4188" y="2220"/>
                </a:lnTo>
                <a:lnTo>
                  <a:pt x="4190" y="2220"/>
                </a:lnTo>
                <a:lnTo>
                  <a:pt x="4190" y="2222"/>
                </a:lnTo>
                <a:lnTo>
                  <a:pt x="4190" y="2222"/>
                </a:lnTo>
                <a:lnTo>
                  <a:pt x="4190" y="2222"/>
                </a:lnTo>
                <a:lnTo>
                  <a:pt x="4190" y="2222"/>
                </a:lnTo>
                <a:lnTo>
                  <a:pt x="4190" y="2222"/>
                </a:lnTo>
                <a:lnTo>
                  <a:pt x="4193" y="2222"/>
                </a:lnTo>
                <a:lnTo>
                  <a:pt x="4196" y="2225"/>
                </a:lnTo>
                <a:lnTo>
                  <a:pt x="4196" y="2225"/>
                </a:lnTo>
                <a:lnTo>
                  <a:pt x="4198" y="2222"/>
                </a:lnTo>
                <a:lnTo>
                  <a:pt x="4196" y="2222"/>
                </a:lnTo>
                <a:lnTo>
                  <a:pt x="4196" y="2220"/>
                </a:lnTo>
                <a:lnTo>
                  <a:pt x="4196" y="2214"/>
                </a:lnTo>
                <a:lnTo>
                  <a:pt x="4198" y="2214"/>
                </a:lnTo>
                <a:lnTo>
                  <a:pt x="4198" y="2214"/>
                </a:lnTo>
                <a:lnTo>
                  <a:pt x="4201" y="2220"/>
                </a:lnTo>
                <a:lnTo>
                  <a:pt x="4201" y="2220"/>
                </a:lnTo>
                <a:lnTo>
                  <a:pt x="4201" y="2222"/>
                </a:lnTo>
                <a:lnTo>
                  <a:pt x="4204" y="2222"/>
                </a:lnTo>
                <a:lnTo>
                  <a:pt x="4201" y="2230"/>
                </a:lnTo>
                <a:lnTo>
                  <a:pt x="4201" y="2230"/>
                </a:lnTo>
                <a:lnTo>
                  <a:pt x="4198" y="2233"/>
                </a:lnTo>
                <a:lnTo>
                  <a:pt x="4198" y="2236"/>
                </a:lnTo>
                <a:lnTo>
                  <a:pt x="4198" y="2236"/>
                </a:lnTo>
                <a:lnTo>
                  <a:pt x="4198" y="2239"/>
                </a:lnTo>
                <a:lnTo>
                  <a:pt x="4198" y="2239"/>
                </a:lnTo>
                <a:lnTo>
                  <a:pt x="4198" y="2239"/>
                </a:lnTo>
                <a:lnTo>
                  <a:pt x="4201" y="2239"/>
                </a:lnTo>
                <a:lnTo>
                  <a:pt x="4201" y="2239"/>
                </a:lnTo>
                <a:lnTo>
                  <a:pt x="4204" y="2241"/>
                </a:lnTo>
                <a:lnTo>
                  <a:pt x="4204" y="2239"/>
                </a:lnTo>
                <a:lnTo>
                  <a:pt x="4209" y="2239"/>
                </a:lnTo>
                <a:lnTo>
                  <a:pt x="4209" y="2239"/>
                </a:lnTo>
                <a:lnTo>
                  <a:pt x="4212" y="2236"/>
                </a:lnTo>
                <a:lnTo>
                  <a:pt x="4214" y="2236"/>
                </a:lnTo>
                <a:lnTo>
                  <a:pt x="4217" y="2236"/>
                </a:lnTo>
                <a:lnTo>
                  <a:pt x="4220" y="2236"/>
                </a:lnTo>
                <a:lnTo>
                  <a:pt x="4220" y="2233"/>
                </a:lnTo>
                <a:lnTo>
                  <a:pt x="4220" y="2233"/>
                </a:lnTo>
                <a:lnTo>
                  <a:pt x="4223" y="2233"/>
                </a:lnTo>
                <a:lnTo>
                  <a:pt x="4225" y="2233"/>
                </a:lnTo>
                <a:lnTo>
                  <a:pt x="4225" y="2230"/>
                </a:lnTo>
                <a:lnTo>
                  <a:pt x="4228" y="2230"/>
                </a:lnTo>
                <a:lnTo>
                  <a:pt x="4228" y="2230"/>
                </a:lnTo>
                <a:lnTo>
                  <a:pt x="4228" y="2233"/>
                </a:lnTo>
                <a:lnTo>
                  <a:pt x="4233" y="2228"/>
                </a:lnTo>
                <a:lnTo>
                  <a:pt x="4233" y="2228"/>
                </a:lnTo>
                <a:lnTo>
                  <a:pt x="4233" y="2225"/>
                </a:lnTo>
                <a:lnTo>
                  <a:pt x="4233" y="2225"/>
                </a:lnTo>
                <a:lnTo>
                  <a:pt x="4231" y="2217"/>
                </a:lnTo>
                <a:lnTo>
                  <a:pt x="4231" y="2214"/>
                </a:lnTo>
                <a:lnTo>
                  <a:pt x="4231" y="2214"/>
                </a:lnTo>
                <a:lnTo>
                  <a:pt x="4231" y="2212"/>
                </a:lnTo>
                <a:lnTo>
                  <a:pt x="4231" y="2212"/>
                </a:lnTo>
                <a:lnTo>
                  <a:pt x="4231" y="2209"/>
                </a:lnTo>
                <a:lnTo>
                  <a:pt x="4228" y="2209"/>
                </a:lnTo>
                <a:lnTo>
                  <a:pt x="4228" y="2209"/>
                </a:lnTo>
                <a:lnTo>
                  <a:pt x="4231" y="2206"/>
                </a:lnTo>
                <a:lnTo>
                  <a:pt x="4231" y="2209"/>
                </a:lnTo>
                <a:lnTo>
                  <a:pt x="4233" y="2209"/>
                </a:lnTo>
                <a:lnTo>
                  <a:pt x="4233" y="2209"/>
                </a:lnTo>
                <a:lnTo>
                  <a:pt x="4236" y="2209"/>
                </a:lnTo>
                <a:lnTo>
                  <a:pt x="4236" y="2206"/>
                </a:lnTo>
                <a:lnTo>
                  <a:pt x="4233" y="2204"/>
                </a:lnTo>
                <a:lnTo>
                  <a:pt x="4233" y="2201"/>
                </a:lnTo>
                <a:lnTo>
                  <a:pt x="4236" y="2198"/>
                </a:lnTo>
                <a:lnTo>
                  <a:pt x="4236" y="2196"/>
                </a:lnTo>
                <a:lnTo>
                  <a:pt x="4236" y="2196"/>
                </a:lnTo>
                <a:lnTo>
                  <a:pt x="4236" y="2196"/>
                </a:lnTo>
                <a:lnTo>
                  <a:pt x="4239" y="2196"/>
                </a:lnTo>
                <a:lnTo>
                  <a:pt x="4239" y="2193"/>
                </a:lnTo>
                <a:lnTo>
                  <a:pt x="4239" y="2193"/>
                </a:lnTo>
                <a:lnTo>
                  <a:pt x="4241" y="2193"/>
                </a:lnTo>
                <a:lnTo>
                  <a:pt x="4244" y="2193"/>
                </a:lnTo>
                <a:lnTo>
                  <a:pt x="4247" y="2193"/>
                </a:lnTo>
                <a:lnTo>
                  <a:pt x="4244" y="2196"/>
                </a:lnTo>
                <a:lnTo>
                  <a:pt x="4247" y="2198"/>
                </a:lnTo>
                <a:lnTo>
                  <a:pt x="4247" y="2201"/>
                </a:lnTo>
                <a:lnTo>
                  <a:pt x="4249" y="2204"/>
                </a:lnTo>
                <a:lnTo>
                  <a:pt x="4249" y="2204"/>
                </a:lnTo>
                <a:lnTo>
                  <a:pt x="4249" y="2201"/>
                </a:lnTo>
                <a:lnTo>
                  <a:pt x="4252" y="2201"/>
                </a:lnTo>
                <a:lnTo>
                  <a:pt x="4252" y="2198"/>
                </a:lnTo>
                <a:lnTo>
                  <a:pt x="4252" y="2198"/>
                </a:lnTo>
                <a:lnTo>
                  <a:pt x="4252" y="2198"/>
                </a:lnTo>
                <a:lnTo>
                  <a:pt x="4252" y="2196"/>
                </a:lnTo>
                <a:lnTo>
                  <a:pt x="4252" y="2196"/>
                </a:lnTo>
                <a:lnTo>
                  <a:pt x="4255" y="2193"/>
                </a:lnTo>
                <a:lnTo>
                  <a:pt x="4255" y="2193"/>
                </a:lnTo>
                <a:lnTo>
                  <a:pt x="4257" y="2193"/>
                </a:lnTo>
                <a:lnTo>
                  <a:pt x="4255" y="2190"/>
                </a:lnTo>
                <a:lnTo>
                  <a:pt x="4255" y="2190"/>
                </a:lnTo>
                <a:lnTo>
                  <a:pt x="4255" y="2188"/>
                </a:lnTo>
                <a:lnTo>
                  <a:pt x="4257" y="2188"/>
                </a:lnTo>
                <a:lnTo>
                  <a:pt x="4257" y="2185"/>
                </a:lnTo>
                <a:lnTo>
                  <a:pt x="4257" y="2185"/>
                </a:lnTo>
                <a:lnTo>
                  <a:pt x="4257" y="2185"/>
                </a:lnTo>
                <a:lnTo>
                  <a:pt x="4257" y="2185"/>
                </a:lnTo>
                <a:lnTo>
                  <a:pt x="4255" y="2185"/>
                </a:lnTo>
                <a:lnTo>
                  <a:pt x="4255" y="2185"/>
                </a:lnTo>
                <a:lnTo>
                  <a:pt x="4255" y="2185"/>
                </a:lnTo>
                <a:lnTo>
                  <a:pt x="4255" y="2182"/>
                </a:lnTo>
                <a:lnTo>
                  <a:pt x="4252" y="2182"/>
                </a:lnTo>
                <a:lnTo>
                  <a:pt x="4252" y="2182"/>
                </a:lnTo>
                <a:lnTo>
                  <a:pt x="4252" y="2182"/>
                </a:lnTo>
                <a:lnTo>
                  <a:pt x="4249" y="2180"/>
                </a:lnTo>
                <a:lnTo>
                  <a:pt x="4247" y="2177"/>
                </a:lnTo>
                <a:lnTo>
                  <a:pt x="4244" y="2180"/>
                </a:lnTo>
                <a:lnTo>
                  <a:pt x="4244" y="2180"/>
                </a:lnTo>
                <a:lnTo>
                  <a:pt x="4241" y="2185"/>
                </a:lnTo>
                <a:lnTo>
                  <a:pt x="4241" y="2185"/>
                </a:lnTo>
                <a:lnTo>
                  <a:pt x="4239" y="2185"/>
                </a:lnTo>
                <a:lnTo>
                  <a:pt x="4239" y="2182"/>
                </a:lnTo>
                <a:lnTo>
                  <a:pt x="4239" y="2180"/>
                </a:lnTo>
                <a:lnTo>
                  <a:pt x="4239" y="2180"/>
                </a:lnTo>
                <a:lnTo>
                  <a:pt x="4239" y="2177"/>
                </a:lnTo>
                <a:lnTo>
                  <a:pt x="4239" y="2177"/>
                </a:lnTo>
                <a:lnTo>
                  <a:pt x="4239" y="2177"/>
                </a:lnTo>
                <a:lnTo>
                  <a:pt x="4239" y="2177"/>
                </a:lnTo>
                <a:lnTo>
                  <a:pt x="4241" y="2177"/>
                </a:lnTo>
                <a:lnTo>
                  <a:pt x="4244" y="2174"/>
                </a:lnTo>
                <a:lnTo>
                  <a:pt x="4247" y="2171"/>
                </a:lnTo>
                <a:lnTo>
                  <a:pt x="4249" y="2174"/>
                </a:lnTo>
                <a:lnTo>
                  <a:pt x="4252" y="2174"/>
                </a:lnTo>
                <a:lnTo>
                  <a:pt x="4252" y="2174"/>
                </a:lnTo>
                <a:lnTo>
                  <a:pt x="4255" y="2174"/>
                </a:lnTo>
                <a:lnTo>
                  <a:pt x="4255" y="2177"/>
                </a:lnTo>
                <a:lnTo>
                  <a:pt x="4255" y="2177"/>
                </a:lnTo>
                <a:lnTo>
                  <a:pt x="4255" y="2180"/>
                </a:lnTo>
                <a:lnTo>
                  <a:pt x="4255" y="2180"/>
                </a:lnTo>
                <a:lnTo>
                  <a:pt x="4260" y="2180"/>
                </a:lnTo>
                <a:lnTo>
                  <a:pt x="4260" y="2180"/>
                </a:lnTo>
                <a:lnTo>
                  <a:pt x="4263" y="2180"/>
                </a:lnTo>
                <a:lnTo>
                  <a:pt x="4263" y="2180"/>
                </a:lnTo>
                <a:lnTo>
                  <a:pt x="4263" y="2180"/>
                </a:lnTo>
                <a:lnTo>
                  <a:pt x="4263" y="2180"/>
                </a:lnTo>
                <a:lnTo>
                  <a:pt x="4263" y="2177"/>
                </a:lnTo>
                <a:lnTo>
                  <a:pt x="4263" y="2174"/>
                </a:lnTo>
                <a:lnTo>
                  <a:pt x="4265" y="2174"/>
                </a:lnTo>
                <a:lnTo>
                  <a:pt x="4265" y="2177"/>
                </a:lnTo>
                <a:lnTo>
                  <a:pt x="4268" y="2177"/>
                </a:lnTo>
                <a:lnTo>
                  <a:pt x="4268" y="2177"/>
                </a:lnTo>
                <a:lnTo>
                  <a:pt x="4273" y="2171"/>
                </a:lnTo>
                <a:lnTo>
                  <a:pt x="4276" y="2171"/>
                </a:lnTo>
                <a:lnTo>
                  <a:pt x="4290" y="2166"/>
                </a:lnTo>
                <a:lnTo>
                  <a:pt x="4290" y="2166"/>
                </a:lnTo>
                <a:lnTo>
                  <a:pt x="4295" y="2166"/>
                </a:lnTo>
                <a:lnTo>
                  <a:pt x="4295" y="2166"/>
                </a:lnTo>
                <a:lnTo>
                  <a:pt x="4298" y="2166"/>
                </a:lnTo>
                <a:lnTo>
                  <a:pt x="4295" y="2166"/>
                </a:lnTo>
                <a:lnTo>
                  <a:pt x="4295" y="2163"/>
                </a:lnTo>
                <a:lnTo>
                  <a:pt x="4295" y="2161"/>
                </a:lnTo>
                <a:lnTo>
                  <a:pt x="4298" y="2161"/>
                </a:lnTo>
                <a:lnTo>
                  <a:pt x="4300" y="2161"/>
                </a:lnTo>
                <a:lnTo>
                  <a:pt x="4300" y="2161"/>
                </a:lnTo>
                <a:lnTo>
                  <a:pt x="4300" y="2161"/>
                </a:lnTo>
                <a:lnTo>
                  <a:pt x="4303" y="2158"/>
                </a:lnTo>
                <a:lnTo>
                  <a:pt x="4303" y="2158"/>
                </a:lnTo>
                <a:lnTo>
                  <a:pt x="4303" y="2155"/>
                </a:lnTo>
                <a:lnTo>
                  <a:pt x="4303" y="2155"/>
                </a:lnTo>
                <a:lnTo>
                  <a:pt x="4300" y="2153"/>
                </a:lnTo>
                <a:lnTo>
                  <a:pt x="4303" y="2153"/>
                </a:lnTo>
                <a:lnTo>
                  <a:pt x="4306" y="2153"/>
                </a:lnTo>
                <a:lnTo>
                  <a:pt x="4306" y="2153"/>
                </a:lnTo>
                <a:lnTo>
                  <a:pt x="4306" y="2153"/>
                </a:lnTo>
                <a:lnTo>
                  <a:pt x="4306" y="2155"/>
                </a:lnTo>
                <a:lnTo>
                  <a:pt x="4306" y="2155"/>
                </a:lnTo>
                <a:lnTo>
                  <a:pt x="4308" y="2155"/>
                </a:lnTo>
                <a:lnTo>
                  <a:pt x="4308" y="2153"/>
                </a:lnTo>
                <a:lnTo>
                  <a:pt x="4308" y="2153"/>
                </a:lnTo>
                <a:lnTo>
                  <a:pt x="4311" y="2153"/>
                </a:lnTo>
                <a:lnTo>
                  <a:pt x="4311" y="2150"/>
                </a:lnTo>
                <a:lnTo>
                  <a:pt x="4314" y="2150"/>
                </a:lnTo>
                <a:lnTo>
                  <a:pt x="4316" y="2150"/>
                </a:lnTo>
                <a:lnTo>
                  <a:pt x="4316" y="2153"/>
                </a:lnTo>
                <a:lnTo>
                  <a:pt x="4314" y="2153"/>
                </a:lnTo>
                <a:lnTo>
                  <a:pt x="4311" y="2153"/>
                </a:lnTo>
                <a:lnTo>
                  <a:pt x="4311" y="2155"/>
                </a:lnTo>
                <a:lnTo>
                  <a:pt x="4311" y="2155"/>
                </a:lnTo>
                <a:lnTo>
                  <a:pt x="4311" y="2155"/>
                </a:lnTo>
                <a:lnTo>
                  <a:pt x="4308" y="2155"/>
                </a:lnTo>
                <a:lnTo>
                  <a:pt x="4308" y="2155"/>
                </a:lnTo>
                <a:lnTo>
                  <a:pt x="4306" y="2158"/>
                </a:lnTo>
                <a:lnTo>
                  <a:pt x="4306" y="2158"/>
                </a:lnTo>
                <a:lnTo>
                  <a:pt x="4306" y="2161"/>
                </a:lnTo>
                <a:lnTo>
                  <a:pt x="4308" y="2161"/>
                </a:lnTo>
                <a:lnTo>
                  <a:pt x="4308" y="2161"/>
                </a:lnTo>
                <a:lnTo>
                  <a:pt x="4311" y="2161"/>
                </a:lnTo>
                <a:lnTo>
                  <a:pt x="4311" y="2158"/>
                </a:lnTo>
                <a:lnTo>
                  <a:pt x="4311" y="2161"/>
                </a:lnTo>
                <a:lnTo>
                  <a:pt x="4314" y="2161"/>
                </a:lnTo>
                <a:lnTo>
                  <a:pt x="4314" y="2158"/>
                </a:lnTo>
                <a:lnTo>
                  <a:pt x="4314" y="2161"/>
                </a:lnTo>
                <a:lnTo>
                  <a:pt x="4316" y="2161"/>
                </a:lnTo>
                <a:lnTo>
                  <a:pt x="4316" y="2163"/>
                </a:lnTo>
                <a:lnTo>
                  <a:pt x="4316" y="2163"/>
                </a:lnTo>
                <a:lnTo>
                  <a:pt x="4319" y="2161"/>
                </a:lnTo>
                <a:lnTo>
                  <a:pt x="4316" y="2161"/>
                </a:lnTo>
                <a:lnTo>
                  <a:pt x="4316" y="2158"/>
                </a:lnTo>
                <a:lnTo>
                  <a:pt x="4316" y="2155"/>
                </a:lnTo>
                <a:lnTo>
                  <a:pt x="4319" y="2153"/>
                </a:lnTo>
                <a:lnTo>
                  <a:pt x="4319" y="2150"/>
                </a:lnTo>
                <a:lnTo>
                  <a:pt x="4322" y="2150"/>
                </a:lnTo>
                <a:lnTo>
                  <a:pt x="4322" y="2153"/>
                </a:lnTo>
                <a:lnTo>
                  <a:pt x="4322" y="2153"/>
                </a:lnTo>
                <a:lnTo>
                  <a:pt x="4319" y="2153"/>
                </a:lnTo>
                <a:lnTo>
                  <a:pt x="4319" y="2153"/>
                </a:lnTo>
                <a:lnTo>
                  <a:pt x="4322" y="2153"/>
                </a:lnTo>
                <a:lnTo>
                  <a:pt x="4324" y="2153"/>
                </a:lnTo>
                <a:lnTo>
                  <a:pt x="4327" y="2153"/>
                </a:lnTo>
                <a:lnTo>
                  <a:pt x="4327" y="2153"/>
                </a:lnTo>
                <a:lnTo>
                  <a:pt x="4327" y="2150"/>
                </a:lnTo>
                <a:lnTo>
                  <a:pt x="4327" y="2150"/>
                </a:lnTo>
                <a:lnTo>
                  <a:pt x="4330" y="2147"/>
                </a:lnTo>
                <a:lnTo>
                  <a:pt x="4330" y="2147"/>
                </a:lnTo>
                <a:lnTo>
                  <a:pt x="4330" y="2147"/>
                </a:lnTo>
                <a:lnTo>
                  <a:pt x="4332" y="2145"/>
                </a:lnTo>
                <a:lnTo>
                  <a:pt x="4343" y="2142"/>
                </a:lnTo>
                <a:lnTo>
                  <a:pt x="4346" y="2139"/>
                </a:lnTo>
                <a:lnTo>
                  <a:pt x="4343" y="2137"/>
                </a:lnTo>
                <a:lnTo>
                  <a:pt x="4343" y="2134"/>
                </a:lnTo>
                <a:lnTo>
                  <a:pt x="4343" y="2134"/>
                </a:lnTo>
                <a:lnTo>
                  <a:pt x="4348" y="2134"/>
                </a:lnTo>
                <a:lnTo>
                  <a:pt x="4351" y="2134"/>
                </a:lnTo>
                <a:lnTo>
                  <a:pt x="4354" y="2134"/>
                </a:lnTo>
                <a:lnTo>
                  <a:pt x="4354" y="2134"/>
                </a:lnTo>
                <a:lnTo>
                  <a:pt x="4354" y="2137"/>
                </a:lnTo>
                <a:lnTo>
                  <a:pt x="4357" y="2137"/>
                </a:lnTo>
                <a:lnTo>
                  <a:pt x="4354" y="2137"/>
                </a:lnTo>
                <a:lnTo>
                  <a:pt x="4354" y="2137"/>
                </a:lnTo>
                <a:lnTo>
                  <a:pt x="4354" y="2139"/>
                </a:lnTo>
                <a:lnTo>
                  <a:pt x="4354" y="2142"/>
                </a:lnTo>
                <a:lnTo>
                  <a:pt x="4354" y="2145"/>
                </a:lnTo>
                <a:lnTo>
                  <a:pt x="4354" y="2145"/>
                </a:lnTo>
                <a:lnTo>
                  <a:pt x="4357" y="2145"/>
                </a:lnTo>
                <a:lnTo>
                  <a:pt x="4359" y="2142"/>
                </a:lnTo>
                <a:lnTo>
                  <a:pt x="4359" y="2142"/>
                </a:lnTo>
                <a:lnTo>
                  <a:pt x="4359" y="2139"/>
                </a:lnTo>
                <a:lnTo>
                  <a:pt x="4362" y="2139"/>
                </a:lnTo>
                <a:lnTo>
                  <a:pt x="4362" y="2139"/>
                </a:lnTo>
                <a:lnTo>
                  <a:pt x="4365" y="2139"/>
                </a:lnTo>
                <a:lnTo>
                  <a:pt x="4365" y="2137"/>
                </a:lnTo>
                <a:lnTo>
                  <a:pt x="4365" y="2134"/>
                </a:lnTo>
                <a:lnTo>
                  <a:pt x="4365" y="2134"/>
                </a:lnTo>
                <a:lnTo>
                  <a:pt x="4365" y="2131"/>
                </a:lnTo>
                <a:lnTo>
                  <a:pt x="4367" y="2134"/>
                </a:lnTo>
                <a:lnTo>
                  <a:pt x="4367" y="2134"/>
                </a:lnTo>
                <a:lnTo>
                  <a:pt x="4365" y="2139"/>
                </a:lnTo>
                <a:lnTo>
                  <a:pt x="4367" y="2139"/>
                </a:lnTo>
                <a:lnTo>
                  <a:pt x="4370" y="2142"/>
                </a:lnTo>
                <a:lnTo>
                  <a:pt x="4373" y="2145"/>
                </a:lnTo>
                <a:lnTo>
                  <a:pt x="4375" y="2145"/>
                </a:lnTo>
                <a:lnTo>
                  <a:pt x="4367" y="2145"/>
                </a:lnTo>
                <a:lnTo>
                  <a:pt x="4367" y="2147"/>
                </a:lnTo>
                <a:lnTo>
                  <a:pt x="4367" y="2147"/>
                </a:lnTo>
                <a:lnTo>
                  <a:pt x="4367" y="2150"/>
                </a:lnTo>
                <a:lnTo>
                  <a:pt x="4370" y="2150"/>
                </a:lnTo>
                <a:lnTo>
                  <a:pt x="4381" y="2153"/>
                </a:lnTo>
                <a:lnTo>
                  <a:pt x="4383" y="2153"/>
                </a:lnTo>
                <a:lnTo>
                  <a:pt x="4383" y="2153"/>
                </a:lnTo>
                <a:lnTo>
                  <a:pt x="4383" y="2150"/>
                </a:lnTo>
                <a:lnTo>
                  <a:pt x="4383" y="2150"/>
                </a:lnTo>
                <a:lnTo>
                  <a:pt x="4383" y="2150"/>
                </a:lnTo>
                <a:lnTo>
                  <a:pt x="4386" y="2150"/>
                </a:lnTo>
                <a:lnTo>
                  <a:pt x="4386" y="2150"/>
                </a:lnTo>
                <a:lnTo>
                  <a:pt x="4386" y="2150"/>
                </a:lnTo>
                <a:lnTo>
                  <a:pt x="4386" y="2150"/>
                </a:lnTo>
                <a:lnTo>
                  <a:pt x="4386" y="2150"/>
                </a:lnTo>
                <a:lnTo>
                  <a:pt x="4386" y="2150"/>
                </a:lnTo>
                <a:lnTo>
                  <a:pt x="4386" y="2150"/>
                </a:lnTo>
                <a:lnTo>
                  <a:pt x="4389" y="2150"/>
                </a:lnTo>
                <a:lnTo>
                  <a:pt x="4389" y="2147"/>
                </a:lnTo>
                <a:lnTo>
                  <a:pt x="4389" y="2147"/>
                </a:lnTo>
                <a:lnTo>
                  <a:pt x="4389" y="2147"/>
                </a:lnTo>
                <a:lnTo>
                  <a:pt x="4389" y="2145"/>
                </a:lnTo>
                <a:lnTo>
                  <a:pt x="4389" y="2145"/>
                </a:lnTo>
                <a:lnTo>
                  <a:pt x="4389" y="2145"/>
                </a:lnTo>
                <a:lnTo>
                  <a:pt x="4386" y="2145"/>
                </a:lnTo>
                <a:lnTo>
                  <a:pt x="4386" y="2145"/>
                </a:lnTo>
                <a:lnTo>
                  <a:pt x="4386" y="2142"/>
                </a:lnTo>
                <a:lnTo>
                  <a:pt x="4386" y="2142"/>
                </a:lnTo>
                <a:lnTo>
                  <a:pt x="4389" y="2142"/>
                </a:lnTo>
                <a:lnTo>
                  <a:pt x="4389" y="2142"/>
                </a:lnTo>
                <a:lnTo>
                  <a:pt x="4389" y="2142"/>
                </a:lnTo>
                <a:lnTo>
                  <a:pt x="4391" y="2142"/>
                </a:lnTo>
                <a:lnTo>
                  <a:pt x="4391" y="2142"/>
                </a:lnTo>
                <a:lnTo>
                  <a:pt x="4394" y="2142"/>
                </a:lnTo>
                <a:lnTo>
                  <a:pt x="4394" y="2142"/>
                </a:lnTo>
                <a:lnTo>
                  <a:pt x="4397" y="2139"/>
                </a:lnTo>
                <a:lnTo>
                  <a:pt x="4397" y="2142"/>
                </a:lnTo>
                <a:lnTo>
                  <a:pt x="4397" y="2142"/>
                </a:lnTo>
                <a:lnTo>
                  <a:pt x="4397" y="2142"/>
                </a:lnTo>
                <a:lnTo>
                  <a:pt x="4397" y="2145"/>
                </a:lnTo>
                <a:lnTo>
                  <a:pt x="4397" y="2145"/>
                </a:lnTo>
                <a:lnTo>
                  <a:pt x="4397" y="2145"/>
                </a:lnTo>
                <a:lnTo>
                  <a:pt x="4397" y="2142"/>
                </a:lnTo>
                <a:lnTo>
                  <a:pt x="4399" y="2142"/>
                </a:lnTo>
                <a:lnTo>
                  <a:pt x="4397" y="2139"/>
                </a:lnTo>
                <a:lnTo>
                  <a:pt x="4399" y="2131"/>
                </a:lnTo>
                <a:lnTo>
                  <a:pt x="4397" y="2131"/>
                </a:lnTo>
                <a:lnTo>
                  <a:pt x="4391" y="2129"/>
                </a:lnTo>
                <a:lnTo>
                  <a:pt x="4389" y="2131"/>
                </a:lnTo>
                <a:lnTo>
                  <a:pt x="4389" y="2131"/>
                </a:lnTo>
                <a:lnTo>
                  <a:pt x="4389" y="2134"/>
                </a:lnTo>
                <a:lnTo>
                  <a:pt x="4389" y="2134"/>
                </a:lnTo>
                <a:lnTo>
                  <a:pt x="4386" y="2131"/>
                </a:lnTo>
                <a:lnTo>
                  <a:pt x="4389" y="2129"/>
                </a:lnTo>
                <a:lnTo>
                  <a:pt x="4391" y="2126"/>
                </a:lnTo>
                <a:lnTo>
                  <a:pt x="4391" y="2126"/>
                </a:lnTo>
                <a:lnTo>
                  <a:pt x="4391" y="2126"/>
                </a:lnTo>
                <a:lnTo>
                  <a:pt x="4391" y="2123"/>
                </a:lnTo>
                <a:lnTo>
                  <a:pt x="4391" y="2123"/>
                </a:lnTo>
                <a:lnTo>
                  <a:pt x="4389" y="2123"/>
                </a:lnTo>
                <a:lnTo>
                  <a:pt x="4389" y="2123"/>
                </a:lnTo>
                <a:lnTo>
                  <a:pt x="4391" y="2121"/>
                </a:lnTo>
                <a:lnTo>
                  <a:pt x="4391" y="2118"/>
                </a:lnTo>
                <a:lnTo>
                  <a:pt x="4391" y="2118"/>
                </a:lnTo>
                <a:lnTo>
                  <a:pt x="4391" y="2115"/>
                </a:lnTo>
                <a:lnTo>
                  <a:pt x="4391" y="2115"/>
                </a:lnTo>
                <a:lnTo>
                  <a:pt x="4391" y="2118"/>
                </a:lnTo>
                <a:lnTo>
                  <a:pt x="4391" y="2121"/>
                </a:lnTo>
                <a:lnTo>
                  <a:pt x="4394" y="2121"/>
                </a:lnTo>
                <a:lnTo>
                  <a:pt x="4394" y="2118"/>
                </a:lnTo>
                <a:lnTo>
                  <a:pt x="4397" y="2115"/>
                </a:lnTo>
                <a:lnTo>
                  <a:pt x="4399" y="2115"/>
                </a:lnTo>
                <a:lnTo>
                  <a:pt x="4402" y="2118"/>
                </a:lnTo>
                <a:lnTo>
                  <a:pt x="4402" y="2115"/>
                </a:lnTo>
                <a:lnTo>
                  <a:pt x="4402" y="2115"/>
                </a:lnTo>
                <a:lnTo>
                  <a:pt x="4402" y="2115"/>
                </a:lnTo>
                <a:lnTo>
                  <a:pt x="4402" y="2112"/>
                </a:lnTo>
                <a:lnTo>
                  <a:pt x="4402" y="2112"/>
                </a:lnTo>
                <a:lnTo>
                  <a:pt x="4407" y="2112"/>
                </a:lnTo>
                <a:lnTo>
                  <a:pt x="4407" y="2110"/>
                </a:lnTo>
                <a:lnTo>
                  <a:pt x="4405" y="2110"/>
                </a:lnTo>
                <a:lnTo>
                  <a:pt x="4405" y="2110"/>
                </a:lnTo>
                <a:lnTo>
                  <a:pt x="4405" y="2110"/>
                </a:lnTo>
                <a:lnTo>
                  <a:pt x="4405" y="2107"/>
                </a:lnTo>
                <a:lnTo>
                  <a:pt x="4405" y="2107"/>
                </a:lnTo>
                <a:lnTo>
                  <a:pt x="4402" y="2104"/>
                </a:lnTo>
                <a:lnTo>
                  <a:pt x="4402" y="2102"/>
                </a:lnTo>
                <a:lnTo>
                  <a:pt x="4399" y="2099"/>
                </a:lnTo>
                <a:lnTo>
                  <a:pt x="4399" y="2096"/>
                </a:lnTo>
                <a:lnTo>
                  <a:pt x="4402" y="2096"/>
                </a:lnTo>
                <a:lnTo>
                  <a:pt x="4405" y="2099"/>
                </a:lnTo>
                <a:lnTo>
                  <a:pt x="4405" y="2099"/>
                </a:lnTo>
                <a:lnTo>
                  <a:pt x="4402" y="2094"/>
                </a:lnTo>
                <a:lnTo>
                  <a:pt x="4402" y="2094"/>
                </a:lnTo>
                <a:lnTo>
                  <a:pt x="4402" y="2094"/>
                </a:lnTo>
                <a:lnTo>
                  <a:pt x="4405" y="2091"/>
                </a:lnTo>
                <a:lnTo>
                  <a:pt x="4410" y="2091"/>
                </a:lnTo>
                <a:lnTo>
                  <a:pt x="4413" y="2091"/>
                </a:lnTo>
                <a:lnTo>
                  <a:pt x="4413" y="2088"/>
                </a:lnTo>
                <a:lnTo>
                  <a:pt x="4413" y="2088"/>
                </a:lnTo>
                <a:lnTo>
                  <a:pt x="4413" y="2086"/>
                </a:lnTo>
                <a:lnTo>
                  <a:pt x="4410" y="2086"/>
                </a:lnTo>
                <a:lnTo>
                  <a:pt x="4405" y="2086"/>
                </a:lnTo>
                <a:lnTo>
                  <a:pt x="4405" y="2086"/>
                </a:lnTo>
                <a:lnTo>
                  <a:pt x="4405" y="2088"/>
                </a:lnTo>
                <a:lnTo>
                  <a:pt x="4402" y="2088"/>
                </a:lnTo>
                <a:lnTo>
                  <a:pt x="4394" y="2088"/>
                </a:lnTo>
                <a:lnTo>
                  <a:pt x="4394" y="2086"/>
                </a:lnTo>
                <a:lnTo>
                  <a:pt x="4394" y="2086"/>
                </a:lnTo>
                <a:lnTo>
                  <a:pt x="4394" y="2086"/>
                </a:lnTo>
                <a:lnTo>
                  <a:pt x="4394" y="2086"/>
                </a:lnTo>
                <a:lnTo>
                  <a:pt x="4391" y="2086"/>
                </a:lnTo>
                <a:lnTo>
                  <a:pt x="4391" y="2086"/>
                </a:lnTo>
                <a:lnTo>
                  <a:pt x="4391" y="2086"/>
                </a:lnTo>
                <a:lnTo>
                  <a:pt x="4378" y="2086"/>
                </a:lnTo>
                <a:lnTo>
                  <a:pt x="4375" y="2086"/>
                </a:lnTo>
                <a:lnTo>
                  <a:pt x="4375" y="2083"/>
                </a:lnTo>
                <a:lnTo>
                  <a:pt x="4373" y="2083"/>
                </a:lnTo>
                <a:lnTo>
                  <a:pt x="4370" y="2083"/>
                </a:lnTo>
                <a:lnTo>
                  <a:pt x="4370" y="2083"/>
                </a:lnTo>
                <a:lnTo>
                  <a:pt x="4367" y="2086"/>
                </a:lnTo>
                <a:lnTo>
                  <a:pt x="4367" y="2086"/>
                </a:lnTo>
                <a:lnTo>
                  <a:pt x="4365" y="2086"/>
                </a:lnTo>
                <a:lnTo>
                  <a:pt x="4365" y="2083"/>
                </a:lnTo>
                <a:lnTo>
                  <a:pt x="4362" y="2080"/>
                </a:lnTo>
                <a:lnTo>
                  <a:pt x="4362" y="2078"/>
                </a:lnTo>
                <a:lnTo>
                  <a:pt x="4365" y="2075"/>
                </a:lnTo>
                <a:lnTo>
                  <a:pt x="4365" y="2072"/>
                </a:lnTo>
                <a:lnTo>
                  <a:pt x="4365" y="2072"/>
                </a:lnTo>
                <a:lnTo>
                  <a:pt x="4362" y="2070"/>
                </a:lnTo>
                <a:lnTo>
                  <a:pt x="4362" y="2072"/>
                </a:lnTo>
                <a:lnTo>
                  <a:pt x="4359" y="2072"/>
                </a:lnTo>
                <a:lnTo>
                  <a:pt x="4359" y="2072"/>
                </a:lnTo>
                <a:lnTo>
                  <a:pt x="4357" y="2070"/>
                </a:lnTo>
                <a:lnTo>
                  <a:pt x="4357" y="2070"/>
                </a:lnTo>
                <a:lnTo>
                  <a:pt x="4357" y="2072"/>
                </a:lnTo>
                <a:lnTo>
                  <a:pt x="4357" y="2072"/>
                </a:lnTo>
                <a:lnTo>
                  <a:pt x="4354" y="2072"/>
                </a:lnTo>
                <a:lnTo>
                  <a:pt x="4354" y="2075"/>
                </a:lnTo>
                <a:lnTo>
                  <a:pt x="4351" y="2075"/>
                </a:lnTo>
                <a:lnTo>
                  <a:pt x="4351" y="2078"/>
                </a:lnTo>
                <a:lnTo>
                  <a:pt x="4348" y="2080"/>
                </a:lnTo>
                <a:lnTo>
                  <a:pt x="4348" y="2080"/>
                </a:lnTo>
                <a:lnTo>
                  <a:pt x="4351" y="2086"/>
                </a:lnTo>
                <a:lnTo>
                  <a:pt x="4348" y="2086"/>
                </a:lnTo>
                <a:lnTo>
                  <a:pt x="4346" y="2086"/>
                </a:lnTo>
                <a:lnTo>
                  <a:pt x="4346" y="2086"/>
                </a:lnTo>
                <a:lnTo>
                  <a:pt x="4346" y="2086"/>
                </a:lnTo>
                <a:lnTo>
                  <a:pt x="4346" y="2083"/>
                </a:lnTo>
                <a:lnTo>
                  <a:pt x="4346" y="2083"/>
                </a:lnTo>
                <a:lnTo>
                  <a:pt x="4346" y="2083"/>
                </a:lnTo>
                <a:lnTo>
                  <a:pt x="4346" y="2083"/>
                </a:lnTo>
                <a:lnTo>
                  <a:pt x="4346" y="2080"/>
                </a:lnTo>
                <a:lnTo>
                  <a:pt x="4327" y="2080"/>
                </a:lnTo>
                <a:lnTo>
                  <a:pt x="4319" y="2080"/>
                </a:lnTo>
                <a:lnTo>
                  <a:pt x="4319" y="2080"/>
                </a:lnTo>
                <a:lnTo>
                  <a:pt x="4319" y="2080"/>
                </a:lnTo>
                <a:lnTo>
                  <a:pt x="4319" y="2080"/>
                </a:lnTo>
                <a:lnTo>
                  <a:pt x="4316" y="2080"/>
                </a:lnTo>
                <a:lnTo>
                  <a:pt x="4316" y="2080"/>
                </a:lnTo>
                <a:lnTo>
                  <a:pt x="4314" y="2080"/>
                </a:lnTo>
                <a:lnTo>
                  <a:pt x="4314" y="2080"/>
                </a:lnTo>
                <a:lnTo>
                  <a:pt x="4314" y="2080"/>
                </a:lnTo>
                <a:lnTo>
                  <a:pt x="4314" y="2083"/>
                </a:lnTo>
                <a:lnTo>
                  <a:pt x="4314" y="2083"/>
                </a:lnTo>
                <a:lnTo>
                  <a:pt x="4314" y="2083"/>
                </a:lnTo>
                <a:lnTo>
                  <a:pt x="4314" y="2083"/>
                </a:lnTo>
                <a:lnTo>
                  <a:pt x="4316" y="2083"/>
                </a:lnTo>
                <a:lnTo>
                  <a:pt x="4319" y="2080"/>
                </a:lnTo>
                <a:lnTo>
                  <a:pt x="4319" y="2083"/>
                </a:lnTo>
                <a:lnTo>
                  <a:pt x="4322" y="2083"/>
                </a:lnTo>
                <a:lnTo>
                  <a:pt x="4319" y="2083"/>
                </a:lnTo>
                <a:lnTo>
                  <a:pt x="4314" y="2086"/>
                </a:lnTo>
                <a:lnTo>
                  <a:pt x="4311" y="2086"/>
                </a:lnTo>
                <a:lnTo>
                  <a:pt x="4311" y="2083"/>
                </a:lnTo>
                <a:lnTo>
                  <a:pt x="4308" y="2083"/>
                </a:lnTo>
                <a:lnTo>
                  <a:pt x="4308" y="2083"/>
                </a:lnTo>
                <a:lnTo>
                  <a:pt x="4306" y="2080"/>
                </a:lnTo>
                <a:lnTo>
                  <a:pt x="4303" y="2080"/>
                </a:lnTo>
                <a:lnTo>
                  <a:pt x="4303" y="2080"/>
                </a:lnTo>
                <a:lnTo>
                  <a:pt x="4303" y="2078"/>
                </a:lnTo>
                <a:lnTo>
                  <a:pt x="4300" y="2075"/>
                </a:lnTo>
                <a:lnTo>
                  <a:pt x="4300" y="2072"/>
                </a:lnTo>
                <a:lnTo>
                  <a:pt x="4298" y="2072"/>
                </a:lnTo>
                <a:lnTo>
                  <a:pt x="4295" y="2070"/>
                </a:lnTo>
                <a:lnTo>
                  <a:pt x="4295" y="2067"/>
                </a:lnTo>
                <a:lnTo>
                  <a:pt x="4298" y="2067"/>
                </a:lnTo>
                <a:lnTo>
                  <a:pt x="4300" y="2067"/>
                </a:lnTo>
                <a:lnTo>
                  <a:pt x="4298" y="2064"/>
                </a:lnTo>
                <a:lnTo>
                  <a:pt x="4295" y="2064"/>
                </a:lnTo>
                <a:lnTo>
                  <a:pt x="4295" y="2062"/>
                </a:lnTo>
                <a:lnTo>
                  <a:pt x="4292" y="2062"/>
                </a:lnTo>
                <a:lnTo>
                  <a:pt x="4292" y="2062"/>
                </a:lnTo>
                <a:lnTo>
                  <a:pt x="4295" y="2064"/>
                </a:lnTo>
                <a:lnTo>
                  <a:pt x="4292" y="2067"/>
                </a:lnTo>
                <a:lnTo>
                  <a:pt x="4290" y="2067"/>
                </a:lnTo>
                <a:lnTo>
                  <a:pt x="4279" y="2070"/>
                </a:lnTo>
                <a:lnTo>
                  <a:pt x="4276" y="2070"/>
                </a:lnTo>
                <a:lnTo>
                  <a:pt x="4276" y="2067"/>
                </a:lnTo>
                <a:lnTo>
                  <a:pt x="4273" y="2067"/>
                </a:lnTo>
                <a:lnTo>
                  <a:pt x="4273" y="2064"/>
                </a:lnTo>
                <a:lnTo>
                  <a:pt x="4273" y="2062"/>
                </a:lnTo>
                <a:lnTo>
                  <a:pt x="4273" y="2062"/>
                </a:lnTo>
                <a:lnTo>
                  <a:pt x="4273" y="2059"/>
                </a:lnTo>
                <a:lnTo>
                  <a:pt x="4273" y="2059"/>
                </a:lnTo>
                <a:lnTo>
                  <a:pt x="4273" y="2056"/>
                </a:lnTo>
                <a:lnTo>
                  <a:pt x="4273" y="2056"/>
                </a:lnTo>
                <a:lnTo>
                  <a:pt x="4273" y="2053"/>
                </a:lnTo>
                <a:lnTo>
                  <a:pt x="4271" y="2053"/>
                </a:lnTo>
                <a:lnTo>
                  <a:pt x="4268" y="2053"/>
                </a:lnTo>
                <a:lnTo>
                  <a:pt x="4265" y="2053"/>
                </a:lnTo>
                <a:lnTo>
                  <a:pt x="4265" y="2053"/>
                </a:lnTo>
                <a:lnTo>
                  <a:pt x="4263" y="2053"/>
                </a:lnTo>
                <a:lnTo>
                  <a:pt x="4263" y="2053"/>
                </a:lnTo>
                <a:lnTo>
                  <a:pt x="4263" y="2051"/>
                </a:lnTo>
                <a:lnTo>
                  <a:pt x="4263" y="2051"/>
                </a:lnTo>
                <a:lnTo>
                  <a:pt x="4260" y="2051"/>
                </a:lnTo>
                <a:lnTo>
                  <a:pt x="4260" y="2048"/>
                </a:lnTo>
                <a:lnTo>
                  <a:pt x="4257" y="2048"/>
                </a:lnTo>
                <a:lnTo>
                  <a:pt x="4257" y="2048"/>
                </a:lnTo>
                <a:lnTo>
                  <a:pt x="4255" y="2045"/>
                </a:lnTo>
                <a:lnTo>
                  <a:pt x="4255" y="2045"/>
                </a:lnTo>
                <a:lnTo>
                  <a:pt x="4255" y="2043"/>
                </a:lnTo>
                <a:lnTo>
                  <a:pt x="4255" y="2040"/>
                </a:lnTo>
                <a:lnTo>
                  <a:pt x="4252" y="2040"/>
                </a:lnTo>
                <a:lnTo>
                  <a:pt x="4249" y="2040"/>
                </a:lnTo>
                <a:lnTo>
                  <a:pt x="4249" y="2040"/>
                </a:lnTo>
                <a:lnTo>
                  <a:pt x="4247" y="2040"/>
                </a:lnTo>
                <a:lnTo>
                  <a:pt x="4247" y="2040"/>
                </a:lnTo>
                <a:lnTo>
                  <a:pt x="4244" y="2040"/>
                </a:lnTo>
                <a:lnTo>
                  <a:pt x="4241" y="2040"/>
                </a:lnTo>
                <a:lnTo>
                  <a:pt x="4236" y="2040"/>
                </a:lnTo>
                <a:lnTo>
                  <a:pt x="4233" y="2040"/>
                </a:lnTo>
                <a:lnTo>
                  <a:pt x="4231" y="2043"/>
                </a:lnTo>
                <a:lnTo>
                  <a:pt x="4228" y="2045"/>
                </a:lnTo>
                <a:lnTo>
                  <a:pt x="4225" y="2045"/>
                </a:lnTo>
                <a:lnTo>
                  <a:pt x="4223" y="2048"/>
                </a:lnTo>
                <a:lnTo>
                  <a:pt x="4220" y="2048"/>
                </a:lnTo>
                <a:lnTo>
                  <a:pt x="4212" y="2048"/>
                </a:lnTo>
                <a:lnTo>
                  <a:pt x="4212" y="2051"/>
                </a:lnTo>
                <a:lnTo>
                  <a:pt x="4209" y="2053"/>
                </a:lnTo>
                <a:lnTo>
                  <a:pt x="4206" y="2053"/>
                </a:lnTo>
                <a:lnTo>
                  <a:pt x="4206" y="2053"/>
                </a:lnTo>
                <a:lnTo>
                  <a:pt x="4204" y="2056"/>
                </a:lnTo>
                <a:lnTo>
                  <a:pt x="4198" y="2056"/>
                </a:lnTo>
                <a:lnTo>
                  <a:pt x="4190" y="2056"/>
                </a:lnTo>
                <a:lnTo>
                  <a:pt x="4190" y="2056"/>
                </a:lnTo>
                <a:lnTo>
                  <a:pt x="4190" y="2056"/>
                </a:lnTo>
                <a:lnTo>
                  <a:pt x="4193" y="2056"/>
                </a:lnTo>
                <a:lnTo>
                  <a:pt x="4193" y="2059"/>
                </a:lnTo>
                <a:lnTo>
                  <a:pt x="4196" y="2059"/>
                </a:lnTo>
                <a:lnTo>
                  <a:pt x="4198" y="2059"/>
                </a:lnTo>
                <a:lnTo>
                  <a:pt x="4198" y="2059"/>
                </a:lnTo>
                <a:lnTo>
                  <a:pt x="4201" y="2062"/>
                </a:lnTo>
                <a:lnTo>
                  <a:pt x="4198" y="2067"/>
                </a:lnTo>
                <a:lnTo>
                  <a:pt x="4188" y="2075"/>
                </a:lnTo>
                <a:lnTo>
                  <a:pt x="4177" y="2083"/>
                </a:lnTo>
                <a:lnTo>
                  <a:pt x="4172" y="2086"/>
                </a:lnTo>
                <a:lnTo>
                  <a:pt x="4172" y="2086"/>
                </a:lnTo>
                <a:lnTo>
                  <a:pt x="4169" y="2086"/>
                </a:lnTo>
                <a:lnTo>
                  <a:pt x="4164" y="2091"/>
                </a:lnTo>
                <a:lnTo>
                  <a:pt x="4161" y="2091"/>
                </a:lnTo>
                <a:lnTo>
                  <a:pt x="4158" y="2094"/>
                </a:lnTo>
                <a:lnTo>
                  <a:pt x="4158" y="2094"/>
                </a:lnTo>
                <a:lnTo>
                  <a:pt x="4158" y="2096"/>
                </a:lnTo>
                <a:lnTo>
                  <a:pt x="4161" y="2102"/>
                </a:lnTo>
                <a:lnTo>
                  <a:pt x="4161" y="2104"/>
                </a:lnTo>
                <a:lnTo>
                  <a:pt x="4161" y="2107"/>
                </a:lnTo>
                <a:lnTo>
                  <a:pt x="4153" y="2112"/>
                </a:lnTo>
                <a:lnTo>
                  <a:pt x="4150" y="2115"/>
                </a:lnTo>
                <a:lnTo>
                  <a:pt x="4150" y="2115"/>
                </a:lnTo>
                <a:lnTo>
                  <a:pt x="4145" y="2118"/>
                </a:lnTo>
                <a:lnTo>
                  <a:pt x="4139" y="2118"/>
                </a:lnTo>
                <a:lnTo>
                  <a:pt x="4131" y="2118"/>
                </a:lnTo>
                <a:lnTo>
                  <a:pt x="4129" y="2118"/>
                </a:lnTo>
                <a:lnTo>
                  <a:pt x="4129" y="2118"/>
                </a:lnTo>
                <a:lnTo>
                  <a:pt x="4123" y="2118"/>
                </a:lnTo>
                <a:lnTo>
                  <a:pt x="4121" y="2121"/>
                </a:lnTo>
                <a:lnTo>
                  <a:pt x="4107" y="2118"/>
                </a:lnTo>
                <a:lnTo>
                  <a:pt x="4094" y="2112"/>
                </a:lnTo>
                <a:lnTo>
                  <a:pt x="4091" y="2110"/>
                </a:lnTo>
                <a:lnTo>
                  <a:pt x="4086" y="2107"/>
                </a:lnTo>
                <a:lnTo>
                  <a:pt x="4086" y="2107"/>
                </a:lnTo>
                <a:lnTo>
                  <a:pt x="4083" y="2104"/>
                </a:lnTo>
                <a:lnTo>
                  <a:pt x="4083" y="2102"/>
                </a:lnTo>
                <a:lnTo>
                  <a:pt x="4081" y="2102"/>
                </a:lnTo>
                <a:lnTo>
                  <a:pt x="4078" y="2102"/>
                </a:lnTo>
                <a:lnTo>
                  <a:pt x="4078" y="2099"/>
                </a:lnTo>
                <a:lnTo>
                  <a:pt x="4078" y="2096"/>
                </a:lnTo>
                <a:lnTo>
                  <a:pt x="4075" y="2091"/>
                </a:lnTo>
                <a:lnTo>
                  <a:pt x="4078" y="2072"/>
                </a:lnTo>
                <a:lnTo>
                  <a:pt x="4078" y="2070"/>
                </a:lnTo>
                <a:lnTo>
                  <a:pt x="4078" y="2067"/>
                </a:lnTo>
                <a:lnTo>
                  <a:pt x="4078" y="2064"/>
                </a:lnTo>
                <a:lnTo>
                  <a:pt x="4081" y="2062"/>
                </a:lnTo>
                <a:lnTo>
                  <a:pt x="4083" y="2059"/>
                </a:lnTo>
                <a:lnTo>
                  <a:pt x="4083" y="2059"/>
                </a:lnTo>
                <a:lnTo>
                  <a:pt x="4083" y="2059"/>
                </a:lnTo>
                <a:lnTo>
                  <a:pt x="4086" y="2059"/>
                </a:lnTo>
                <a:lnTo>
                  <a:pt x="4086" y="2059"/>
                </a:lnTo>
                <a:lnTo>
                  <a:pt x="4086" y="2056"/>
                </a:lnTo>
                <a:lnTo>
                  <a:pt x="4086" y="2056"/>
                </a:lnTo>
                <a:lnTo>
                  <a:pt x="4089" y="2056"/>
                </a:lnTo>
                <a:lnTo>
                  <a:pt x="4089" y="2053"/>
                </a:lnTo>
                <a:lnTo>
                  <a:pt x="4089" y="2053"/>
                </a:lnTo>
                <a:lnTo>
                  <a:pt x="4089" y="2051"/>
                </a:lnTo>
                <a:lnTo>
                  <a:pt x="4089" y="2051"/>
                </a:lnTo>
                <a:lnTo>
                  <a:pt x="4089" y="2048"/>
                </a:lnTo>
                <a:lnTo>
                  <a:pt x="4089" y="2048"/>
                </a:lnTo>
                <a:lnTo>
                  <a:pt x="4086" y="2048"/>
                </a:lnTo>
                <a:lnTo>
                  <a:pt x="4083" y="2043"/>
                </a:lnTo>
                <a:lnTo>
                  <a:pt x="4083" y="2035"/>
                </a:lnTo>
                <a:lnTo>
                  <a:pt x="4083" y="2029"/>
                </a:lnTo>
                <a:lnTo>
                  <a:pt x="4081" y="2024"/>
                </a:lnTo>
                <a:lnTo>
                  <a:pt x="4078" y="2021"/>
                </a:lnTo>
                <a:lnTo>
                  <a:pt x="4078" y="2016"/>
                </a:lnTo>
                <a:lnTo>
                  <a:pt x="4075" y="2016"/>
                </a:lnTo>
                <a:lnTo>
                  <a:pt x="4075" y="2013"/>
                </a:lnTo>
                <a:lnTo>
                  <a:pt x="4072" y="2013"/>
                </a:lnTo>
                <a:lnTo>
                  <a:pt x="4070" y="2013"/>
                </a:lnTo>
                <a:lnTo>
                  <a:pt x="4067" y="2013"/>
                </a:lnTo>
                <a:lnTo>
                  <a:pt x="4067" y="2011"/>
                </a:lnTo>
                <a:lnTo>
                  <a:pt x="4067" y="2008"/>
                </a:lnTo>
                <a:lnTo>
                  <a:pt x="4067" y="2005"/>
                </a:lnTo>
                <a:lnTo>
                  <a:pt x="4067" y="2005"/>
                </a:lnTo>
                <a:lnTo>
                  <a:pt x="4067" y="2003"/>
                </a:lnTo>
                <a:lnTo>
                  <a:pt x="4064" y="2003"/>
                </a:lnTo>
                <a:lnTo>
                  <a:pt x="4064" y="2003"/>
                </a:lnTo>
                <a:lnTo>
                  <a:pt x="4062" y="2003"/>
                </a:lnTo>
                <a:lnTo>
                  <a:pt x="4046" y="2005"/>
                </a:lnTo>
                <a:lnTo>
                  <a:pt x="4046" y="2005"/>
                </a:lnTo>
                <a:lnTo>
                  <a:pt x="4046" y="2008"/>
                </a:lnTo>
                <a:lnTo>
                  <a:pt x="4043" y="2011"/>
                </a:lnTo>
                <a:lnTo>
                  <a:pt x="4043" y="2011"/>
                </a:lnTo>
                <a:lnTo>
                  <a:pt x="4040" y="2011"/>
                </a:lnTo>
                <a:lnTo>
                  <a:pt x="4040" y="2013"/>
                </a:lnTo>
                <a:lnTo>
                  <a:pt x="4040" y="2013"/>
                </a:lnTo>
                <a:lnTo>
                  <a:pt x="4040" y="2013"/>
                </a:lnTo>
                <a:lnTo>
                  <a:pt x="4040" y="2013"/>
                </a:lnTo>
                <a:lnTo>
                  <a:pt x="4038" y="2011"/>
                </a:lnTo>
                <a:lnTo>
                  <a:pt x="4035" y="2011"/>
                </a:lnTo>
                <a:lnTo>
                  <a:pt x="4032" y="2008"/>
                </a:lnTo>
                <a:lnTo>
                  <a:pt x="4032" y="2008"/>
                </a:lnTo>
                <a:lnTo>
                  <a:pt x="4030" y="2008"/>
                </a:lnTo>
                <a:lnTo>
                  <a:pt x="4019" y="2005"/>
                </a:lnTo>
                <a:lnTo>
                  <a:pt x="4011" y="2005"/>
                </a:lnTo>
                <a:lnTo>
                  <a:pt x="4006" y="2005"/>
                </a:lnTo>
                <a:lnTo>
                  <a:pt x="4003" y="2003"/>
                </a:lnTo>
                <a:lnTo>
                  <a:pt x="4000" y="2003"/>
                </a:lnTo>
                <a:lnTo>
                  <a:pt x="4000" y="2005"/>
                </a:lnTo>
                <a:lnTo>
                  <a:pt x="4000" y="2005"/>
                </a:lnTo>
                <a:lnTo>
                  <a:pt x="3997" y="2005"/>
                </a:lnTo>
                <a:lnTo>
                  <a:pt x="3997" y="2003"/>
                </a:lnTo>
                <a:lnTo>
                  <a:pt x="3995" y="2003"/>
                </a:lnTo>
                <a:lnTo>
                  <a:pt x="3995" y="2003"/>
                </a:lnTo>
                <a:lnTo>
                  <a:pt x="3995" y="2003"/>
                </a:lnTo>
                <a:lnTo>
                  <a:pt x="3995" y="2000"/>
                </a:lnTo>
                <a:lnTo>
                  <a:pt x="3992" y="2000"/>
                </a:lnTo>
                <a:lnTo>
                  <a:pt x="3992" y="2000"/>
                </a:lnTo>
                <a:lnTo>
                  <a:pt x="3989" y="2000"/>
                </a:lnTo>
                <a:lnTo>
                  <a:pt x="3987" y="1997"/>
                </a:lnTo>
                <a:lnTo>
                  <a:pt x="3984" y="1995"/>
                </a:lnTo>
                <a:lnTo>
                  <a:pt x="3981" y="1992"/>
                </a:lnTo>
                <a:lnTo>
                  <a:pt x="3973" y="1986"/>
                </a:lnTo>
                <a:lnTo>
                  <a:pt x="3963" y="1978"/>
                </a:lnTo>
                <a:lnTo>
                  <a:pt x="3960" y="1970"/>
                </a:lnTo>
                <a:lnTo>
                  <a:pt x="3952" y="1952"/>
                </a:lnTo>
                <a:lnTo>
                  <a:pt x="3949" y="1949"/>
                </a:lnTo>
                <a:lnTo>
                  <a:pt x="3949" y="1946"/>
                </a:lnTo>
                <a:lnTo>
                  <a:pt x="3949" y="1946"/>
                </a:lnTo>
                <a:lnTo>
                  <a:pt x="3949" y="1944"/>
                </a:lnTo>
                <a:lnTo>
                  <a:pt x="3949" y="1944"/>
                </a:lnTo>
                <a:lnTo>
                  <a:pt x="3949" y="1941"/>
                </a:lnTo>
                <a:lnTo>
                  <a:pt x="3952" y="1941"/>
                </a:lnTo>
                <a:lnTo>
                  <a:pt x="3952" y="1933"/>
                </a:lnTo>
                <a:lnTo>
                  <a:pt x="3955" y="1930"/>
                </a:lnTo>
                <a:lnTo>
                  <a:pt x="3955" y="1927"/>
                </a:lnTo>
                <a:lnTo>
                  <a:pt x="3965" y="1909"/>
                </a:lnTo>
                <a:lnTo>
                  <a:pt x="3965" y="1909"/>
                </a:lnTo>
                <a:lnTo>
                  <a:pt x="3965" y="1909"/>
                </a:lnTo>
                <a:lnTo>
                  <a:pt x="3965" y="1906"/>
                </a:lnTo>
                <a:lnTo>
                  <a:pt x="3968" y="1909"/>
                </a:lnTo>
                <a:lnTo>
                  <a:pt x="3968" y="1909"/>
                </a:lnTo>
                <a:lnTo>
                  <a:pt x="3971" y="1909"/>
                </a:lnTo>
                <a:lnTo>
                  <a:pt x="3968" y="1906"/>
                </a:lnTo>
                <a:lnTo>
                  <a:pt x="3968" y="1906"/>
                </a:lnTo>
                <a:lnTo>
                  <a:pt x="3965" y="1903"/>
                </a:lnTo>
                <a:lnTo>
                  <a:pt x="3965" y="1903"/>
                </a:lnTo>
                <a:lnTo>
                  <a:pt x="3968" y="1901"/>
                </a:lnTo>
                <a:lnTo>
                  <a:pt x="3968" y="1898"/>
                </a:lnTo>
                <a:lnTo>
                  <a:pt x="3965" y="1895"/>
                </a:lnTo>
                <a:lnTo>
                  <a:pt x="3965" y="1893"/>
                </a:lnTo>
                <a:lnTo>
                  <a:pt x="3968" y="1893"/>
                </a:lnTo>
                <a:lnTo>
                  <a:pt x="3971" y="1893"/>
                </a:lnTo>
                <a:lnTo>
                  <a:pt x="3973" y="1887"/>
                </a:lnTo>
                <a:lnTo>
                  <a:pt x="3981" y="1882"/>
                </a:lnTo>
                <a:lnTo>
                  <a:pt x="3984" y="1882"/>
                </a:lnTo>
                <a:lnTo>
                  <a:pt x="3989" y="1882"/>
                </a:lnTo>
                <a:lnTo>
                  <a:pt x="3992" y="1879"/>
                </a:lnTo>
                <a:lnTo>
                  <a:pt x="3995" y="1879"/>
                </a:lnTo>
                <a:lnTo>
                  <a:pt x="3997" y="1879"/>
                </a:lnTo>
                <a:lnTo>
                  <a:pt x="4003" y="1882"/>
                </a:lnTo>
                <a:lnTo>
                  <a:pt x="4006" y="1885"/>
                </a:lnTo>
                <a:lnTo>
                  <a:pt x="4008" y="1887"/>
                </a:lnTo>
                <a:lnTo>
                  <a:pt x="4011" y="1890"/>
                </a:lnTo>
                <a:lnTo>
                  <a:pt x="4011" y="1893"/>
                </a:lnTo>
                <a:lnTo>
                  <a:pt x="4014" y="1893"/>
                </a:lnTo>
                <a:lnTo>
                  <a:pt x="4014" y="1895"/>
                </a:lnTo>
                <a:lnTo>
                  <a:pt x="4014" y="1898"/>
                </a:lnTo>
                <a:lnTo>
                  <a:pt x="4016" y="1898"/>
                </a:lnTo>
                <a:lnTo>
                  <a:pt x="4019" y="1901"/>
                </a:lnTo>
                <a:lnTo>
                  <a:pt x="4019" y="1901"/>
                </a:lnTo>
                <a:lnTo>
                  <a:pt x="4019" y="1901"/>
                </a:lnTo>
                <a:lnTo>
                  <a:pt x="4019" y="1901"/>
                </a:lnTo>
                <a:lnTo>
                  <a:pt x="4022" y="1901"/>
                </a:lnTo>
                <a:lnTo>
                  <a:pt x="4022" y="1901"/>
                </a:lnTo>
                <a:lnTo>
                  <a:pt x="4024" y="1901"/>
                </a:lnTo>
                <a:lnTo>
                  <a:pt x="4027" y="1898"/>
                </a:lnTo>
                <a:lnTo>
                  <a:pt x="4032" y="1893"/>
                </a:lnTo>
                <a:lnTo>
                  <a:pt x="4035" y="1893"/>
                </a:lnTo>
                <a:lnTo>
                  <a:pt x="4038" y="1893"/>
                </a:lnTo>
                <a:lnTo>
                  <a:pt x="4038" y="1890"/>
                </a:lnTo>
                <a:lnTo>
                  <a:pt x="4038" y="1890"/>
                </a:lnTo>
                <a:lnTo>
                  <a:pt x="4038" y="1890"/>
                </a:lnTo>
                <a:lnTo>
                  <a:pt x="4043" y="1885"/>
                </a:lnTo>
                <a:lnTo>
                  <a:pt x="4043" y="1885"/>
                </a:lnTo>
                <a:lnTo>
                  <a:pt x="4046" y="1885"/>
                </a:lnTo>
                <a:lnTo>
                  <a:pt x="4046" y="1885"/>
                </a:lnTo>
                <a:lnTo>
                  <a:pt x="4048" y="1885"/>
                </a:lnTo>
                <a:lnTo>
                  <a:pt x="4048" y="1885"/>
                </a:lnTo>
                <a:lnTo>
                  <a:pt x="4051" y="1885"/>
                </a:lnTo>
                <a:lnTo>
                  <a:pt x="4051" y="1885"/>
                </a:lnTo>
                <a:lnTo>
                  <a:pt x="4054" y="1885"/>
                </a:lnTo>
                <a:lnTo>
                  <a:pt x="4054" y="1885"/>
                </a:lnTo>
                <a:lnTo>
                  <a:pt x="4054" y="1887"/>
                </a:lnTo>
                <a:lnTo>
                  <a:pt x="4056" y="1887"/>
                </a:lnTo>
                <a:lnTo>
                  <a:pt x="4059" y="1887"/>
                </a:lnTo>
                <a:lnTo>
                  <a:pt x="4062" y="1887"/>
                </a:lnTo>
                <a:lnTo>
                  <a:pt x="4064" y="1887"/>
                </a:lnTo>
                <a:lnTo>
                  <a:pt x="4064" y="1885"/>
                </a:lnTo>
                <a:lnTo>
                  <a:pt x="4067" y="1882"/>
                </a:lnTo>
                <a:lnTo>
                  <a:pt x="4070" y="1882"/>
                </a:lnTo>
                <a:lnTo>
                  <a:pt x="4070" y="1882"/>
                </a:lnTo>
                <a:lnTo>
                  <a:pt x="4070" y="1885"/>
                </a:lnTo>
                <a:lnTo>
                  <a:pt x="4070" y="1887"/>
                </a:lnTo>
                <a:lnTo>
                  <a:pt x="4072" y="1885"/>
                </a:lnTo>
                <a:lnTo>
                  <a:pt x="4075" y="1885"/>
                </a:lnTo>
                <a:lnTo>
                  <a:pt x="4078" y="1885"/>
                </a:lnTo>
                <a:lnTo>
                  <a:pt x="4078" y="1885"/>
                </a:lnTo>
                <a:lnTo>
                  <a:pt x="4078" y="1885"/>
                </a:lnTo>
                <a:lnTo>
                  <a:pt x="4075" y="1887"/>
                </a:lnTo>
                <a:lnTo>
                  <a:pt x="4075" y="1887"/>
                </a:lnTo>
                <a:lnTo>
                  <a:pt x="4075" y="1887"/>
                </a:lnTo>
                <a:lnTo>
                  <a:pt x="4072" y="1890"/>
                </a:lnTo>
                <a:lnTo>
                  <a:pt x="4072" y="1893"/>
                </a:lnTo>
                <a:lnTo>
                  <a:pt x="4072" y="1893"/>
                </a:lnTo>
                <a:lnTo>
                  <a:pt x="4075" y="1890"/>
                </a:lnTo>
                <a:lnTo>
                  <a:pt x="4075" y="1890"/>
                </a:lnTo>
                <a:lnTo>
                  <a:pt x="4081" y="1885"/>
                </a:lnTo>
                <a:lnTo>
                  <a:pt x="4083" y="1885"/>
                </a:lnTo>
                <a:lnTo>
                  <a:pt x="4086" y="1882"/>
                </a:lnTo>
                <a:lnTo>
                  <a:pt x="4086" y="1879"/>
                </a:lnTo>
                <a:lnTo>
                  <a:pt x="4086" y="1877"/>
                </a:lnTo>
                <a:lnTo>
                  <a:pt x="4091" y="1871"/>
                </a:lnTo>
                <a:lnTo>
                  <a:pt x="4099" y="1863"/>
                </a:lnTo>
                <a:lnTo>
                  <a:pt x="4102" y="1860"/>
                </a:lnTo>
                <a:lnTo>
                  <a:pt x="4105" y="1860"/>
                </a:lnTo>
                <a:lnTo>
                  <a:pt x="4105" y="1858"/>
                </a:lnTo>
                <a:lnTo>
                  <a:pt x="4105" y="1858"/>
                </a:lnTo>
                <a:lnTo>
                  <a:pt x="4105" y="1855"/>
                </a:lnTo>
                <a:lnTo>
                  <a:pt x="4102" y="1852"/>
                </a:lnTo>
                <a:lnTo>
                  <a:pt x="4102" y="1852"/>
                </a:lnTo>
                <a:lnTo>
                  <a:pt x="4102" y="1850"/>
                </a:lnTo>
                <a:lnTo>
                  <a:pt x="4105" y="1844"/>
                </a:lnTo>
                <a:lnTo>
                  <a:pt x="4107" y="1839"/>
                </a:lnTo>
                <a:lnTo>
                  <a:pt x="4105" y="1839"/>
                </a:lnTo>
                <a:lnTo>
                  <a:pt x="4102" y="1842"/>
                </a:lnTo>
                <a:lnTo>
                  <a:pt x="4102" y="1844"/>
                </a:lnTo>
                <a:lnTo>
                  <a:pt x="4102" y="1842"/>
                </a:lnTo>
                <a:lnTo>
                  <a:pt x="4102" y="1842"/>
                </a:lnTo>
                <a:lnTo>
                  <a:pt x="4102" y="1842"/>
                </a:lnTo>
                <a:lnTo>
                  <a:pt x="4102" y="1839"/>
                </a:lnTo>
                <a:lnTo>
                  <a:pt x="4102" y="1842"/>
                </a:lnTo>
                <a:lnTo>
                  <a:pt x="4099" y="1842"/>
                </a:lnTo>
                <a:lnTo>
                  <a:pt x="4099" y="1839"/>
                </a:lnTo>
                <a:lnTo>
                  <a:pt x="4102" y="1839"/>
                </a:lnTo>
                <a:lnTo>
                  <a:pt x="4102" y="1836"/>
                </a:lnTo>
                <a:lnTo>
                  <a:pt x="4105" y="1836"/>
                </a:lnTo>
                <a:lnTo>
                  <a:pt x="4107" y="1836"/>
                </a:lnTo>
                <a:lnTo>
                  <a:pt x="4107" y="1836"/>
                </a:lnTo>
                <a:lnTo>
                  <a:pt x="4107" y="1834"/>
                </a:lnTo>
                <a:lnTo>
                  <a:pt x="4110" y="1831"/>
                </a:lnTo>
                <a:lnTo>
                  <a:pt x="4113" y="1823"/>
                </a:lnTo>
                <a:lnTo>
                  <a:pt x="4113" y="1820"/>
                </a:lnTo>
                <a:lnTo>
                  <a:pt x="4113" y="1820"/>
                </a:lnTo>
                <a:lnTo>
                  <a:pt x="4115" y="1820"/>
                </a:lnTo>
                <a:lnTo>
                  <a:pt x="4115" y="1820"/>
                </a:lnTo>
                <a:lnTo>
                  <a:pt x="4118" y="1815"/>
                </a:lnTo>
                <a:lnTo>
                  <a:pt x="4121" y="1815"/>
                </a:lnTo>
                <a:lnTo>
                  <a:pt x="4123" y="1812"/>
                </a:lnTo>
                <a:lnTo>
                  <a:pt x="4126" y="1812"/>
                </a:lnTo>
                <a:lnTo>
                  <a:pt x="4126" y="1812"/>
                </a:lnTo>
                <a:lnTo>
                  <a:pt x="4126" y="1812"/>
                </a:lnTo>
                <a:lnTo>
                  <a:pt x="4129" y="1807"/>
                </a:lnTo>
                <a:lnTo>
                  <a:pt x="4129" y="1804"/>
                </a:lnTo>
                <a:lnTo>
                  <a:pt x="4129" y="1804"/>
                </a:lnTo>
                <a:lnTo>
                  <a:pt x="4131" y="1801"/>
                </a:lnTo>
                <a:lnTo>
                  <a:pt x="4134" y="1801"/>
                </a:lnTo>
                <a:lnTo>
                  <a:pt x="4134" y="1801"/>
                </a:lnTo>
                <a:lnTo>
                  <a:pt x="4137" y="1801"/>
                </a:lnTo>
                <a:lnTo>
                  <a:pt x="4139" y="1799"/>
                </a:lnTo>
                <a:lnTo>
                  <a:pt x="4142" y="1796"/>
                </a:lnTo>
                <a:lnTo>
                  <a:pt x="4150" y="1796"/>
                </a:lnTo>
                <a:lnTo>
                  <a:pt x="4150" y="1796"/>
                </a:lnTo>
                <a:lnTo>
                  <a:pt x="4153" y="1793"/>
                </a:lnTo>
                <a:lnTo>
                  <a:pt x="4153" y="1793"/>
                </a:lnTo>
                <a:lnTo>
                  <a:pt x="4161" y="1791"/>
                </a:lnTo>
                <a:lnTo>
                  <a:pt x="4164" y="1788"/>
                </a:lnTo>
                <a:lnTo>
                  <a:pt x="4164" y="1788"/>
                </a:lnTo>
                <a:lnTo>
                  <a:pt x="4164" y="1785"/>
                </a:lnTo>
                <a:lnTo>
                  <a:pt x="4185" y="1777"/>
                </a:lnTo>
                <a:lnTo>
                  <a:pt x="4188" y="1777"/>
                </a:lnTo>
                <a:lnTo>
                  <a:pt x="4188" y="1775"/>
                </a:lnTo>
                <a:lnTo>
                  <a:pt x="4188" y="1775"/>
                </a:lnTo>
                <a:lnTo>
                  <a:pt x="4188" y="1775"/>
                </a:lnTo>
                <a:lnTo>
                  <a:pt x="4190" y="1775"/>
                </a:lnTo>
                <a:lnTo>
                  <a:pt x="4190" y="1775"/>
                </a:lnTo>
                <a:lnTo>
                  <a:pt x="4193" y="1775"/>
                </a:lnTo>
                <a:lnTo>
                  <a:pt x="4196" y="1772"/>
                </a:lnTo>
                <a:lnTo>
                  <a:pt x="4196" y="1772"/>
                </a:lnTo>
                <a:lnTo>
                  <a:pt x="4198" y="1772"/>
                </a:lnTo>
                <a:lnTo>
                  <a:pt x="4201" y="1769"/>
                </a:lnTo>
                <a:lnTo>
                  <a:pt x="4204" y="1767"/>
                </a:lnTo>
                <a:lnTo>
                  <a:pt x="4209" y="1767"/>
                </a:lnTo>
                <a:lnTo>
                  <a:pt x="4209" y="1767"/>
                </a:lnTo>
                <a:lnTo>
                  <a:pt x="4212" y="1767"/>
                </a:lnTo>
                <a:lnTo>
                  <a:pt x="4214" y="1764"/>
                </a:lnTo>
                <a:lnTo>
                  <a:pt x="4214" y="1764"/>
                </a:lnTo>
                <a:lnTo>
                  <a:pt x="4217" y="1761"/>
                </a:lnTo>
                <a:lnTo>
                  <a:pt x="4217" y="1759"/>
                </a:lnTo>
                <a:lnTo>
                  <a:pt x="4217" y="1756"/>
                </a:lnTo>
                <a:lnTo>
                  <a:pt x="4217" y="1753"/>
                </a:lnTo>
                <a:lnTo>
                  <a:pt x="4217" y="1753"/>
                </a:lnTo>
                <a:lnTo>
                  <a:pt x="4220" y="1751"/>
                </a:lnTo>
                <a:lnTo>
                  <a:pt x="4223" y="1751"/>
                </a:lnTo>
                <a:lnTo>
                  <a:pt x="4225" y="1748"/>
                </a:lnTo>
                <a:lnTo>
                  <a:pt x="4223" y="1748"/>
                </a:lnTo>
                <a:lnTo>
                  <a:pt x="4223" y="1748"/>
                </a:lnTo>
                <a:lnTo>
                  <a:pt x="4220" y="1748"/>
                </a:lnTo>
                <a:lnTo>
                  <a:pt x="4220" y="1745"/>
                </a:lnTo>
                <a:lnTo>
                  <a:pt x="4220" y="1742"/>
                </a:lnTo>
                <a:lnTo>
                  <a:pt x="4223" y="1742"/>
                </a:lnTo>
                <a:lnTo>
                  <a:pt x="4223" y="1742"/>
                </a:lnTo>
                <a:lnTo>
                  <a:pt x="4225" y="1742"/>
                </a:lnTo>
                <a:lnTo>
                  <a:pt x="4225" y="1740"/>
                </a:lnTo>
                <a:lnTo>
                  <a:pt x="4225" y="1737"/>
                </a:lnTo>
                <a:lnTo>
                  <a:pt x="4225" y="1734"/>
                </a:lnTo>
                <a:lnTo>
                  <a:pt x="4228" y="1734"/>
                </a:lnTo>
                <a:lnTo>
                  <a:pt x="4228" y="1734"/>
                </a:lnTo>
                <a:lnTo>
                  <a:pt x="4231" y="1734"/>
                </a:lnTo>
                <a:lnTo>
                  <a:pt x="4231" y="1734"/>
                </a:lnTo>
                <a:lnTo>
                  <a:pt x="4231" y="1734"/>
                </a:lnTo>
                <a:lnTo>
                  <a:pt x="4231" y="1732"/>
                </a:lnTo>
                <a:lnTo>
                  <a:pt x="4231" y="1732"/>
                </a:lnTo>
                <a:lnTo>
                  <a:pt x="4233" y="1729"/>
                </a:lnTo>
                <a:lnTo>
                  <a:pt x="4233" y="1729"/>
                </a:lnTo>
                <a:lnTo>
                  <a:pt x="4241" y="1721"/>
                </a:lnTo>
                <a:lnTo>
                  <a:pt x="4241" y="1721"/>
                </a:lnTo>
                <a:lnTo>
                  <a:pt x="4244" y="1718"/>
                </a:lnTo>
                <a:lnTo>
                  <a:pt x="4244" y="1718"/>
                </a:lnTo>
                <a:lnTo>
                  <a:pt x="4244" y="1716"/>
                </a:lnTo>
                <a:lnTo>
                  <a:pt x="4244" y="1713"/>
                </a:lnTo>
                <a:lnTo>
                  <a:pt x="4244" y="1713"/>
                </a:lnTo>
                <a:lnTo>
                  <a:pt x="4247" y="1710"/>
                </a:lnTo>
                <a:lnTo>
                  <a:pt x="4249" y="1710"/>
                </a:lnTo>
                <a:lnTo>
                  <a:pt x="4249" y="1710"/>
                </a:lnTo>
                <a:lnTo>
                  <a:pt x="4255" y="1710"/>
                </a:lnTo>
                <a:lnTo>
                  <a:pt x="4255" y="1710"/>
                </a:lnTo>
                <a:lnTo>
                  <a:pt x="4255" y="1710"/>
                </a:lnTo>
                <a:lnTo>
                  <a:pt x="4257" y="1708"/>
                </a:lnTo>
                <a:lnTo>
                  <a:pt x="4260" y="1708"/>
                </a:lnTo>
                <a:lnTo>
                  <a:pt x="4265" y="1705"/>
                </a:lnTo>
                <a:lnTo>
                  <a:pt x="4263" y="1705"/>
                </a:lnTo>
                <a:lnTo>
                  <a:pt x="4260" y="1702"/>
                </a:lnTo>
                <a:lnTo>
                  <a:pt x="4257" y="1705"/>
                </a:lnTo>
                <a:lnTo>
                  <a:pt x="4257" y="1705"/>
                </a:lnTo>
                <a:lnTo>
                  <a:pt x="4255" y="1702"/>
                </a:lnTo>
                <a:lnTo>
                  <a:pt x="4255" y="1702"/>
                </a:lnTo>
                <a:lnTo>
                  <a:pt x="4255" y="1700"/>
                </a:lnTo>
                <a:lnTo>
                  <a:pt x="4257" y="1700"/>
                </a:lnTo>
                <a:lnTo>
                  <a:pt x="4257" y="1697"/>
                </a:lnTo>
                <a:lnTo>
                  <a:pt x="4257" y="1697"/>
                </a:lnTo>
                <a:lnTo>
                  <a:pt x="4257" y="1694"/>
                </a:lnTo>
                <a:lnTo>
                  <a:pt x="4257" y="1694"/>
                </a:lnTo>
                <a:lnTo>
                  <a:pt x="4260" y="1692"/>
                </a:lnTo>
                <a:lnTo>
                  <a:pt x="4260" y="1692"/>
                </a:lnTo>
                <a:lnTo>
                  <a:pt x="4260" y="1692"/>
                </a:lnTo>
                <a:lnTo>
                  <a:pt x="4263" y="1692"/>
                </a:lnTo>
                <a:lnTo>
                  <a:pt x="4268" y="1694"/>
                </a:lnTo>
                <a:lnTo>
                  <a:pt x="4268" y="1694"/>
                </a:lnTo>
                <a:lnTo>
                  <a:pt x="4268" y="1692"/>
                </a:lnTo>
                <a:lnTo>
                  <a:pt x="4268" y="1692"/>
                </a:lnTo>
                <a:lnTo>
                  <a:pt x="4268" y="1692"/>
                </a:lnTo>
                <a:lnTo>
                  <a:pt x="4268" y="1692"/>
                </a:lnTo>
                <a:lnTo>
                  <a:pt x="4268" y="1689"/>
                </a:lnTo>
                <a:lnTo>
                  <a:pt x="4268" y="1689"/>
                </a:lnTo>
                <a:lnTo>
                  <a:pt x="4268" y="1689"/>
                </a:lnTo>
                <a:lnTo>
                  <a:pt x="4268" y="1689"/>
                </a:lnTo>
                <a:lnTo>
                  <a:pt x="4271" y="1686"/>
                </a:lnTo>
                <a:lnTo>
                  <a:pt x="4271" y="1686"/>
                </a:lnTo>
                <a:lnTo>
                  <a:pt x="4271" y="1686"/>
                </a:lnTo>
                <a:lnTo>
                  <a:pt x="4273" y="1683"/>
                </a:lnTo>
                <a:lnTo>
                  <a:pt x="4273" y="1683"/>
                </a:lnTo>
                <a:lnTo>
                  <a:pt x="4276" y="1683"/>
                </a:lnTo>
                <a:lnTo>
                  <a:pt x="4276" y="1681"/>
                </a:lnTo>
                <a:lnTo>
                  <a:pt x="4279" y="1681"/>
                </a:lnTo>
                <a:lnTo>
                  <a:pt x="4281" y="1681"/>
                </a:lnTo>
                <a:lnTo>
                  <a:pt x="4281" y="1683"/>
                </a:lnTo>
                <a:lnTo>
                  <a:pt x="4284" y="1681"/>
                </a:lnTo>
                <a:lnTo>
                  <a:pt x="4284" y="1683"/>
                </a:lnTo>
                <a:lnTo>
                  <a:pt x="4284" y="1683"/>
                </a:lnTo>
                <a:lnTo>
                  <a:pt x="4287" y="1683"/>
                </a:lnTo>
                <a:lnTo>
                  <a:pt x="4287" y="1683"/>
                </a:lnTo>
                <a:lnTo>
                  <a:pt x="4290" y="1683"/>
                </a:lnTo>
                <a:lnTo>
                  <a:pt x="4292" y="1681"/>
                </a:lnTo>
                <a:lnTo>
                  <a:pt x="4292" y="1678"/>
                </a:lnTo>
                <a:lnTo>
                  <a:pt x="4295" y="1681"/>
                </a:lnTo>
                <a:lnTo>
                  <a:pt x="4298" y="1681"/>
                </a:lnTo>
                <a:lnTo>
                  <a:pt x="4298" y="1681"/>
                </a:lnTo>
                <a:lnTo>
                  <a:pt x="4300" y="1683"/>
                </a:lnTo>
                <a:lnTo>
                  <a:pt x="4300" y="1683"/>
                </a:lnTo>
                <a:lnTo>
                  <a:pt x="4300" y="1683"/>
                </a:lnTo>
                <a:lnTo>
                  <a:pt x="4300" y="1686"/>
                </a:lnTo>
                <a:lnTo>
                  <a:pt x="4300" y="1686"/>
                </a:lnTo>
                <a:lnTo>
                  <a:pt x="4308" y="1683"/>
                </a:lnTo>
                <a:lnTo>
                  <a:pt x="4308" y="1686"/>
                </a:lnTo>
                <a:lnTo>
                  <a:pt x="4308" y="1686"/>
                </a:lnTo>
                <a:lnTo>
                  <a:pt x="4311" y="1692"/>
                </a:lnTo>
                <a:lnTo>
                  <a:pt x="4314" y="1692"/>
                </a:lnTo>
                <a:lnTo>
                  <a:pt x="4314" y="1692"/>
                </a:lnTo>
                <a:lnTo>
                  <a:pt x="4327" y="1692"/>
                </a:lnTo>
                <a:lnTo>
                  <a:pt x="4330" y="1689"/>
                </a:lnTo>
                <a:lnTo>
                  <a:pt x="4330" y="1689"/>
                </a:lnTo>
                <a:lnTo>
                  <a:pt x="4332" y="1686"/>
                </a:lnTo>
                <a:lnTo>
                  <a:pt x="4332" y="1683"/>
                </a:lnTo>
                <a:lnTo>
                  <a:pt x="4332" y="1678"/>
                </a:lnTo>
                <a:lnTo>
                  <a:pt x="4332" y="1678"/>
                </a:lnTo>
                <a:lnTo>
                  <a:pt x="4335" y="1675"/>
                </a:lnTo>
                <a:lnTo>
                  <a:pt x="4338" y="1673"/>
                </a:lnTo>
                <a:lnTo>
                  <a:pt x="4340" y="1673"/>
                </a:lnTo>
                <a:lnTo>
                  <a:pt x="4338" y="1675"/>
                </a:lnTo>
                <a:lnTo>
                  <a:pt x="4338" y="1678"/>
                </a:lnTo>
                <a:lnTo>
                  <a:pt x="4335" y="1678"/>
                </a:lnTo>
                <a:lnTo>
                  <a:pt x="4335" y="1678"/>
                </a:lnTo>
                <a:lnTo>
                  <a:pt x="4335" y="1681"/>
                </a:lnTo>
                <a:lnTo>
                  <a:pt x="4335" y="1681"/>
                </a:lnTo>
                <a:lnTo>
                  <a:pt x="4335" y="1683"/>
                </a:lnTo>
                <a:lnTo>
                  <a:pt x="4338" y="1689"/>
                </a:lnTo>
                <a:lnTo>
                  <a:pt x="4338" y="1692"/>
                </a:lnTo>
                <a:lnTo>
                  <a:pt x="4338" y="1694"/>
                </a:lnTo>
                <a:lnTo>
                  <a:pt x="4340" y="1697"/>
                </a:lnTo>
                <a:lnTo>
                  <a:pt x="4354" y="1702"/>
                </a:lnTo>
                <a:lnTo>
                  <a:pt x="4357" y="1702"/>
                </a:lnTo>
                <a:lnTo>
                  <a:pt x="4359" y="1708"/>
                </a:lnTo>
                <a:lnTo>
                  <a:pt x="4362" y="1710"/>
                </a:lnTo>
                <a:lnTo>
                  <a:pt x="4362" y="1710"/>
                </a:lnTo>
                <a:lnTo>
                  <a:pt x="4365" y="1708"/>
                </a:lnTo>
                <a:lnTo>
                  <a:pt x="4367" y="1710"/>
                </a:lnTo>
                <a:lnTo>
                  <a:pt x="4365" y="1713"/>
                </a:lnTo>
                <a:lnTo>
                  <a:pt x="4365" y="1718"/>
                </a:lnTo>
                <a:lnTo>
                  <a:pt x="4365" y="1718"/>
                </a:lnTo>
                <a:lnTo>
                  <a:pt x="4367" y="1718"/>
                </a:lnTo>
                <a:lnTo>
                  <a:pt x="4370" y="1721"/>
                </a:lnTo>
                <a:lnTo>
                  <a:pt x="4375" y="1726"/>
                </a:lnTo>
                <a:lnTo>
                  <a:pt x="4378" y="1729"/>
                </a:lnTo>
                <a:lnTo>
                  <a:pt x="4378" y="1732"/>
                </a:lnTo>
                <a:lnTo>
                  <a:pt x="4375" y="1732"/>
                </a:lnTo>
                <a:lnTo>
                  <a:pt x="4375" y="1734"/>
                </a:lnTo>
                <a:lnTo>
                  <a:pt x="4375" y="1734"/>
                </a:lnTo>
                <a:lnTo>
                  <a:pt x="4375" y="1737"/>
                </a:lnTo>
                <a:lnTo>
                  <a:pt x="4373" y="1737"/>
                </a:lnTo>
                <a:lnTo>
                  <a:pt x="4373" y="1737"/>
                </a:lnTo>
                <a:lnTo>
                  <a:pt x="4373" y="1740"/>
                </a:lnTo>
                <a:lnTo>
                  <a:pt x="4373" y="1740"/>
                </a:lnTo>
                <a:lnTo>
                  <a:pt x="4373" y="1740"/>
                </a:lnTo>
                <a:lnTo>
                  <a:pt x="4370" y="1740"/>
                </a:lnTo>
                <a:lnTo>
                  <a:pt x="4370" y="1745"/>
                </a:lnTo>
                <a:lnTo>
                  <a:pt x="4367" y="1748"/>
                </a:lnTo>
                <a:lnTo>
                  <a:pt x="4365" y="1751"/>
                </a:lnTo>
                <a:lnTo>
                  <a:pt x="4362" y="1753"/>
                </a:lnTo>
                <a:lnTo>
                  <a:pt x="4359" y="1756"/>
                </a:lnTo>
                <a:lnTo>
                  <a:pt x="4359" y="1756"/>
                </a:lnTo>
                <a:lnTo>
                  <a:pt x="4359" y="1759"/>
                </a:lnTo>
                <a:lnTo>
                  <a:pt x="4359" y="1759"/>
                </a:lnTo>
                <a:lnTo>
                  <a:pt x="4359" y="1761"/>
                </a:lnTo>
                <a:lnTo>
                  <a:pt x="4359" y="1761"/>
                </a:lnTo>
                <a:lnTo>
                  <a:pt x="4357" y="1767"/>
                </a:lnTo>
                <a:lnTo>
                  <a:pt x="4354" y="1767"/>
                </a:lnTo>
                <a:lnTo>
                  <a:pt x="4351" y="1767"/>
                </a:lnTo>
                <a:lnTo>
                  <a:pt x="4351" y="1769"/>
                </a:lnTo>
                <a:lnTo>
                  <a:pt x="4351" y="1772"/>
                </a:lnTo>
                <a:lnTo>
                  <a:pt x="4351" y="1775"/>
                </a:lnTo>
                <a:lnTo>
                  <a:pt x="4346" y="1777"/>
                </a:lnTo>
                <a:lnTo>
                  <a:pt x="4340" y="1783"/>
                </a:lnTo>
                <a:lnTo>
                  <a:pt x="4338" y="1785"/>
                </a:lnTo>
                <a:lnTo>
                  <a:pt x="4335" y="1788"/>
                </a:lnTo>
                <a:lnTo>
                  <a:pt x="4335" y="1788"/>
                </a:lnTo>
                <a:lnTo>
                  <a:pt x="4338" y="1788"/>
                </a:lnTo>
                <a:lnTo>
                  <a:pt x="4340" y="1788"/>
                </a:lnTo>
                <a:lnTo>
                  <a:pt x="4340" y="1788"/>
                </a:lnTo>
                <a:lnTo>
                  <a:pt x="4340" y="1791"/>
                </a:lnTo>
                <a:lnTo>
                  <a:pt x="4340" y="1791"/>
                </a:lnTo>
                <a:lnTo>
                  <a:pt x="4338" y="1791"/>
                </a:lnTo>
                <a:lnTo>
                  <a:pt x="4335" y="1793"/>
                </a:lnTo>
                <a:lnTo>
                  <a:pt x="4332" y="1793"/>
                </a:lnTo>
                <a:lnTo>
                  <a:pt x="4332" y="1796"/>
                </a:lnTo>
                <a:lnTo>
                  <a:pt x="4332" y="1796"/>
                </a:lnTo>
                <a:lnTo>
                  <a:pt x="4332" y="1796"/>
                </a:lnTo>
                <a:lnTo>
                  <a:pt x="4330" y="1799"/>
                </a:lnTo>
                <a:lnTo>
                  <a:pt x="4330" y="1799"/>
                </a:lnTo>
                <a:lnTo>
                  <a:pt x="4327" y="1799"/>
                </a:lnTo>
                <a:lnTo>
                  <a:pt x="4324" y="1799"/>
                </a:lnTo>
                <a:lnTo>
                  <a:pt x="4322" y="1799"/>
                </a:lnTo>
                <a:lnTo>
                  <a:pt x="4316" y="1804"/>
                </a:lnTo>
                <a:lnTo>
                  <a:pt x="4316" y="1804"/>
                </a:lnTo>
                <a:lnTo>
                  <a:pt x="4311" y="1804"/>
                </a:lnTo>
                <a:lnTo>
                  <a:pt x="4308" y="1807"/>
                </a:lnTo>
                <a:lnTo>
                  <a:pt x="4303" y="1810"/>
                </a:lnTo>
                <a:lnTo>
                  <a:pt x="4303" y="1812"/>
                </a:lnTo>
                <a:lnTo>
                  <a:pt x="4303" y="1812"/>
                </a:lnTo>
                <a:lnTo>
                  <a:pt x="4303" y="1815"/>
                </a:lnTo>
                <a:lnTo>
                  <a:pt x="4303" y="1815"/>
                </a:lnTo>
                <a:lnTo>
                  <a:pt x="4303" y="1818"/>
                </a:lnTo>
                <a:lnTo>
                  <a:pt x="4303" y="1818"/>
                </a:lnTo>
                <a:lnTo>
                  <a:pt x="4303" y="1818"/>
                </a:lnTo>
                <a:lnTo>
                  <a:pt x="4303" y="1820"/>
                </a:lnTo>
                <a:lnTo>
                  <a:pt x="4303" y="1820"/>
                </a:lnTo>
                <a:lnTo>
                  <a:pt x="4303" y="1820"/>
                </a:lnTo>
                <a:lnTo>
                  <a:pt x="4303" y="1820"/>
                </a:lnTo>
                <a:lnTo>
                  <a:pt x="4303" y="1823"/>
                </a:lnTo>
                <a:lnTo>
                  <a:pt x="4306" y="1826"/>
                </a:lnTo>
                <a:lnTo>
                  <a:pt x="4308" y="1826"/>
                </a:lnTo>
                <a:lnTo>
                  <a:pt x="4308" y="1826"/>
                </a:lnTo>
                <a:lnTo>
                  <a:pt x="4308" y="1826"/>
                </a:lnTo>
                <a:lnTo>
                  <a:pt x="4308" y="1826"/>
                </a:lnTo>
                <a:lnTo>
                  <a:pt x="4311" y="1826"/>
                </a:lnTo>
                <a:lnTo>
                  <a:pt x="4311" y="1828"/>
                </a:lnTo>
                <a:lnTo>
                  <a:pt x="4311" y="1828"/>
                </a:lnTo>
                <a:lnTo>
                  <a:pt x="4308" y="1828"/>
                </a:lnTo>
                <a:lnTo>
                  <a:pt x="4308" y="1828"/>
                </a:lnTo>
                <a:lnTo>
                  <a:pt x="4308" y="1828"/>
                </a:lnTo>
                <a:lnTo>
                  <a:pt x="4308" y="1831"/>
                </a:lnTo>
                <a:lnTo>
                  <a:pt x="4308" y="1831"/>
                </a:lnTo>
                <a:lnTo>
                  <a:pt x="4308" y="1831"/>
                </a:lnTo>
                <a:lnTo>
                  <a:pt x="4308" y="1831"/>
                </a:lnTo>
                <a:lnTo>
                  <a:pt x="4308" y="1831"/>
                </a:lnTo>
                <a:lnTo>
                  <a:pt x="4308" y="1834"/>
                </a:lnTo>
                <a:lnTo>
                  <a:pt x="4308" y="1834"/>
                </a:lnTo>
                <a:lnTo>
                  <a:pt x="4308" y="1834"/>
                </a:lnTo>
                <a:lnTo>
                  <a:pt x="4308" y="1834"/>
                </a:lnTo>
                <a:lnTo>
                  <a:pt x="4306" y="1834"/>
                </a:lnTo>
                <a:lnTo>
                  <a:pt x="4303" y="1831"/>
                </a:lnTo>
                <a:lnTo>
                  <a:pt x="4303" y="1834"/>
                </a:lnTo>
                <a:lnTo>
                  <a:pt x="4298" y="1836"/>
                </a:lnTo>
                <a:lnTo>
                  <a:pt x="4298" y="1836"/>
                </a:lnTo>
                <a:lnTo>
                  <a:pt x="4290" y="1836"/>
                </a:lnTo>
                <a:lnTo>
                  <a:pt x="4290" y="1836"/>
                </a:lnTo>
                <a:lnTo>
                  <a:pt x="4287" y="1839"/>
                </a:lnTo>
                <a:lnTo>
                  <a:pt x="4284" y="1842"/>
                </a:lnTo>
                <a:lnTo>
                  <a:pt x="4284" y="1844"/>
                </a:lnTo>
                <a:lnTo>
                  <a:pt x="4281" y="1844"/>
                </a:lnTo>
                <a:lnTo>
                  <a:pt x="4281" y="1844"/>
                </a:lnTo>
                <a:lnTo>
                  <a:pt x="4281" y="1844"/>
                </a:lnTo>
                <a:lnTo>
                  <a:pt x="4281" y="1847"/>
                </a:lnTo>
                <a:lnTo>
                  <a:pt x="4281" y="1847"/>
                </a:lnTo>
                <a:lnTo>
                  <a:pt x="4284" y="1847"/>
                </a:lnTo>
                <a:lnTo>
                  <a:pt x="4287" y="1847"/>
                </a:lnTo>
                <a:lnTo>
                  <a:pt x="4287" y="1847"/>
                </a:lnTo>
                <a:lnTo>
                  <a:pt x="4290" y="1847"/>
                </a:lnTo>
                <a:lnTo>
                  <a:pt x="4290" y="1847"/>
                </a:lnTo>
                <a:lnTo>
                  <a:pt x="4292" y="1847"/>
                </a:lnTo>
                <a:lnTo>
                  <a:pt x="4292" y="1844"/>
                </a:lnTo>
                <a:lnTo>
                  <a:pt x="4298" y="1847"/>
                </a:lnTo>
                <a:lnTo>
                  <a:pt x="4298" y="1847"/>
                </a:lnTo>
                <a:lnTo>
                  <a:pt x="4300" y="1847"/>
                </a:lnTo>
                <a:lnTo>
                  <a:pt x="4303" y="1852"/>
                </a:lnTo>
                <a:lnTo>
                  <a:pt x="4306" y="1860"/>
                </a:lnTo>
                <a:lnTo>
                  <a:pt x="4308" y="1863"/>
                </a:lnTo>
                <a:lnTo>
                  <a:pt x="4311" y="1863"/>
                </a:lnTo>
                <a:lnTo>
                  <a:pt x="4324" y="1863"/>
                </a:lnTo>
                <a:lnTo>
                  <a:pt x="4324" y="1860"/>
                </a:lnTo>
                <a:lnTo>
                  <a:pt x="4327" y="1860"/>
                </a:lnTo>
                <a:lnTo>
                  <a:pt x="4335" y="1860"/>
                </a:lnTo>
                <a:lnTo>
                  <a:pt x="4338" y="1860"/>
                </a:lnTo>
                <a:lnTo>
                  <a:pt x="4340" y="1860"/>
                </a:lnTo>
                <a:lnTo>
                  <a:pt x="4340" y="1860"/>
                </a:lnTo>
                <a:lnTo>
                  <a:pt x="4343" y="1860"/>
                </a:lnTo>
                <a:lnTo>
                  <a:pt x="4343" y="1858"/>
                </a:lnTo>
                <a:lnTo>
                  <a:pt x="4346" y="1858"/>
                </a:lnTo>
                <a:lnTo>
                  <a:pt x="4346" y="1860"/>
                </a:lnTo>
                <a:lnTo>
                  <a:pt x="4343" y="1860"/>
                </a:lnTo>
                <a:lnTo>
                  <a:pt x="4338" y="1863"/>
                </a:lnTo>
                <a:lnTo>
                  <a:pt x="4335" y="1863"/>
                </a:lnTo>
                <a:lnTo>
                  <a:pt x="4332" y="1863"/>
                </a:lnTo>
                <a:lnTo>
                  <a:pt x="4330" y="1863"/>
                </a:lnTo>
                <a:lnTo>
                  <a:pt x="4330" y="1863"/>
                </a:lnTo>
                <a:lnTo>
                  <a:pt x="4330" y="1866"/>
                </a:lnTo>
                <a:lnTo>
                  <a:pt x="4327" y="1868"/>
                </a:lnTo>
                <a:lnTo>
                  <a:pt x="4327" y="1868"/>
                </a:lnTo>
                <a:lnTo>
                  <a:pt x="4327" y="1871"/>
                </a:lnTo>
                <a:lnTo>
                  <a:pt x="4324" y="1871"/>
                </a:lnTo>
                <a:lnTo>
                  <a:pt x="4322" y="1874"/>
                </a:lnTo>
                <a:lnTo>
                  <a:pt x="4319" y="1877"/>
                </a:lnTo>
                <a:lnTo>
                  <a:pt x="4319" y="1877"/>
                </a:lnTo>
                <a:lnTo>
                  <a:pt x="4319" y="1874"/>
                </a:lnTo>
                <a:lnTo>
                  <a:pt x="4319" y="1874"/>
                </a:lnTo>
                <a:lnTo>
                  <a:pt x="4314" y="1877"/>
                </a:lnTo>
                <a:lnTo>
                  <a:pt x="4314" y="1877"/>
                </a:lnTo>
                <a:lnTo>
                  <a:pt x="4316" y="1877"/>
                </a:lnTo>
                <a:lnTo>
                  <a:pt x="4319" y="1879"/>
                </a:lnTo>
                <a:lnTo>
                  <a:pt x="4316" y="1879"/>
                </a:lnTo>
                <a:lnTo>
                  <a:pt x="4314" y="1879"/>
                </a:lnTo>
                <a:lnTo>
                  <a:pt x="4316" y="1882"/>
                </a:lnTo>
                <a:lnTo>
                  <a:pt x="4316" y="1882"/>
                </a:lnTo>
                <a:lnTo>
                  <a:pt x="4316" y="1882"/>
                </a:lnTo>
                <a:lnTo>
                  <a:pt x="4314" y="1885"/>
                </a:lnTo>
                <a:lnTo>
                  <a:pt x="4316" y="1885"/>
                </a:lnTo>
                <a:lnTo>
                  <a:pt x="4316" y="1887"/>
                </a:lnTo>
                <a:lnTo>
                  <a:pt x="4319" y="1885"/>
                </a:lnTo>
                <a:lnTo>
                  <a:pt x="4319" y="1887"/>
                </a:lnTo>
                <a:lnTo>
                  <a:pt x="4322" y="1890"/>
                </a:lnTo>
                <a:lnTo>
                  <a:pt x="4322" y="1893"/>
                </a:lnTo>
                <a:lnTo>
                  <a:pt x="4322" y="1895"/>
                </a:lnTo>
                <a:lnTo>
                  <a:pt x="4316" y="1898"/>
                </a:lnTo>
                <a:lnTo>
                  <a:pt x="4311" y="1901"/>
                </a:lnTo>
                <a:lnTo>
                  <a:pt x="4306" y="1903"/>
                </a:lnTo>
                <a:lnTo>
                  <a:pt x="4303" y="1903"/>
                </a:lnTo>
                <a:lnTo>
                  <a:pt x="4300" y="1903"/>
                </a:lnTo>
                <a:lnTo>
                  <a:pt x="4300" y="1903"/>
                </a:lnTo>
                <a:lnTo>
                  <a:pt x="4298" y="1903"/>
                </a:lnTo>
                <a:lnTo>
                  <a:pt x="4298" y="1903"/>
                </a:lnTo>
                <a:lnTo>
                  <a:pt x="4298" y="1901"/>
                </a:lnTo>
                <a:lnTo>
                  <a:pt x="4298" y="1901"/>
                </a:lnTo>
                <a:lnTo>
                  <a:pt x="4295" y="1901"/>
                </a:lnTo>
                <a:lnTo>
                  <a:pt x="4292" y="1901"/>
                </a:lnTo>
                <a:lnTo>
                  <a:pt x="4290" y="1903"/>
                </a:lnTo>
                <a:lnTo>
                  <a:pt x="4290" y="1903"/>
                </a:lnTo>
                <a:lnTo>
                  <a:pt x="4290" y="1906"/>
                </a:lnTo>
                <a:lnTo>
                  <a:pt x="4292" y="1909"/>
                </a:lnTo>
                <a:lnTo>
                  <a:pt x="4292" y="1909"/>
                </a:lnTo>
                <a:lnTo>
                  <a:pt x="4290" y="1909"/>
                </a:lnTo>
                <a:lnTo>
                  <a:pt x="4290" y="1909"/>
                </a:lnTo>
                <a:lnTo>
                  <a:pt x="4287" y="1909"/>
                </a:lnTo>
                <a:lnTo>
                  <a:pt x="4284" y="1911"/>
                </a:lnTo>
                <a:lnTo>
                  <a:pt x="4281" y="1911"/>
                </a:lnTo>
                <a:lnTo>
                  <a:pt x="4281" y="1914"/>
                </a:lnTo>
                <a:lnTo>
                  <a:pt x="4279" y="1914"/>
                </a:lnTo>
                <a:lnTo>
                  <a:pt x="4279" y="1911"/>
                </a:lnTo>
                <a:lnTo>
                  <a:pt x="4279" y="1911"/>
                </a:lnTo>
                <a:lnTo>
                  <a:pt x="4276" y="1911"/>
                </a:lnTo>
                <a:lnTo>
                  <a:pt x="4273" y="1911"/>
                </a:lnTo>
                <a:lnTo>
                  <a:pt x="4271" y="1911"/>
                </a:lnTo>
                <a:lnTo>
                  <a:pt x="4271" y="1914"/>
                </a:lnTo>
                <a:lnTo>
                  <a:pt x="4268" y="1917"/>
                </a:lnTo>
                <a:lnTo>
                  <a:pt x="4268" y="1917"/>
                </a:lnTo>
                <a:lnTo>
                  <a:pt x="4273" y="1917"/>
                </a:lnTo>
                <a:lnTo>
                  <a:pt x="4273" y="1919"/>
                </a:lnTo>
                <a:lnTo>
                  <a:pt x="4273" y="1919"/>
                </a:lnTo>
                <a:lnTo>
                  <a:pt x="4271" y="1922"/>
                </a:lnTo>
                <a:lnTo>
                  <a:pt x="4271" y="1925"/>
                </a:lnTo>
                <a:lnTo>
                  <a:pt x="4271" y="1925"/>
                </a:lnTo>
                <a:lnTo>
                  <a:pt x="4273" y="1927"/>
                </a:lnTo>
                <a:lnTo>
                  <a:pt x="4273" y="1927"/>
                </a:lnTo>
                <a:lnTo>
                  <a:pt x="4273" y="1930"/>
                </a:lnTo>
                <a:lnTo>
                  <a:pt x="4273" y="1930"/>
                </a:lnTo>
                <a:lnTo>
                  <a:pt x="4271" y="1933"/>
                </a:lnTo>
                <a:lnTo>
                  <a:pt x="4271" y="1933"/>
                </a:lnTo>
                <a:lnTo>
                  <a:pt x="4273" y="1933"/>
                </a:lnTo>
                <a:lnTo>
                  <a:pt x="4273" y="1936"/>
                </a:lnTo>
                <a:lnTo>
                  <a:pt x="4273" y="1938"/>
                </a:lnTo>
                <a:lnTo>
                  <a:pt x="4276" y="1938"/>
                </a:lnTo>
                <a:lnTo>
                  <a:pt x="4279" y="1938"/>
                </a:lnTo>
                <a:lnTo>
                  <a:pt x="4281" y="1933"/>
                </a:lnTo>
                <a:lnTo>
                  <a:pt x="4281" y="1933"/>
                </a:lnTo>
                <a:lnTo>
                  <a:pt x="4281" y="1933"/>
                </a:lnTo>
                <a:lnTo>
                  <a:pt x="4281" y="1930"/>
                </a:lnTo>
                <a:lnTo>
                  <a:pt x="4284" y="1930"/>
                </a:lnTo>
                <a:lnTo>
                  <a:pt x="4287" y="1930"/>
                </a:lnTo>
                <a:lnTo>
                  <a:pt x="4292" y="1927"/>
                </a:lnTo>
                <a:lnTo>
                  <a:pt x="4295" y="1927"/>
                </a:lnTo>
                <a:lnTo>
                  <a:pt x="4306" y="1927"/>
                </a:lnTo>
                <a:lnTo>
                  <a:pt x="4306" y="1927"/>
                </a:lnTo>
                <a:lnTo>
                  <a:pt x="4306" y="1925"/>
                </a:lnTo>
                <a:lnTo>
                  <a:pt x="4306" y="1925"/>
                </a:lnTo>
                <a:lnTo>
                  <a:pt x="4311" y="1922"/>
                </a:lnTo>
                <a:lnTo>
                  <a:pt x="4314" y="1922"/>
                </a:lnTo>
                <a:lnTo>
                  <a:pt x="4319" y="1922"/>
                </a:lnTo>
                <a:lnTo>
                  <a:pt x="4322" y="1922"/>
                </a:lnTo>
                <a:lnTo>
                  <a:pt x="4324" y="1922"/>
                </a:lnTo>
                <a:lnTo>
                  <a:pt x="4324" y="1919"/>
                </a:lnTo>
                <a:lnTo>
                  <a:pt x="4324" y="1919"/>
                </a:lnTo>
                <a:lnTo>
                  <a:pt x="4324" y="1917"/>
                </a:lnTo>
                <a:lnTo>
                  <a:pt x="4322" y="1914"/>
                </a:lnTo>
                <a:lnTo>
                  <a:pt x="4319" y="1914"/>
                </a:lnTo>
                <a:lnTo>
                  <a:pt x="4316" y="1914"/>
                </a:lnTo>
                <a:lnTo>
                  <a:pt x="4314" y="1914"/>
                </a:lnTo>
                <a:lnTo>
                  <a:pt x="4314" y="1914"/>
                </a:lnTo>
                <a:lnTo>
                  <a:pt x="4314" y="1911"/>
                </a:lnTo>
                <a:lnTo>
                  <a:pt x="4316" y="1911"/>
                </a:lnTo>
                <a:lnTo>
                  <a:pt x="4316" y="1911"/>
                </a:lnTo>
                <a:lnTo>
                  <a:pt x="4319" y="1911"/>
                </a:lnTo>
                <a:lnTo>
                  <a:pt x="4319" y="1911"/>
                </a:lnTo>
                <a:lnTo>
                  <a:pt x="4319" y="1909"/>
                </a:lnTo>
                <a:lnTo>
                  <a:pt x="4319" y="1909"/>
                </a:lnTo>
                <a:lnTo>
                  <a:pt x="4319" y="1906"/>
                </a:lnTo>
                <a:lnTo>
                  <a:pt x="4319" y="1906"/>
                </a:lnTo>
                <a:lnTo>
                  <a:pt x="4319" y="1906"/>
                </a:lnTo>
                <a:lnTo>
                  <a:pt x="4322" y="1906"/>
                </a:lnTo>
                <a:lnTo>
                  <a:pt x="4322" y="1906"/>
                </a:lnTo>
                <a:lnTo>
                  <a:pt x="4324" y="1906"/>
                </a:lnTo>
                <a:lnTo>
                  <a:pt x="4327" y="1906"/>
                </a:lnTo>
                <a:lnTo>
                  <a:pt x="4327" y="1906"/>
                </a:lnTo>
                <a:lnTo>
                  <a:pt x="4324" y="1903"/>
                </a:lnTo>
                <a:lnTo>
                  <a:pt x="4327" y="1903"/>
                </a:lnTo>
                <a:lnTo>
                  <a:pt x="4327" y="1903"/>
                </a:lnTo>
                <a:lnTo>
                  <a:pt x="4330" y="1903"/>
                </a:lnTo>
                <a:lnTo>
                  <a:pt x="4332" y="1906"/>
                </a:lnTo>
                <a:lnTo>
                  <a:pt x="4335" y="1909"/>
                </a:lnTo>
                <a:lnTo>
                  <a:pt x="4338" y="1911"/>
                </a:lnTo>
                <a:lnTo>
                  <a:pt x="4338" y="1911"/>
                </a:lnTo>
                <a:lnTo>
                  <a:pt x="4340" y="1911"/>
                </a:lnTo>
                <a:lnTo>
                  <a:pt x="4340" y="1911"/>
                </a:lnTo>
                <a:lnTo>
                  <a:pt x="4340" y="1909"/>
                </a:lnTo>
                <a:lnTo>
                  <a:pt x="4340" y="1909"/>
                </a:lnTo>
                <a:lnTo>
                  <a:pt x="4340" y="1906"/>
                </a:lnTo>
                <a:lnTo>
                  <a:pt x="4335" y="1903"/>
                </a:lnTo>
                <a:lnTo>
                  <a:pt x="4335" y="1901"/>
                </a:lnTo>
                <a:lnTo>
                  <a:pt x="4338" y="1903"/>
                </a:lnTo>
                <a:lnTo>
                  <a:pt x="4340" y="1903"/>
                </a:lnTo>
                <a:lnTo>
                  <a:pt x="4343" y="1906"/>
                </a:lnTo>
                <a:lnTo>
                  <a:pt x="4343" y="1903"/>
                </a:lnTo>
                <a:lnTo>
                  <a:pt x="4343" y="1903"/>
                </a:lnTo>
                <a:lnTo>
                  <a:pt x="4343" y="1901"/>
                </a:lnTo>
                <a:lnTo>
                  <a:pt x="4340" y="1901"/>
                </a:lnTo>
                <a:lnTo>
                  <a:pt x="4343" y="1901"/>
                </a:lnTo>
                <a:lnTo>
                  <a:pt x="4343" y="1901"/>
                </a:lnTo>
                <a:lnTo>
                  <a:pt x="4343" y="1901"/>
                </a:lnTo>
                <a:lnTo>
                  <a:pt x="4346" y="1901"/>
                </a:lnTo>
                <a:lnTo>
                  <a:pt x="4346" y="1901"/>
                </a:lnTo>
                <a:lnTo>
                  <a:pt x="4348" y="1901"/>
                </a:lnTo>
                <a:lnTo>
                  <a:pt x="4348" y="1898"/>
                </a:lnTo>
                <a:lnTo>
                  <a:pt x="4348" y="1898"/>
                </a:lnTo>
                <a:lnTo>
                  <a:pt x="4354" y="1898"/>
                </a:lnTo>
                <a:lnTo>
                  <a:pt x="4357" y="1898"/>
                </a:lnTo>
                <a:lnTo>
                  <a:pt x="4354" y="1895"/>
                </a:lnTo>
                <a:lnTo>
                  <a:pt x="4354" y="1895"/>
                </a:lnTo>
                <a:lnTo>
                  <a:pt x="4357" y="1895"/>
                </a:lnTo>
                <a:lnTo>
                  <a:pt x="4357" y="1895"/>
                </a:lnTo>
                <a:lnTo>
                  <a:pt x="4357" y="1895"/>
                </a:lnTo>
                <a:lnTo>
                  <a:pt x="4362" y="1890"/>
                </a:lnTo>
                <a:lnTo>
                  <a:pt x="4365" y="1890"/>
                </a:lnTo>
                <a:lnTo>
                  <a:pt x="4365" y="1890"/>
                </a:lnTo>
                <a:lnTo>
                  <a:pt x="4365" y="1887"/>
                </a:lnTo>
                <a:lnTo>
                  <a:pt x="4362" y="1887"/>
                </a:lnTo>
                <a:lnTo>
                  <a:pt x="4359" y="1887"/>
                </a:lnTo>
                <a:lnTo>
                  <a:pt x="4359" y="1887"/>
                </a:lnTo>
                <a:lnTo>
                  <a:pt x="4362" y="1885"/>
                </a:lnTo>
                <a:lnTo>
                  <a:pt x="4362" y="1885"/>
                </a:lnTo>
                <a:lnTo>
                  <a:pt x="4362" y="1882"/>
                </a:lnTo>
                <a:lnTo>
                  <a:pt x="4367" y="1877"/>
                </a:lnTo>
                <a:lnTo>
                  <a:pt x="4373" y="1874"/>
                </a:lnTo>
                <a:lnTo>
                  <a:pt x="4373" y="1871"/>
                </a:lnTo>
                <a:lnTo>
                  <a:pt x="4373" y="1868"/>
                </a:lnTo>
                <a:lnTo>
                  <a:pt x="4373" y="1868"/>
                </a:lnTo>
                <a:lnTo>
                  <a:pt x="4373" y="1868"/>
                </a:lnTo>
                <a:lnTo>
                  <a:pt x="4375" y="1868"/>
                </a:lnTo>
                <a:lnTo>
                  <a:pt x="4375" y="1868"/>
                </a:lnTo>
                <a:lnTo>
                  <a:pt x="4375" y="1866"/>
                </a:lnTo>
                <a:lnTo>
                  <a:pt x="4378" y="1866"/>
                </a:lnTo>
                <a:lnTo>
                  <a:pt x="4378" y="1866"/>
                </a:lnTo>
                <a:lnTo>
                  <a:pt x="4381" y="1863"/>
                </a:lnTo>
                <a:lnTo>
                  <a:pt x="4381" y="1863"/>
                </a:lnTo>
                <a:lnTo>
                  <a:pt x="4381" y="1863"/>
                </a:lnTo>
                <a:lnTo>
                  <a:pt x="4383" y="1860"/>
                </a:lnTo>
                <a:lnTo>
                  <a:pt x="4386" y="1860"/>
                </a:lnTo>
                <a:lnTo>
                  <a:pt x="4386" y="1858"/>
                </a:lnTo>
                <a:lnTo>
                  <a:pt x="4389" y="1858"/>
                </a:lnTo>
                <a:lnTo>
                  <a:pt x="4391" y="1858"/>
                </a:lnTo>
                <a:lnTo>
                  <a:pt x="4394" y="1858"/>
                </a:lnTo>
                <a:lnTo>
                  <a:pt x="4394" y="1858"/>
                </a:lnTo>
                <a:lnTo>
                  <a:pt x="4399" y="1852"/>
                </a:lnTo>
                <a:lnTo>
                  <a:pt x="4399" y="1852"/>
                </a:lnTo>
                <a:lnTo>
                  <a:pt x="4399" y="1852"/>
                </a:lnTo>
                <a:lnTo>
                  <a:pt x="4399" y="1852"/>
                </a:lnTo>
                <a:lnTo>
                  <a:pt x="4402" y="1852"/>
                </a:lnTo>
                <a:lnTo>
                  <a:pt x="4402" y="1852"/>
                </a:lnTo>
                <a:lnTo>
                  <a:pt x="4402" y="1852"/>
                </a:lnTo>
                <a:lnTo>
                  <a:pt x="4399" y="1850"/>
                </a:lnTo>
                <a:lnTo>
                  <a:pt x="4399" y="1850"/>
                </a:lnTo>
                <a:lnTo>
                  <a:pt x="4402" y="1850"/>
                </a:lnTo>
                <a:lnTo>
                  <a:pt x="4402" y="1850"/>
                </a:lnTo>
                <a:lnTo>
                  <a:pt x="4402" y="1852"/>
                </a:lnTo>
                <a:lnTo>
                  <a:pt x="4405" y="1852"/>
                </a:lnTo>
                <a:lnTo>
                  <a:pt x="4407" y="1847"/>
                </a:lnTo>
                <a:lnTo>
                  <a:pt x="4407" y="1844"/>
                </a:lnTo>
                <a:lnTo>
                  <a:pt x="4410" y="1844"/>
                </a:lnTo>
                <a:lnTo>
                  <a:pt x="4410" y="1844"/>
                </a:lnTo>
                <a:lnTo>
                  <a:pt x="4410" y="1847"/>
                </a:lnTo>
                <a:lnTo>
                  <a:pt x="4413" y="1847"/>
                </a:lnTo>
                <a:lnTo>
                  <a:pt x="4413" y="1847"/>
                </a:lnTo>
                <a:lnTo>
                  <a:pt x="4413" y="1844"/>
                </a:lnTo>
                <a:lnTo>
                  <a:pt x="4415" y="1844"/>
                </a:lnTo>
                <a:lnTo>
                  <a:pt x="4421" y="1842"/>
                </a:lnTo>
                <a:lnTo>
                  <a:pt x="4421" y="1842"/>
                </a:lnTo>
                <a:lnTo>
                  <a:pt x="4421" y="1839"/>
                </a:lnTo>
                <a:lnTo>
                  <a:pt x="4426" y="1834"/>
                </a:lnTo>
                <a:lnTo>
                  <a:pt x="4429" y="1836"/>
                </a:lnTo>
                <a:lnTo>
                  <a:pt x="4437" y="1834"/>
                </a:lnTo>
                <a:lnTo>
                  <a:pt x="4437" y="1836"/>
                </a:lnTo>
                <a:lnTo>
                  <a:pt x="4440" y="1834"/>
                </a:lnTo>
                <a:lnTo>
                  <a:pt x="4440" y="1831"/>
                </a:lnTo>
                <a:lnTo>
                  <a:pt x="4440" y="1831"/>
                </a:lnTo>
                <a:lnTo>
                  <a:pt x="4440" y="1828"/>
                </a:lnTo>
                <a:lnTo>
                  <a:pt x="4440" y="1828"/>
                </a:lnTo>
                <a:lnTo>
                  <a:pt x="4440" y="1828"/>
                </a:lnTo>
                <a:lnTo>
                  <a:pt x="4442" y="1828"/>
                </a:lnTo>
                <a:lnTo>
                  <a:pt x="4442" y="1828"/>
                </a:lnTo>
                <a:lnTo>
                  <a:pt x="4442" y="1828"/>
                </a:lnTo>
                <a:lnTo>
                  <a:pt x="4442" y="1828"/>
                </a:lnTo>
                <a:lnTo>
                  <a:pt x="4445" y="1828"/>
                </a:lnTo>
                <a:lnTo>
                  <a:pt x="4445" y="1828"/>
                </a:lnTo>
                <a:lnTo>
                  <a:pt x="4450" y="1826"/>
                </a:lnTo>
                <a:lnTo>
                  <a:pt x="4450" y="1826"/>
                </a:lnTo>
                <a:lnTo>
                  <a:pt x="4453" y="1828"/>
                </a:lnTo>
                <a:lnTo>
                  <a:pt x="4456" y="1828"/>
                </a:lnTo>
                <a:lnTo>
                  <a:pt x="4461" y="1828"/>
                </a:lnTo>
                <a:lnTo>
                  <a:pt x="4464" y="1826"/>
                </a:lnTo>
                <a:lnTo>
                  <a:pt x="4464" y="1823"/>
                </a:lnTo>
                <a:lnTo>
                  <a:pt x="4464" y="1823"/>
                </a:lnTo>
                <a:lnTo>
                  <a:pt x="4464" y="1823"/>
                </a:lnTo>
                <a:lnTo>
                  <a:pt x="4464" y="1823"/>
                </a:lnTo>
                <a:lnTo>
                  <a:pt x="4461" y="1823"/>
                </a:lnTo>
                <a:lnTo>
                  <a:pt x="4461" y="1820"/>
                </a:lnTo>
                <a:lnTo>
                  <a:pt x="4458" y="1820"/>
                </a:lnTo>
                <a:lnTo>
                  <a:pt x="4458" y="1820"/>
                </a:lnTo>
                <a:lnTo>
                  <a:pt x="4458" y="1820"/>
                </a:lnTo>
                <a:lnTo>
                  <a:pt x="4458" y="1818"/>
                </a:lnTo>
                <a:lnTo>
                  <a:pt x="4461" y="1818"/>
                </a:lnTo>
                <a:lnTo>
                  <a:pt x="4464" y="1820"/>
                </a:lnTo>
                <a:lnTo>
                  <a:pt x="4464" y="1818"/>
                </a:lnTo>
                <a:lnTo>
                  <a:pt x="4464" y="1818"/>
                </a:lnTo>
                <a:lnTo>
                  <a:pt x="4464" y="1815"/>
                </a:lnTo>
                <a:lnTo>
                  <a:pt x="4461" y="1815"/>
                </a:lnTo>
                <a:lnTo>
                  <a:pt x="4461" y="1812"/>
                </a:lnTo>
                <a:lnTo>
                  <a:pt x="4461" y="1812"/>
                </a:lnTo>
                <a:lnTo>
                  <a:pt x="4464" y="1812"/>
                </a:lnTo>
                <a:lnTo>
                  <a:pt x="4464" y="1812"/>
                </a:lnTo>
                <a:lnTo>
                  <a:pt x="4464" y="1812"/>
                </a:lnTo>
                <a:lnTo>
                  <a:pt x="4464" y="1812"/>
                </a:lnTo>
                <a:lnTo>
                  <a:pt x="4464" y="1815"/>
                </a:lnTo>
                <a:lnTo>
                  <a:pt x="4466" y="1812"/>
                </a:lnTo>
                <a:lnTo>
                  <a:pt x="4466" y="1812"/>
                </a:lnTo>
                <a:lnTo>
                  <a:pt x="4469" y="1815"/>
                </a:lnTo>
                <a:lnTo>
                  <a:pt x="4469" y="1815"/>
                </a:lnTo>
                <a:lnTo>
                  <a:pt x="4472" y="1815"/>
                </a:lnTo>
                <a:lnTo>
                  <a:pt x="4474" y="1815"/>
                </a:lnTo>
                <a:lnTo>
                  <a:pt x="4474" y="1815"/>
                </a:lnTo>
                <a:lnTo>
                  <a:pt x="4477" y="1812"/>
                </a:lnTo>
                <a:lnTo>
                  <a:pt x="4477" y="1812"/>
                </a:lnTo>
                <a:lnTo>
                  <a:pt x="4477" y="1810"/>
                </a:lnTo>
                <a:lnTo>
                  <a:pt x="4477" y="1810"/>
                </a:lnTo>
                <a:lnTo>
                  <a:pt x="4477" y="1810"/>
                </a:lnTo>
                <a:lnTo>
                  <a:pt x="4477" y="1812"/>
                </a:lnTo>
                <a:lnTo>
                  <a:pt x="4477" y="1812"/>
                </a:lnTo>
                <a:lnTo>
                  <a:pt x="4477" y="1812"/>
                </a:lnTo>
                <a:lnTo>
                  <a:pt x="4477" y="1815"/>
                </a:lnTo>
                <a:lnTo>
                  <a:pt x="4477" y="1820"/>
                </a:lnTo>
                <a:lnTo>
                  <a:pt x="4477" y="1820"/>
                </a:lnTo>
                <a:lnTo>
                  <a:pt x="4480" y="1823"/>
                </a:lnTo>
                <a:lnTo>
                  <a:pt x="4480" y="1820"/>
                </a:lnTo>
                <a:lnTo>
                  <a:pt x="4485" y="1815"/>
                </a:lnTo>
                <a:lnTo>
                  <a:pt x="4485" y="1815"/>
                </a:lnTo>
                <a:lnTo>
                  <a:pt x="4488" y="1815"/>
                </a:lnTo>
                <a:lnTo>
                  <a:pt x="4488" y="1815"/>
                </a:lnTo>
                <a:lnTo>
                  <a:pt x="4490" y="1815"/>
                </a:lnTo>
                <a:lnTo>
                  <a:pt x="4490" y="1815"/>
                </a:lnTo>
                <a:lnTo>
                  <a:pt x="4490" y="1815"/>
                </a:lnTo>
                <a:lnTo>
                  <a:pt x="4490" y="1815"/>
                </a:lnTo>
                <a:lnTo>
                  <a:pt x="4490" y="1818"/>
                </a:lnTo>
                <a:lnTo>
                  <a:pt x="4490" y="1818"/>
                </a:lnTo>
                <a:lnTo>
                  <a:pt x="4490" y="1818"/>
                </a:lnTo>
                <a:lnTo>
                  <a:pt x="4493" y="1815"/>
                </a:lnTo>
                <a:lnTo>
                  <a:pt x="4493" y="1815"/>
                </a:lnTo>
                <a:lnTo>
                  <a:pt x="4496" y="1812"/>
                </a:lnTo>
                <a:lnTo>
                  <a:pt x="4496" y="1804"/>
                </a:lnTo>
                <a:lnTo>
                  <a:pt x="4496" y="1804"/>
                </a:lnTo>
                <a:lnTo>
                  <a:pt x="4499" y="1801"/>
                </a:lnTo>
                <a:lnTo>
                  <a:pt x="4499" y="1799"/>
                </a:lnTo>
                <a:lnTo>
                  <a:pt x="4499" y="1799"/>
                </a:lnTo>
                <a:lnTo>
                  <a:pt x="4499" y="1804"/>
                </a:lnTo>
                <a:lnTo>
                  <a:pt x="4501" y="1807"/>
                </a:lnTo>
                <a:lnTo>
                  <a:pt x="4507" y="1810"/>
                </a:lnTo>
                <a:lnTo>
                  <a:pt x="4509" y="1812"/>
                </a:lnTo>
                <a:lnTo>
                  <a:pt x="4512" y="1810"/>
                </a:lnTo>
                <a:lnTo>
                  <a:pt x="4515" y="1810"/>
                </a:lnTo>
                <a:lnTo>
                  <a:pt x="4515" y="1810"/>
                </a:lnTo>
                <a:lnTo>
                  <a:pt x="4517" y="1810"/>
                </a:lnTo>
                <a:lnTo>
                  <a:pt x="4520" y="1810"/>
                </a:lnTo>
                <a:lnTo>
                  <a:pt x="4523" y="1810"/>
                </a:lnTo>
                <a:lnTo>
                  <a:pt x="4523" y="1810"/>
                </a:lnTo>
                <a:lnTo>
                  <a:pt x="4525" y="1810"/>
                </a:lnTo>
                <a:lnTo>
                  <a:pt x="4525" y="1810"/>
                </a:lnTo>
                <a:lnTo>
                  <a:pt x="4525" y="1810"/>
                </a:lnTo>
                <a:lnTo>
                  <a:pt x="4528" y="1812"/>
                </a:lnTo>
                <a:lnTo>
                  <a:pt x="4528" y="1812"/>
                </a:lnTo>
                <a:lnTo>
                  <a:pt x="4528" y="1812"/>
                </a:lnTo>
                <a:lnTo>
                  <a:pt x="4531" y="1812"/>
                </a:lnTo>
                <a:lnTo>
                  <a:pt x="4533" y="1810"/>
                </a:lnTo>
                <a:lnTo>
                  <a:pt x="4536" y="1810"/>
                </a:lnTo>
                <a:lnTo>
                  <a:pt x="4536" y="1810"/>
                </a:lnTo>
                <a:lnTo>
                  <a:pt x="4539" y="1807"/>
                </a:lnTo>
                <a:lnTo>
                  <a:pt x="4541" y="1810"/>
                </a:lnTo>
                <a:lnTo>
                  <a:pt x="4544" y="1810"/>
                </a:lnTo>
                <a:lnTo>
                  <a:pt x="4544" y="1807"/>
                </a:lnTo>
                <a:lnTo>
                  <a:pt x="4549" y="1804"/>
                </a:lnTo>
                <a:lnTo>
                  <a:pt x="4555" y="1799"/>
                </a:lnTo>
                <a:lnTo>
                  <a:pt x="4555" y="1799"/>
                </a:lnTo>
                <a:lnTo>
                  <a:pt x="4555" y="1799"/>
                </a:lnTo>
                <a:lnTo>
                  <a:pt x="4557" y="1799"/>
                </a:lnTo>
                <a:lnTo>
                  <a:pt x="4557" y="1799"/>
                </a:lnTo>
                <a:lnTo>
                  <a:pt x="4557" y="1796"/>
                </a:lnTo>
                <a:lnTo>
                  <a:pt x="4557" y="1796"/>
                </a:lnTo>
                <a:lnTo>
                  <a:pt x="4557" y="1793"/>
                </a:lnTo>
                <a:lnTo>
                  <a:pt x="4563" y="1791"/>
                </a:lnTo>
                <a:lnTo>
                  <a:pt x="4563" y="1788"/>
                </a:lnTo>
                <a:lnTo>
                  <a:pt x="4563" y="1788"/>
                </a:lnTo>
                <a:lnTo>
                  <a:pt x="4563" y="1785"/>
                </a:lnTo>
                <a:lnTo>
                  <a:pt x="4563" y="1780"/>
                </a:lnTo>
                <a:lnTo>
                  <a:pt x="4563" y="1780"/>
                </a:lnTo>
                <a:lnTo>
                  <a:pt x="4563" y="1777"/>
                </a:lnTo>
                <a:lnTo>
                  <a:pt x="4565" y="1777"/>
                </a:lnTo>
                <a:lnTo>
                  <a:pt x="4579" y="1764"/>
                </a:lnTo>
                <a:lnTo>
                  <a:pt x="4579" y="1764"/>
                </a:lnTo>
                <a:lnTo>
                  <a:pt x="4579" y="1764"/>
                </a:lnTo>
                <a:lnTo>
                  <a:pt x="4579" y="1764"/>
                </a:lnTo>
                <a:lnTo>
                  <a:pt x="4579" y="1764"/>
                </a:lnTo>
                <a:lnTo>
                  <a:pt x="4579" y="1761"/>
                </a:lnTo>
                <a:lnTo>
                  <a:pt x="4582" y="1761"/>
                </a:lnTo>
                <a:lnTo>
                  <a:pt x="4582" y="1761"/>
                </a:lnTo>
                <a:lnTo>
                  <a:pt x="4584" y="1759"/>
                </a:lnTo>
                <a:lnTo>
                  <a:pt x="4587" y="1756"/>
                </a:lnTo>
                <a:lnTo>
                  <a:pt x="4587" y="1756"/>
                </a:lnTo>
                <a:lnTo>
                  <a:pt x="4592" y="1753"/>
                </a:lnTo>
                <a:lnTo>
                  <a:pt x="4595" y="1753"/>
                </a:lnTo>
                <a:lnTo>
                  <a:pt x="4595" y="1751"/>
                </a:lnTo>
                <a:lnTo>
                  <a:pt x="4595" y="1748"/>
                </a:lnTo>
                <a:lnTo>
                  <a:pt x="4598" y="1748"/>
                </a:lnTo>
                <a:lnTo>
                  <a:pt x="4598" y="1745"/>
                </a:lnTo>
                <a:lnTo>
                  <a:pt x="4600" y="1745"/>
                </a:lnTo>
                <a:lnTo>
                  <a:pt x="4603" y="1742"/>
                </a:lnTo>
                <a:lnTo>
                  <a:pt x="4606" y="1740"/>
                </a:lnTo>
                <a:lnTo>
                  <a:pt x="4611" y="1734"/>
                </a:lnTo>
                <a:lnTo>
                  <a:pt x="4611" y="1734"/>
                </a:lnTo>
                <a:lnTo>
                  <a:pt x="4611" y="1734"/>
                </a:lnTo>
                <a:lnTo>
                  <a:pt x="4611" y="1734"/>
                </a:lnTo>
                <a:lnTo>
                  <a:pt x="4614" y="1734"/>
                </a:lnTo>
                <a:lnTo>
                  <a:pt x="4614" y="1737"/>
                </a:lnTo>
                <a:lnTo>
                  <a:pt x="4614" y="1737"/>
                </a:lnTo>
                <a:lnTo>
                  <a:pt x="4614" y="1737"/>
                </a:lnTo>
                <a:lnTo>
                  <a:pt x="4616" y="1737"/>
                </a:lnTo>
                <a:lnTo>
                  <a:pt x="4619" y="1737"/>
                </a:lnTo>
                <a:lnTo>
                  <a:pt x="4622" y="1737"/>
                </a:lnTo>
                <a:lnTo>
                  <a:pt x="4622" y="1737"/>
                </a:lnTo>
                <a:lnTo>
                  <a:pt x="4624" y="1737"/>
                </a:lnTo>
                <a:lnTo>
                  <a:pt x="4624" y="1734"/>
                </a:lnTo>
                <a:lnTo>
                  <a:pt x="4624" y="1734"/>
                </a:lnTo>
                <a:lnTo>
                  <a:pt x="4622" y="1732"/>
                </a:lnTo>
                <a:lnTo>
                  <a:pt x="4622" y="1729"/>
                </a:lnTo>
                <a:lnTo>
                  <a:pt x="4622" y="1729"/>
                </a:lnTo>
                <a:lnTo>
                  <a:pt x="4622" y="1726"/>
                </a:lnTo>
                <a:lnTo>
                  <a:pt x="4624" y="1726"/>
                </a:lnTo>
                <a:lnTo>
                  <a:pt x="4627" y="1726"/>
                </a:lnTo>
                <a:lnTo>
                  <a:pt x="4627" y="1724"/>
                </a:lnTo>
                <a:lnTo>
                  <a:pt x="4630" y="1724"/>
                </a:lnTo>
                <a:lnTo>
                  <a:pt x="4632" y="1724"/>
                </a:lnTo>
                <a:lnTo>
                  <a:pt x="4635" y="1721"/>
                </a:lnTo>
                <a:lnTo>
                  <a:pt x="4638" y="1721"/>
                </a:lnTo>
                <a:lnTo>
                  <a:pt x="4641" y="1718"/>
                </a:lnTo>
                <a:lnTo>
                  <a:pt x="4643" y="1718"/>
                </a:lnTo>
                <a:lnTo>
                  <a:pt x="4643" y="1718"/>
                </a:lnTo>
                <a:lnTo>
                  <a:pt x="4643" y="1716"/>
                </a:lnTo>
                <a:lnTo>
                  <a:pt x="4646" y="1716"/>
                </a:lnTo>
                <a:lnTo>
                  <a:pt x="4646" y="1716"/>
                </a:lnTo>
                <a:lnTo>
                  <a:pt x="4646" y="1713"/>
                </a:lnTo>
                <a:lnTo>
                  <a:pt x="4649" y="1713"/>
                </a:lnTo>
                <a:lnTo>
                  <a:pt x="4649" y="1713"/>
                </a:lnTo>
                <a:lnTo>
                  <a:pt x="4651" y="1716"/>
                </a:lnTo>
                <a:lnTo>
                  <a:pt x="4651" y="1713"/>
                </a:lnTo>
                <a:lnTo>
                  <a:pt x="4654" y="1713"/>
                </a:lnTo>
                <a:lnTo>
                  <a:pt x="4654" y="1713"/>
                </a:lnTo>
                <a:lnTo>
                  <a:pt x="4654" y="1716"/>
                </a:lnTo>
                <a:lnTo>
                  <a:pt x="4657" y="1716"/>
                </a:lnTo>
                <a:lnTo>
                  <a:pt x="4657" y="1716"/>
                </a:lnTo>
                <a:lnTo>
                  <a:pt x="4657" y="1716"/>
                </a:lnTo>
                <a:lnTo>
                  <a:pt x="4657" y="1713"/>
                </a:lnTo>
                <a:lnTo>
                  <a:pt x="4657" y="1710"/>
                </a:lnTo>
                <a:lnTo>
                  <a:pt x="4659" y="1710"/>
                </a:lnTo>
                <a:lnTo>
                  <a:pt x="4659" y="1710"/>
                </a:lnTo>
                <a:lnTo>
                  <a:pt x="4662" y="1710"/>
                </a:lnTo>
                <a:lnTo>
                  <a:pt x="4662" y="1710"/>
                </a:lnTo>
                <a:lnTo>
                  <a:pt x="4662" y="1708"/>
                </a:lnTo>
                <a:lnTo>
                  <a:pt x="4662" y="1708"/>
                </a:lnTo>
                <a:lnTo>
                  <a:pt x="4662" y="1705"/>
                </a:lnTo>
                <a:lnTo>
                  <a:pt x="4662" y="1705"/>
                </a:lnTo>
                <a:lnTo>
                  <a:pt x="4665" y="1705"/>
                </a:lnTo>
                <a:lnTo>
                  <a:pt x="4667" y="1705"/>
                </a:lnTo>
                <a:lnTo>
                  <a:pt x="4670" y="1705"/>
                </a:lnTo>
                <a:lnTo>
                  <a:pt x="4670" y="1702"/>
                </a:lnTo>
                <a:lnTo>
                  <a:pt x="4670" y="1700"/>
                </a:lnTo>
                <a:lnTo>
                  <a:pt x="4670" y="1700"/>
                </a:lnTo>
                <a:lnTo>
                  <a:pt x="4673" y="1697"/>
                </a:lnTo>
                <a:lnTo>
                  <a:pt x="4673" y="1697"/>
                </a:lnTo>
                <a:lnTo>
                  <a:pt x="4675" y="1700"/>
                </a:lnTo>
                <a:lnTo>
                  <a:pt x="4675" y="1700"/>
                </a:lnTo>
                <a:lnTo>
                  <a:pt x="4675" y="1700"/>
                </a:lnTo>
                <a:lnTo>
                  <a:pt x="4681" y="1700"/>
                </a:lnTo>
                <a:lnTo>
                  <a:pt x="4681" y="1700"/>
                </a:lnTo>
                <a:lnTo>
                  <a:pt x="4681" y="1697"/>
                </a:lnTo>
                <a:lnTo>
                  <a:pt x="4678" y="1694"/>
                </a:lnTo>
                <a:lnTo>
                  <a:pt x="4681" y="1689"/>
                </a:lnTo>
                <a:lnTo>
                  <a:pt x="4683" y="1689"/>
                </a:lnTo>
                <a:lnTo>
                  <a:pt x="4686" y="1689"/>
                </a:lnTo>
                <a:lnTo>
                  <a:pt x="4686" y="1689"/>
                </a:lnTo>
                <a:lnTo>
                  <a:pt x="4689" y="1686"/>
                </a:lnTo>
                <a:lnTo>
                  <a:pt x="4689" y="1686"/>
                </a:lnTo>
                <a:lnTo>
                  <a:pt x="4689" y="1686"/>
                </a:lnTo>
                <a:lnTo>
                  <a:pt x="4689" y="1686"/>
                </a:lnTo>
                <a:lnTo>
                  <a:pt x="4691" y="1686"/>
                </a:lnTo>
                <a:lnTo>
                  <a:pt x="4694" y="1689"/>
                </a:lnTo>
                <a:lnTo>
                  <a:pt x="4694" y="1686"/>
                </a:lnTo>
                <a:lnTo>
                  <a:pt x="4699" y="1686"/>
                </a:lnTo>
                <a:lnTo>
                  <a:pt x="4699" y="1683"/>
                </a:lnTo>
                <a:lnTo>
                  <a:pt x="4702" y="1683"/>
                </a:lnTo>
                <a:lnTo>
                  <a:pt x="4702" y="1683"/>
                </a:lnTo>
                <a:lnTo>
                  <a:pt x="4702" y="1686"/>
                </a:lnTo>
                <a:lnTo>
                  <a:pt x="4705" y="1686"/>
                </a:lnTo>
                <a:lnTo>
                  <a:pt x="4705" y="1686"/>
                </a:lnTo>
                <a:lnTo>
                  <a:pt x="4707" y="1686"/>
                </a:lnTo>
                <a:lnTo>
                  <a:pt x="4710" y="1683"/>
                </a:lnTo>
                <a:lnTo>
                  <a:pt x="4710" y="1683"/>
                </a:lnTo>
                <a:lnTo>
                  <a:pt x="4710" y="1683"/>
                </a:lnTo>
                <a:lnTo>
                  <a:pt x="4710" y="1683"/>
                </a:lnTo>
                <a:lnTo>
                  <a:pt x="4710" y="1683"/>
                </a:lnTo>
                <a:lnTo>
                  <a:pt x="4707" y="1683"/>
                </a:lnTo>
                <a:lnTo>
                  <a:pt x="4710" y="1681"/>
                </a:lnTo>
                <a:lnTo>
                  <a:pt x="4710" y="1681"/>
                </a:lnTo>
                <a:lnTo>
                  <a:pt x="4713" y="1681"/>
                </a:lnTo>
                <a:lnTo>
                  <a:pt x="4713" y="1678"/>
                </a:lnTo>
                <a:lnTo>
                  <a:pt x="4716" y="1675"/>
                </a:lnTo>
                <a:lnTo>
                  <a:pt x="4716" y="1675"/>
                </a:lnTo>
                <a:lnTo>
                  <a:pt x="4716" y="1673"/>
                </a:lnTo>
                <a:lnTo>
                  <a:pt x="4718" y="1673"/>
                </a:lnTo>
                <a:lnTo>
                  <a:pt x="4718" y="1673"/>
                </a:lnTo>
                <a:lnTo>
                  <a:pt x="4718" y="1670"/>
                </a:lnTo>
                <a:lnTo>
                  <a:pt x="4718" y="1670"/>
                </a:lnTo>
                <a:lnTo>
                  <a:pt x="4718" y="1670"/>
                </a:lnTo>
                <a:lnTo>
                  <a:pt x="4721" y="1667"/>
                </a:lnTo>
                <a:lnTo>
                  <a:pt x="4721" y="1667"/>
                </a:lnTo>
                <a:lnTo>
                  <a:pt x="4724" y="1665"/>
                </a:lnTo>
                <a:lnTo>
                  <a:pt x="4721" y="1662"/>
                </a:lnTo>
                <a:lnTo>
                  <a:pt x="4724" y="1662"/>
                </a:lnTo>
                <a:lnTo>
                  <a:pt x="4734" y="1654"/>
                </a:lnTo>
                <a:lnTo>
                  <a:pt x="4734" y="1654"/>
                </a:lnTo>
                <a:lnTo>
                  <a:pt x="4737" y="1651"/>
                </a:lnTo>
                <a:lnTo>
                  <a:pt x="4737" y="1649"/>
                </a:lnTo>
                <a:lnTo>
                  <a:pt x="4740" y="1646"/>
                </a:lnTo>
                <a:lnTo>
                  <a:pt x="4742" y="1643"/>
                </a:lnTo>
                <a:lnTo>
                  <a:pt x="4742" y="1643"/>
                </a:lnTo>
                <a:lnTo>
                  <a:pt x="4745" y="1638"/>
                </a:lnTo>
                <a:lnTo>
                  <a:pt x="4745" y="1635"/>
                </a:lnTo>
                <a:lnTo>
                  <a:pt x="4750" y="1630"/>
                </a:lnTo>
                <a:lnTo>
                  <a:pt x="4753" y="1627"/>
                </a:lnTo>
                <a:lnTo>
                  <a:pt x="4756" y="1630"/>
                </a:lnTo>
                <a:lnTo>
                  <a:pt x="4756" y="1630"/>
                </a:lnTo>
                <a:lnTo>
                  <a:pt x="4756" y="1630"/>
                </a:lnTo>
                <a:lnTo>
                  <a:pt x="4756" y="1630"/>
                </a:lnTo>
                <a:lnTo>
                  <a:pt x="4753" y="1630"/>
                </a:lnTo>
                <a:lnTo>
                  <a:pt x="4753" y="1630"/>
                </a:lnTo>
                <a:lnTo>
                  <a:pt x="4756" y="1630"/>
                </a:lnTo>
                <a:lnTo>
                  <a:pt x="4756" y="1627"/>
                </a:lnTo>
                <a:lnTo>
                  <a:pt x="4756" y="1625"/>
                </a:lnTo>
                <a:lnTo>
                  <a:pt x="4756" y="1619"/>
                </a:lnTo>
                <a:lnTo>
                  <a:pt x="4756" y="1619"/>
                </a:lnTo>
                <a:lnTo>
                  <a:pt x="4758" y="1614"/>
                </a:lnTo>
                <a:lnTo>
                  <a:pt x="4761" y="1608"/>
                </a:lnTo>
                <a:lnTo>
                  <a:pt x="4761" y="1606"/>
                </a:lnTo>
                <a:lnTo>
                  <a:pt x="4761" y="1603"/>
                </a:lnTo>
                <a:lnTo>
                  <a:pt x="4761" y="1603"/>
                </a:lnTo>
                <a:lnTo>
                  <a:pt x="4761" y="1600"/>
                </a:lnTo>
                <a:lnTo>
                  <a:pt x="4761" y="1598"/>
                </a:lnTo>
                <a:lnTo>
                  <a:pt x="4764" y="1595"/>
                </a:lnTo>
                <a:lnTo>
                  <a:pt x="4766" y="1592"/>
                </a:lnTo>
                <a:lnTo>
                  <a:pt x="4766" y="1592"/>
                </a:lnTo>
                <a:lnTo>
                  <a:pt x="4769" y="1592"/>
                </a:lnTo>
                <a:lnTo>
                  <a:pt x="4772" y="1592"/>
                </a:lnTo>
                <a:lnTo>
                  <a:pt x="4774" y="1590"/>
                </a:lnTo>
                <a:lnTo>
                  <a:pt x="4774" y="1590"/>
                </a:lnTo>
                <a:lnTo>
                  <a:pt x="4774" y="1587"/>
                </a:lnTo>
                <a:lnTo>
                  <a:pt x="4772" y="1587"/>
                </a:lnTo>
                <a:lnTo>
                  <a:pt x="4772" y="1587"/>
                </a:lnTo>
                <a:lnTo>
                  <a:pt x="4772" y="1584"/>
                </a:lnTo>
                <a:lnTo>
                  <a:pt x="4772" y="1584"/>
                </a:lnTo>
                <a:lnTo>
                  <a:pt x="4774" y="1584"/>
                </a:lnTo>
                <a:lnTo>
                  <a:pt x="4774" y="1584"/>
                </a:lnTo>
                <a:lnTo>
                  <a:pt x="4777" y="1584"/>
                </a:lnTo>
                <a:lnTo>
                  <a:pt x="4780" y="1587"/>
                </a:lnTo>
                <a:lnTo>
                  <a:pt x="4780" y="1590"/>
                </a:lnTo>
                <a:lnTo>
                  <a:pt x="4783" y="1587"/>
                </a:lnTo>
                <a:lnTo>
                  <a:pt x="4783" y="1584"/>
                </a:lnTo>
                <a:lnTo>
                  <a:pt x="4788" y="1582"/>
                </a:lnTo>
                <a:lnTo>
                  <a:pt x="4788" y="1579"/>
                </a:lnTo>
                <a:lnTo>
                  <a:pt x="4791" y="1579"/>
                </a:lnTo>
                <a:lnTo>
                  <a:pt x="4791" y="1576"/>
                </a:lnTo>
                <a:lnTo>
                  <a:pt x="4793" y="1576"/>
                </a:lnTo>
                <a:lnTo>
                  <a:pt x="4793" y="1576"/>
                </a:lnTo>
                <a:lnTo>
                  <a:pt x="4796" y="1579"/>
                </a:lnTo>
                <a:lnTo>
                  <a:pt x="4796" y="1582"/>
                </a:lnTo>
                <a:lnTo>
                  <a:pt x="4796" y="1582"/>
                </a:lnTo>
                <a:lnTo>
                  <a:pt x="4799" y="1582"/>
                </a:lnTo>
                <a:lnTo>
                  <a:pt x="4804" y="1584"/>
                </a:lnTo>
                <a:lnTo>
                  <a:pt x="4804" y="1584"/>
                </a:lnTo>
                <a:lnTo>
                  <a:pt x="4804" y="1587"/>
                </a:lnTo>
                <a:lnTo>
                  <a:pt x="4807" y="1590"/>
                </a:lnTo>
                <a:lnTo>
                  <a:pt x="4807" y="1590"/>
                </a:lnTo>
                <a:lnTo>
                  <a:pt x="4807" y="1590"/>
                </a:lnTo>
                <a:lnTo>
                  <a:pt x="4804" y="1592"/>
                </a:lnTo>
                <a:lnTo>
                  <a:pt x="4804" y="1592"/>
                </a:lnTo>
                <a:lnTo>
                  <a:pt x="4804" y="1595"/>
                </a:lnTo>
                <a:lnTo>
                  <a:pt x="4804" y="1595"/>
                </a:lnTo>
                <a:lnTo>
                  <a:pt x="4807" y="1595"/>
                </a:lnTo>
                <a:lnTo>
                  <a:pt x="4809" y="1598"/>
                </a:lnTo>
                <a:lnTo>
                  <a:pt x="4809" y="1598"/>
                </a:lnTo>
                <a:lnTo>
                  <a:pt x="4809" y="1600"/>
                </a:lnTo>
                <a:lnTo>
                  <a:pt x="4809" y="1600"/>
                </a:lnTo>
                <a:lnTo>
                  <a:pt x="4815" y="1600"/>
                </a:lnTo>
                <a:lnTo>
                  <a:pt x="4817" y="1603"/>
                </a:lnTo>
                <a:lnTo>
                  <a:pt x="4815" y="1603"/>
                </a:lnTo>
                <a:lnTo>
                  <a:pt x="4812" y="1603"/>
                </a:lnTo>
                <a:lnTo>
                  <a:pt x="4809" y="1606"/>
                </a:lnTo>
                <a:lnTo>
                  <a:pt x="4809" y="1608"/>
                </a:lnTo>
                <a:lnTo>
                  <a:pt x="4809" y="1608"/>
                </a:lnTo>
                <a:lnTo>
                  <a:pt x="4812" y="1608"/>
                </a:lnTo>
                <a:lnTo>
                  <a:pt x="4812" y="1608"/>
                </a:lnTo>
                <a:lnTo>
                  <a:pt x="4812" y="1611"/>
                </a:lnTo>
                <a:lnTo>
                  <a:pt x="4812" y="1608"/>
                </a:lnTo>
                <a:lnTo>
                  <a:pt x="4815" y="1608"/>
                </a:lnTo>
                <a:lnTo>
                  <a:pt x="4815" y="1608"/>
                </a:lnTo>
                <a:lnTo>
                  <a:pt x="4815" y="1608"/>
                </a:lnTo>
                <a:lnTo>
                  <a:pt x="4815" y="1611"/>
                </a:lnTo>
                <a:lnTo>
                  <a:pt x="4817" y="1611"/>
                </a:lnTo>
                <a:lnTo>
                  <a:pt x="4817" y="1611"/>
                </a:lnTo>
                <a:lnTo>
                  <a:pt x="4817" y="1608"/>
                </a:lnTo>
                <a:lnTo>
                  <a:pt x="4817" y="1606"/>
                </a:lnTo>
                <a:lnTo>
                  <a:pt x="4820" y="1608"/>
                </a:lnTo>
                <a:lnTo>
                  <a:pt x="4823" y="1608"/>
                </a:lnTo>
                <a:lnTo>
                  <a:pt x="4823" y="1608"/>
                </a:lnTo>
                <a:lnTo>
                  <a:pt x="4823" y="1608"/>
                </a:lnTo>
                <a:lnTo>
                  <a:pt x="4825" y="1608"/>
                </a:lnTo>
                <a:lnTo>
                  <a:pt x="4825" y="1608"/>
                </a:lnTo>
                <a:lnTo>
                  <a:pt x="4825" y="1608"/>
                </a:lnTo>
                <a:lnTo>
                  <a:pt x="4825" y="1611"/>
                </a:lnTo>
                <a:lnTo>
                  <a:pt x="4825" y="1611"/>
                </a:lnTo>
                <a:lnTo>
                  <a:pt x="4825" y="1611"/>
                </a:lnTo>
                <a:lnTo>
                  <a:pt x="4825" y="1611"/>
                </a:lnTo>
                <a:lnTo>
                  <a:pt x="4825" y="1614"/>
                </a:lnTo>
                <a:lnTo>
                  <a:pt x="4828" y="1614"/>
                </a:lnTo>
                <a:lnTo>
                  <a:pt x="4831" y="1614"/>
                </a:lnTo>
                <a:lnTo>
                  <a:pt x="4831" y="1614"/>
                </a:lnTo>
                <a:lnTo>
                  <a:pt x="4833" y="1614"/>
                </a:lnTo>
                <a:lnTo>
                  <a:pt x="4833" y="1614"/>
                </a:lnTo>
                <a:lnTo>
                  <a:pt x="4836" y="1614"/>
                </a:lnTo>
                <a:lnTo>
                  <a:pt x="4836" y="1614"/>
                </a:lnTo>
                <a:lnTo>
                  <a:pt x="4836" y="1614"/>
                </a:lnTo>
                <a:lnTo>
                  <a:pt x="4836" y="1614"/>
                </a:lnTo>
                <a:lnTo>
                  <a:pt x="4839" y="1614"/>
                </a:lnTo>
                <a:lnTo>
                  <a:pt x="4839" y="1614"/>
                </a:lnTo>
                <a:lnTo>
                  <a:pt x="4841" y="1614"/>
                </a:lnTo>
                <a:lnTo>
                  <a:pt x="4841" y="1614"/>
                </a:lnTo>
                <a:lnTo>
                  <a:pt x="4844" y="1614"/>
                </a:lnTo>
                <a:lnTo>
                  <a:pt x="4847" y="1614"/>
                </a:lnTo>
                <a:lnTo>
                  <a:pt x="4847" y="1614"/>
                </a:lnTo>
                <a:lnTo>
                  <a:pt x="4850" y="1614"/>
                </a:lnTo>
                <a:lnTo>
                  <a:pt x="4850" y="1616"/>
                </a:lnTo>
                <a:lnTo>
                  <a:pt x="4850" y="1616"/>
                </a:lnTo>
                <a:lnTo>
                  <a:pt x="4855" y="1619"/>
                </a:lnTo>
                <a:lnTo>
                  <a:pt x="4858" y="1622"/>
                </a:lnTo>
                <a:lnTo>
                  <a:pt x="4858" y="1622"/>
                </a:lnTo>
                <a:lnTo>
                  <a:pt x="4858" y="1622"/>
                </a:lnTo>
                <a:lnTo>
                  <a:pt x="4860" y="1619"/>
                </a:lnTo>
                <a:lnTo>
                  <a:pt x="4860" y="1619"/>
                </a:lnTo>
                <a:lnTo>
                  <a:pt x="4863" y="1619"/>
                </a:lnTo>
                <a:lnTo>
                  <a:pt x="4871" y="1619"/>
                </a:lnTo>
                <a:lnTo>
                  <a:pt x="4874" y="1619"/>
                </a:lnTo>
                <a:lnTo>
                  <a:pt x="4874" y="1619"/>
                </a:lnTo>
                <a:lnTo>
                  <a:pt x="4876" y="1622"/>
                </a:lnTo>
                <a:lnTo>
                  <a:pt x="4879" y="1619"/>
                </a:lnTo>
                <a:lnTo>
                  <a:pt x="4879" y="1619"/>
                </a:lnTo>
                <a:lnTo>
                  <a:pt x="4879" y="1616"/>
                </a:lnTo>
                <a:lnTo>
                  <a:pt x="4882" y="1616"/>
                </a:lnTo>
                <a:lnTo>
                  <a:pt x="4884" y="1616"/>
                </a:lnTo>
                <a:lnTo>
                  <a:pt x="4887" y="1619"/>
                </a:lnTo>
                <a:lnTo>
                  <a:pt x="4890" y="1619"/>
                </a:lnTo>
                <a:lnTo>
                  <a:pt x="4890" y="1616"/>
                </a:lnTo>
                <a:lnTo>
                  <a:pt x="4890" y="1616"/>
                </a:lnTo>
                <a:lnTo>
                  <a:pt x="4890" y="1616"/>
                </a:lnTo>
                <a:lnTo>
                  <a:pt x="4890" y="1619"/>
                </a:lnTo>
                <a:lnTo>
                  <a:pt x="4890" y="1622"/>
                </a:lnTo>
                <a:lnTo>
                  <a:pt x="4892" y="1622"/>
                </a:lnTo>
                <a:lnTo>
                  <a:pt x="4892" y="1622"/>
                </a:lnTo>
                <a:lnTo>
                  <a:pt x="4892" y="1622"/>
                </a:lnTo>
                <a:lnTo>
                  <a:pt x="4895" y="1622"/>
                </a:lnTo>
                <a:lnTo>
                  <a:pt x="4895" y="1625"/>
                </a:lnTo>
                <a:lnTo>
                  <a:pt x="4895" y="1627"/>
                </a:lnTo>
                <a:lnTo>
                  <a:pt x="4898" y="1625"/>
                </a:lnTo>
                <a:lnTo>
                  <a:pt x="4900" y="1625"/>
                </a:lnTo>
                <a:lnTo>
                  <a:pt x="4900" y="1625"/>
                </a:lnTo>
                <a:lnTo>
                  <a:pt x="4900" y="1627"/>
                </a:lnTo>
                <a:lnTo>
                  <a:pt x="4903" y="1627"/>
                </a:lnTo>
                <a:lnTo>
                  <a:pt x="4906" y="1625"/>
                </a:lnTo>
                <a:lnTo>
                  <a:pt x="4916" y="1608"/>
                </a:lnTo>
                <a:lnTo>
                  <a:pt x="4916" y="1603"/>
                </a:lnTo>
                <a:lnTo>
                  <a:pt x="4916" y="1600"/>
                </a:lnTo>
                <a:lnTo>
                  <a:pt x="4916" y="1598"/>
                </a:lnTo>
                <a:lnTo>
                  <a:pt x="4914" y="1595"/>
                </a:lnTo>
                <a:lnTo>
                  <a:pt x="4911" y="1592"/>
                </a:lnTo>
                <a:lnTo>
                  <a:pt x="4911" y="1592"/>
                </a:lnTo>
                <a:lnTo>
                  <a:pt x="4906" y="1590"/>
                </a:lnTo>
                <a:lnTo>
                  <a:pt x="4903" y="1587"/>
                </a:lnTo>
                <a:lnTo>
                  <a:pt x="4903" y="1584"/>
                </a:lnTo>
                <a:lnTo>
                  <a:pt x="4903" y="1582"/>
                </a:lnTo>
                <a:lnTo>
                  <a:pt x="4898" y="1574"/>
                </a:lnTo>
                <a:lnTo>
                  <a:pt x="4898" y="1571"/>
                </a:lnTo>
                <a:lnTo>
                  <a:pt x="4895" y="1571"/>
                </a:lnTo>
                <a:lnTo>
                  <a:pt x="4895" y="1568"/>
                </a:lnTo>
                <a:lnTo>
                  <a:pt x="4892" y="1568"/>
                </a:lnTo>
                <a:lnTo>
                  <a:pt x="4892" y="1557"/>
                </a:lnTo>
                <a:lnTo>
                  <a:pt x="4892" y="1555"/>
                </a:lnTo>
                <a:lnTo>
                  <a:pt x="4892" y="1552"/>
                </a:lnTo>
                <a:lnTo>
                  <a:pt x="4895" y="1552"/>
                </a:lnTo>
                <a:lnTo>
                  <a:pt x="4898" y="1552"/>
                </a:lnTo>
                <a:lnTo>
                  <a:pt x="4914" y="1549"/>
                </a:lnTo>
                <a:lnTo>
                  <a:pt x="4922" y="1549"/>
                </a:lnTo>
                <a:lnTo>
                  <a:pt x="4925" y="1549"/>
                </a:lnTo>
                <a:lnTo>
                  <a:pt x="4927" y="1552"/>
                </a:lnTo>
                <a:lnTo>
                  <a:pt x="4930" y="1552"/>
                </a:lnTo>
                <a:lnTo>
                  <a:pt x="4933" y="1552"/>
                </a:lnTo>
                <a:lnTo>
                  <a:pt x="4935" y="1552"/>
                </a:lnTo>
                <a:lnTo>
                  <a:pt x="4938" y="1552"/>
                </a:lnTo>
                <a:lnTo>
                  <a:pt x="4941" y="1552"/>
                </a:lnTo>
                <a:lnTo>
                  <a:pt x="4941" y="1552"/>
                </a:lnTo>
                <a:lnTo>
                  <a:pt x="4941" y="1552"/>
                </a:lnTo>
                <a:lnTo>
                  <a:pt x="4943" y="1549"/>
                </a:lnTo>
                <a:lnTo>
                  <a:pt x="4943" y="1549"/>
                </a:lnTo>
                <a:lnTo>
                  <a:pt x="4943" y="1549"/>
                </a:lnTo>
                <a:lnTo>
                  <a:pt x="4951" y="1549"/>
                </a:lnTo>
                <a:lnTo>
                  <a:pt x="4954" y="1549"/>
                </a:lnTo>
                <a:lnTo>
                  <a:pt x="4954" y="1547"/>
                </a:lnTo>
                <a:lnTo>
                  <a:pt x="4962" y="1547"/>
                </a:lnTo>
                <a:lnTo>
                  <a:pt x="4970" y="1549"/>
                </a:lnTo>
                <a:lnTo>
                  <a:pt x="4975" y="1549"/>
                </a:lnTo>
                <a:lnTo>
                  <a:pt x="4975" y="1544"/>
                </a:lnTo>
                <a:lnTo>
                  <a:pt x="4975" y="1541"/>
                </a:lnTo>
                <a:lnTo>
                  <a:pt x="4978" y="1541"/>
                </a:lnTo>
                <a:lnTo>
                  <a:pt x="4981" y="1541"/>
                </a:lnTo>
                <a:lnTo>
                  <a:pt x="4983" y="1541"/>
                </a:lnTo>
                <a:lnTo>
                  <a:pt x="4983" y="1539"/>
                </a:lnTo>
                <a:lnTo>
                  <a:pt x="4986" y="1536"/>
                </a:lnTo>
                <a:lnTo>
                  <a:pt x="4986" y="1533"/>
                </a:lnTo>
                <a:lnTo>
                  <a:pt x="4989" y="1536"/>
                </a:lnTo>
                <a:lnTo>
                  <a:pt x="4989" y="1536"/>
                </a:lnTo>
                <a:lnTo>
                  <a:pt x="4992" y="1533"/>
                </a:lnTo>
                <a:lnTo>
                  <a:pt x="4994" y="1531"/>
                </a:lnTo>
                <a:lnTo>
                  <a:pt x="4997" y="1528"/>
                </a:lnTo>
                <a:lnTo>
                  <a:pt x="4997" y="1528"/>
                </a:lnTo>
                <a:lnTo>
                  <a:pt x="4997" y="1525"/>
                </a:lnTo>
                <a:lnTo>
                  <a:pt x="5000" y="1525"/>
                </a:lnTo>
                <a:lnTo>
                  <a:pt x="5000" y="1525"/>
                </a:lnTo>
                <a:lnTo>
                  <a:pt x="5000" y="1525"/>
                </a:lnTo>
                <a:lnTo>
                  <a:pt x="4997" y="1525"/>
                </a:lnTo>
                <a:lnTo>
                  <a:pt x="4997" y="1523"/>
                </a:lnTo>
                <a:lnTo>
                  <a:pt x="4997" y="1523"/>
                </a:lnTo>
                <a:lnTo>
                  <a:pt x="4997" y="1520"/>
                </a:lnTo>
                <a:lnTo>
                  <a:pt x="4997" y="1520"/>
                </a:lnTo>
                <a:lnTo>
                  <a:pt x="5000" y="1520"/>
                </a:lnTo>
                <a:lnTo>
                  <a:pt x="5000" y="1520"/>
                </a:lnTo>
                <a:lnTo>
                  <a:pt x="5000" y="1517"/>
                </a:lnTo>
                <a:lnTo>
                  <a:pt x="5000" y="1517"/>
                </a:lnTo>
                <a:lnTo>
                  <a:pt x="5000" y="1517"/>
                </a:lnTo>
                <a:lnTo>
                  <a:pt x="5000" y="1515"/>
                </a:lnTo>
                <a:lnTo>
                  <a:pt x="5000" y="1515"/>
                </a:lnTo>
                <a:lnTo>
                  <a:pt x="4997" y="1515"/>
                </a:lnTo>
                <a:lnTo>
                  <a:pt x="4997" y="1515"/>
                </a:lnTo>
                <a:lnTo>
                  <a:pt x="4997" y="1515"/>
                </a:lnTo>
                <a:lnTo>
                  <a:pt x="5000" y="1515"/>
                </a:lnTo>
                <a:lnTo>
                  <a:pt x="5002" y="1515"/>
                </a:lnTo>
                <a:lnTo>
                  <a:pt x="5002" y="1512"/>
                </a:lnTo>
                <a:lnTo>
                  <a:pt x="5002" y="1512"/>
                </a:lnTo>
                <a:lnTo>
                  <a:pt x="5000" y="1512"/>
                </a:lnTo>
                <a:lnTo>
                  <a:pt x="5000" y="1509"/>
                </a:lnTo>
                <a:lnTo>
                  <a:pt x="5000" y="1509"/>
                </a:lnTo>
                <a:lnTo>
                  <a:pt x="5000" y="1509"/>
                </a:lnTo>
                <a:lnTo>
                  <a:pt x="5002" y="1507"/>
                </a:lnTo>
                <a:lnTo>
                  <a:pt x="5002" y="1507"/>
                </a:lnTo>
                <a:lnTo>
                  <a:pt x="5008" y="1507"/>
                </a:lnTo>
                <a:lnTo>
                  <a:pt x="5008" y="1507"/>
                </a:lnTo>
                <a:lnTo>
                  <a:pt x="5008" y="1504"/>
                </a:lnTo>
                <a:lnTo>
                  <a:pt x="5008" y="1501"/>
                </a:lnTo>
                <a:lnTo>
                  <a:pt x="5010" y="1501"/>
                </a:lnTo>
                <a:lnTo>
                  <a:pt x="5010" y="1501"/>
                </a:lnTo>
                <a:lnTo>
                  <a:pt x="5010" y="1501"/>
                </a:lnTo>
                <a:lnTo>
                  <a:pt x="5010" y="1501"/>
                </a:lnTo>
                <a:lnTo>
                  <a:pt x="5010" y="1498"/>
                </a:lnTo>
                <a:lnTo>
                  <a:pt x="5010" y="1498"/>
                </a:lnTo>
                <a:lnTo>
                  <a:pt x="5010" y="1498"/>
                </a:lnTo>
                <a:lnTo>
                  <a:pt x="5013" y="1498"/>
                </a:lnTo>
                <a:lnTo>
                  <a:pt x="5013" y="1501"/>
                </a:lnTo>
                <a:lnTo>
                  <a:pt x="5016" y="1501"/>
                </a:lnTo>
                <a:lnTo>
                  <a:pt x="5016" y="1501"/>
                </a:lnTo>
                <a:lnTo>
                  <a:pt x="5016" y="1498"/>
                </a:lnTo>
                <a:lnTo>
                  <a:pt x="5018" y="1498"/>
                </a:lnTo>
                <a:lnTo>
                  <a:pt x="5018" y="1498"/>
                </a:lnTo>
                <a:lnTo>
                  <a:pt x="5024" y="1504"/>
                </a:lnTo>
                <a:lnTo>
                  <a:pt x="5024" y="1504"/>
                </a:lnTo>
                <a:lnTo>
                  <a:pt x="5026" y="1507"/>
                </a:lnTo>
                <a:lnTo>
                  <a:pt x="5026" y="1507"/>
                </a:lnTo>
                <a:lnTo>
                  <a:pt x="5026" y="1507"/>
                </a:lnTo>
                <a:lnTo>
                  <a:pt x="5029" y="1507"/>
                </a:lnTo>
                <a:lnTo>
                  <a:pt x="5029" y="1507"/>
                </a:lnTo>
                <a:lnTo>
                  <a:pt x="5029" y="1507"/>
                </a:lnTo>
                <a:lnTo>
                  <a:pt x="5029" y="1507"/>
                </a:lnTo>
                <a:lnTo>
                  <a:pt x="5029" y="1504"/>
                </a:lnTo>
                <a:lnTo>
                  <a:pt x="5029" y="1504"/>
                </a:lnTo>
                <a:lnTo>
                  <a:pt x="5032" y="1504"/>
                </a:lnTo>
                <a:lnTo>
                  <a:pt x="5034" y="1501"/>
                </a:lnTo>
                <a:lnTo>
                  <a:pt x="5034" y="1498"/>
                </a:lnTo>
                <a:lnTo>
                  <a:pt x="5032" y="1498"/>
                </a:lnTo>
                <a:lnTo>
                  <a:pt x="5037" y="1498"/>
                </a:lnTo>
                <a:lnTo>
                  <a:pt x="5040" y="1498"/>
                </a:lnTo>
                <a:lnTo>
                  <a:pt x="5042" y="1498"/>
                </a:lnTo>
                <a:lnTo>
                  <a:pt x="5045" y="1496"/>
                </a:lnTo>
                <a:lnTo>
                  <a:pt x="5045" y="1490"/>
                </a:lnTo>
                <a:lnTo>
                  <a:pt x="5045" y="1485"/>
                </a:lnTo>
                <a:lnTo>
                  <a:pt x="5045" y="1482"/>
                </a:lnTo>
                <a:lnTo>
                  <a:pt x="5048" y="1480"/>
                </a:lnTo>
                <a:lnTo>
                  <a:pt x="5048" y="1477"/>
                </a:lnTo>
                <a:lnTo>
                  <a:pt x="5048" y="1477"/>
                </a:lnTo>
                <a:lnTo>
                  <a:pt x="5045" y="1477"/>
                </a:lnTo>
                <a:lnTo>
                  <a:pt x="5048" y="1474"/>
                </a:lnTo>
                <a:lnTo>
                  <a:pt x="5050" y="1474"/>
                </a:lnTo>
                <a:lnTo>
                  <a:pt x="5048" y="1472"/>
                </a:lnTo>
                <a:lnTo>
                  <a:pt x="5050" y="1472"/>
                </a:lnTo>
                <a:lnTo>
                  <a:pt x="5050" y="1472"/>
                </a:lnTo>
                <a:lnTo>
                  <a:pt x="5050" y="1469"/>
                </a:lnTo>
                <a:lnTo>
                  <a:pt x="5050" y="1469"/>
                </a:lnTo>
                <a:lnTo>
                  <a:pt x="5048" y="1469"/>
                </a:lnTo>
                <a:lnTo>
                  <a:pt x="5048" y="1466"/>
                </a:lnTo>
                <a:lnTo>
                  <a:pt x="5048" y="1464"/>
                </a:lnTo>
                <a:lnTo>
                  <a:pt x="5048" y="1464"/>
                </a:lnTo>
                <a:lnTo>
                  <a:pt x="5048" y="1461"/>
                </a:lnTo>
                <a:lnTo>
                  <a:pt x="5050" y="1458"/>
                </a:lnTo>
                <a:lnTo>
                  <a:pt x="5050" y="1456"/>
                </a:lnTo>
                <a:lnTo>
                  <a:pt x="5050" y="1456"/>
                </a:lnTo>
                <a:lnTo>
                  <a:pt x="5050" y="1450"/>
                </a:lnTo>
                <a:lnTo>
                  <a:pt x="5056" y="1442"/>
                </a:lnTo>
                <a:lnTo>
                  <a:pt x="5056" y="1442"/>
                </a:lnTo>
                <a:lnTo>
                  <a:pt x="5056" y="1439"/>
                </a:lnTo>
                <a:lnTo>
                  <a:pt x="5056" y="1437"/>
                </a:lnTo>
                <a:lnTo>
                  <a:pt x="5056" y="1437"/>
                </a:lnTo>
                <a:lnTo>
                  <a:pt x="5058" y="1434"/>
                </a:lnTo>
                <a:lnTo>
                  <a:pt x="5061" y="1434"/>
                </a:lnTo>
                <a:lnTo>
                  <a:pt x="5061" y="1434"/>
                </a:lnTo>
                <a:lnTo>
                  <a:pt x="5061" y="1434"/>
                </a:lnTo>
                <a:lnTo>
                  <a:pt x="5058" y="1434"/>
                </a:lnTo>
                <a:lnTo>
                  <a:pt x="5058" y="1431"/>
                </a:lnTo>
                <a:lnTo>
                  <a:pt x="5058" y="1431"/>
                </a:lnTo>
                <a:lnTo>
                  <a:pt x="5058" y="1431"/>
                </a:lnTo>
                <a:lnTo>
                  <a:pt x="5061" y="1429"/>
                </a:lnTo>
                <a:lnTo>
                  <a:pt x="5061" y="1429"/>
                </a:lnTo>
                <a:lnTo>
                  <a:pt x="5064" y="1429"/>
                </a:lnTo>
                <a:lnTo>
                  <a:pt x="5064" y="1431"/>
                </a:lnTo>
                <a:lnTo>
                  <a:pt x="5067" y="1434"/>
                </a:lnTo>
                <a:lnTo>
                  <a:pt x="5069" y="1434"/>
                </a:lnTo>
                <a:lnTo>
                  <a:pt x="5069" y="1437"/>
                </a:lnTo>
                <a:lnTo>
                  <a:pt x="5069" y="1437"/>
                </a:lnTo>
                <a:lnTo>
                  <a:pt x="5075" y="1437"/>
                </a:lnTo>
                <a:lnTo>
                  <a:pt x="5077" y="1434"/>
                </a:lnTo>
                <a:lnTo>
                  <a:pt x="5080" y="1434"/>
                </a:lnTo>
                <a:lnTo>
                  <a:pt x="5083" y="1434"/>
                </a:lnTo>
                <a:lnTo>
                  <a:pt x="5083" y="1437"/>
                </a:lnTo>
                <a:lnTo>
                  <a:pt x="5080" y="1437"/>
                </a:lnTo>
                <a:lnTo>
                  <a:pt x="5080" y="1439"/>
                </a:lnTo>
                <a:lnTo>
                  <a:pt x="5077" y="1439"/>
                </a:lnTo>
                <a:lnTo>
                  <a:pt x="5083" y="1442"/>
                </a:lnTo>
                <a:lnTo>
                  <a:pt x="5088" y="1442"/>
                </a:lnTo>
                <a:lnTo>
                  <a:pt x="5091" y="1442"/>
                </a:lnTo>
                <a:lnTo>
                  <a:pt x="5093" y="1448"/>
                </a:lnTo>
                <a:lnTo>
                  <a:pt x="5091" y="1458"/>
                </a:lnTo>
                <a:lnTo>
                  <a:pt x="5091" y="1464"/>
                </a:lnTo>
                <a:lnTo>
                  <a:pt x="5093" y="1466"/>
                </a:lnTo>
                <a:lnTo>
                  <a:pt x="5099" y="1472"/>
                </a:lnTo>
                <a:lnTo>
                  <a:pt x="5099" y="1474"/>
                </a:lnTo>
                <a:lnTo>
                  <a:pt x="5104" y="1480"/>
                </a:lnTo>
                <a:lnTo>
                  <a:pt x="5107" y="1480"/>
                </a:lnTo>
                <a:lnTo>
                  <a:pt x="5107" y="1480"/>
                </a:lnTo>
                <a:lnTo>
                  <a:pt x="5107" y="1480"/>
                </a:lnTo>
                <a:lnTo>
                  <a:pt x="5107" y="1480"/>
                </a:lnTo>
                <a:lnTo>
                  <a:pt x="5109" y="1480"/>
                </a:lnTo>
                <a:lnTo>
                  <a:pt x="5107" y="1482"/>
                </a:lnTo>
                <a:lnTo>
                  <a:pt x="5109" y="1485"/>
                </a:lnTo>
                <a:lnTo>
                  <a:pt x="5109" y="1485"/>
                </a:lnTo>
                <a:lnTo>
                  <a:pt x="5112" y="1485"/>
                </a:lnTo>
                <a:lnTo>
                  <a:pt x="5112" y="1482"/>
                </a:lnTo>
                <a:lnTo>
                  <a:pt x="5109" y="1482"/>
                </a:lnTo>
                <a:lnTo>
                  <a:pt x="5112" y="1480"/>
                </a:lnTo>
                <a:lnTo>
                  <a:pt x="5112" y="1480"/>
                </a:lnTo>
                <a:lnTo>
                  <a:pt x="5115" y="1480"/>
                </a:lnTo>
                <a:lnTo>
                  <a:pt x="5115" y="1480"/>
                </a:lnTo>
                <a:lnTo>
                  <a:pt x="5117" y="1482"/>
                </a:lnTo>
                <a:lnTo>
                  <a:pt x="5117" y="1485"/>
                </a:lnTo>
                <a:lnTo>
                  <a:pt x="5117" y="1488"/>
                </a:lnTo>
                <a:lnTo>
                  <a:pt x="5120" y="1485"/>
                </a:lnTo>
                <a:lnTo>
                  <a:pt x="5123" y="1482"/>
                </a:lnTo>
                <a:lnTo>
                  <a:pt x="5123" y="1480"/>
                </a:lnTo>
                <a:lnTo>
                  <a:pt x="5120" y="1477"/>
                </a:lnTo>
                <a:lnTo>
                  <a:pt x="5120" y="1474"/>
                </a:lnTo>
                <a:lnTo>
                  <a:pt x="5117" y="1472"/>
                </a:lnTo>
                <a:lnTo>
                  <a:pt x="5115" y="1472"/>
                </a:lnTo>
                <a:lnTo>
                  <a:pt x="5112" y="1469"/>
                </a:lnTo>
                <a:lnTo>
                  <a:pt x="5109" y="1472"/>
                </a:lnTo>
                <a:lnTo>
                  <a:pt x="5107" y="1472"/>
                </a:lnTo>
                <a:lnTo>
                  <a:pt x="5104" y="1469"/>
                </a:lnTo>
                <a:lnTo>
                  <a:pt x="5107" y="1464"/>
                </a:lnTo>
                <a:lnTo>
                  <a:pt x="5115" y="1458"/>
                </a:lnTo>
                <a:lnTo>
                  <a:pt x="5123" y="1453"/>
                </a:lnTo>
                <a:lnTo>
                  <a:pt x="5128" y="1453"/>
                </a:lnTo>
                <a:lnTo>
                  <a:pt x="5136" y="1453"/>
                </a:lnTo>
                <a:lnTo>
                  <a:pt x="5136" y="1453"/>
                </a:lnTo>
                <a:lnTo>
                  <a:pt x="5136" y="1450"/>
                </a:lnTo>
                <a:lnTo>
                  <a:pt x="5139" y="1450"/>
                </a:lnTo>
                <a:lnTo>
                  <a:pt x="5139" y="1448"/>
                </a:lnTo>
                <a:lnTo>
                  <a:pt x="5142" y="1448"/>
                </a:lnTo>
                <a:lnTo>
                  <a:pt x="5144" y="1448"/>
                </a:lnTo>
                <a:lnTo>
                  <a:pt x="5147" y="1450"/>
                </a:lnTo>
                <a:lnTo>
                  <a:pt x="5158" y="1450"/>
                </a:lnTo>
                <a:lnTo>
                  <a:pt x="5160" y="1448"/>
                </a:lnTo>
                <a:lnTo>
                  <a:pt x="5160" y="1448"/>
                </a:lnTo>
                <a:lnTo>
                  <a:pt x="5160" y="1445"/>
                </a:lnTo>
                <a:lnTo>
                  <a:pt x="5160" y="1445"/>
                </a:lnTo>
                <a:lnTo>
                  <a:pt x="5163" y="1442"/>
                </a:lnTo>
                <a:lnTo>
                  <a:pt x="5166" y="1445"/>
                </a:lnTo>
                <a:lnTo>
                  <a:pt x="5168" y="1442"/>
                </a:lnTo>
                <a:lnTo>
                  <a:pt x="5168" y="1439"/>
                </a:lnTo>
                <a:lnTo>
                  <a:pt x="5166" y="1434"/>
                </a:lnTo>
                <a:lnTo>
                  <a:pt x="5166" y="1431"/>
                </a:lnTo>
                <a:lnTo>
                  <a:pt x="5166" y="1429"/>
                </a:lnTo>
                <a:lnTo>
                  <a:pt x="5166" y="1426"/>
                </a:lnTo>
                <a:lnTo>
                  <a:pt x="5168" y="1426"/>
                </a:lnTo>
                <a:lnTo>
                  <a:pt x="5168" y="1426"/>
                </a:lnTo>
                <a:lnTo>
                  <a:pt x="5168" y="1423"/>
                </a:lnTo>
                <a:lnTo>
                  <a:pt x="5171" y="1423"/>
                </a:lnTo>
                <a:lnTo>
                  <a:pt x="5171" y="1423"/>
                </a:lnTo>
                <a:lnTo>
                  <a:pt x="5171" y="1421"/>
                </a:lnTo>
                <a:lnTo>
                  <a:pt x="5171" y="1421"/>
                </a:lnTo>
                <a:lnTo>
                  <a:pt x="5171" y="1421"/>
                </a:lnTo>
                <a:lnTo>
                  <a:pt x="5174" y="1418"/>
                </a:lnTo>
                <a:lnTo>
                  <a:pt x="5176" y="1415"/>
                </a:lnTo>
                <a:lnTo>
                  <a:pt x="5176" y="1413"/>
                </a:lnTo>
                <a:lnTo>
                  <a:pt x="5176" y="1413"/>
                </a:lnTo>
                <a:lnTo>
                  <a:pt x="5176" y="1410"/>
                </a:lnTo>
                <a:lnTo>
                  <a:pt x="5174" y="1410"/>
                </a:lnTo>
                <a:lnTo>
                  <a:pt x="5174" y="1407"/>
                </a:lnTo>
                <a:lnTo>
                  <a:pt x="5176" y="1405"/>
                </a:lnTo>
                <a:lnTo>
                  <a:pt x="5176" y="1402"/>
                </a:lnTo>
                <a:lnTo>
                  <a:pt x="5179" y="1399"/>
                </a:lnTo>
                <a:lnTo>
                  <a:pt x="5182" y="1399"/>
                </a:lnTo>
                <a:lnTo>
                  <a:pt x="5182" y="1397"/>
                </a:lnTo>
                <a:lnTo>
                  <a:pt x="5182" y="1391"/>
                </a:lnTo>
                <a:lnTo>
                  <a:pt x="5182" y="1389"/>
                </a:lnTo>
                <a:lnTo>
                  <a:pt x="5182" y="1389"/>
                </a:lnTo>
                <a:lnTo>
                  <a:pt x="5184" y="1386"/>
                </a:lnTo>
                <a:lnTo>
                  <a:pt x="5184" y="1383"/>
                </a:lnTo>
                <a:lnTo>
                  <a:pt x="5184" y="1383"/>
                </a:lnTo>
                <a:lnTo>
                  <a:pt x="5184" y="1378"/>
                </a:lnTo>
                <a:lnTo>
                  <a:pt x="5184" y="1375"/>
                </a:lnTo>
                <a:lnTo>
                  <a:pt x="5182" y="1375"/>
                </a:lnTo>
                <a:lnTo>
                  <a:pt x="5174" y="1367"/>
                </a:lnTo>
                <a:lnTo>
                  <a:pt x="5174" y="1364"/>
                </a:lnTo>
                <a:lnTo>
                  <a:pt x="5174" y="1364"/>
                </a:lnTo>
                <a:lnTo>
                  <a:pt x="5176" y="1359"/>
                </a:lnTo>
                <a:lnTo>
                  <a:pt x="5176" y="1359"/>
                </a:lnTo>
                <a:lnTo>
                  <a:pt x="5176" y="1356"/>
                </a:lnTo>
                <a:lnTo>
                  <a:pt x="5176" y="1356"/>
                </a:lnTo>
                <a:lnTo>
                  <a:pt x="5176" y="1354"/>
                </a:lnTo>
                <a:lnTo>
                  <a:pt x="5176" y="1354"/>
                </a:lnTo>
                <a:lnTo>
                  <a:pt x="5176" y="1351"/>
                </a:lnTo>
                <a:lnTo>
                  <a:pt x="5176" y="1351"/>
                </a:lnTo>
                <a:lnTo>
                  <a:pt x="5176" y="1348"/>
                </a:lnTo>
                <a:lnTo>
                  <a:pt x="5176" y="1346"/>
                </a:lnTo>
                <a:lnTo>
                  <a:pt x="5176" y="1346"/>
                </a:lnTo>
                <a:lnTo>
                  <a:pt x="5176" y="1346"/>
                </a:lnTo>
                <a:lnTo>
                  <a:pt x="5176" y="1340"/>
                </a:lnTo>
                <a:lnTo>
                  <a:pt x="5174" y="1335"/>
                </a:lnTo>
                <a:lnTo>
                  <a:pt x="5174" y="1332"/>
                </a:lnTo>
                <a:lnTo>
                  <a:pt x="5176" y="1324"/>
                </a:lnTo>
                <a:lnTo>
                  <a:pt x="5179" y="1319"/>
                </a:lnTo>
                <a:lnTo>
                  <a:pt x="5179" y="1316"/>
                </a:lnTo>
                <a:lnTo>
                  <a:pt x="5179" y="1313"/>
                </a:lnTo>
                <a:lnTo>
                  <a:pt x="5179" y="1311"/>
                </a:lnTo>
                <a:lnTo>
                  <a:pt x="5179" y="1308"/>
                </a:lnTo>
                <a:lnTo>
                  <a:pt x="5179" y="1305"/>
                </a:lnTo>
                <a:lnTo>
                  <a:pt x="5179" y="1305"/>
                </a:lnTo>
                <a:lnTo>
                  <a:pt x="5182" y="1303"/>
                </a:lnTo>
                <a:lnTo>
                  <a:pt x="5182" y="1303"/>
                </a:lnTo>
                <a:lnTo>
                  <a:pt x="5182" y="1303"/>
                </a:lnTo>
                <a:lnTo>
                  <a:pt x="5184" y="1300"/>
                </a:lnTo>
                <a:lnTo>
                  <a:pt x="5166" y="1222"/>
                </a:lnTo>
                <a:lnTo>
                  <a:pt x="5160" y="1214"/>
                </a:lnTo>
                <a:lnTo>
                  <a:pt x="5160" y="1212"/>
                </a:lnTo>
                <a:lnTo>
                  <a:pt x="5158" y="1209"/>
                </a:lnTo>
                <a:lnTo>
                  <a:pt x="5152" y="1204"/>
                </a:lnTo>
                <a:lnTo>
                  <a:pt x="5152" y="1201"/>
                </a:lnTo>
                <a:lnTo>
                  <a:pt x="5158" y="1201"/>
                </a:lnTo>
                <a:lnTo>
                  <a:pt x="5158" y="1201"/>
                </a:lnTo>
                <a:lnTo>
                  <a:pt x="5160" y="1201"/>
                </a:lnTo>
                <a:lnTo>
                  <a:pt x="5163" y="1198"/>
                </a:lnTo>
                <a:lnTo>
                  <a:pt x="5163" y="1198"/>
                </a:lnTo>
                <a:lnTo>
                  <a:pt x="5163" y="1196"/>
                </a:lnTo>
                <a:lnTo>
                  <a:pt x="5163" y="1196"/>
                </a:lnTo>
                <a:lnTo>
                  <a:pt x="5163" y="1193"/>
                </a:lnTo>
                <a:lnTo>
                  <a:pt x="5163" y="1193"/>
                </a:lnTo>
                <a:lnTo>
                  <a:pt x="5168" y="1193"/>
                </a:lnTo>
                <a:lnTo>
                  <a:pt x="5168" y="1193"/>
                </a:lnTo>
                <a:lnTo>
                  <a:pt x="5171" y="1193"/>
                </a:lnTo>
                <a:lnTo>
                  <a:pt x="5171" y="1193"/>
                </a:lnTo>
                <a:lnTo>
                  <a:pt x="5174" y="1196"/>
                </a:lnTo>
                <a:lnTo>
                  <a:pt x="5176" y="1193"/>
                </a:lnTo>
                <a:lnTo>
                  <a:pt x="5182" y="1193"/>
                </a:lnTo>
                <a:lnTo>
                  <a:pt x="5182" y="1190"/>
                </a:lnTo>
                <a:lnTo>
                  <a:pt x="5187" y="1187"/>
                </a:lnTo>
                <a:lnTo>
                  <a:pt x="5187" y="1187"/>
                </a:lnTo>
                <a:lnTo>
                  <a:pt x="5190" y="1185"/>
                </a:lnTo>
                <a:lnTo>
                  <a:pt x="5190" y="1185"/>
                </a:lnTo>
                <a:lnTo>
                  <a:pt x="5198" y="1187"/>
                </a:lnTo>
                <a:lnTo>
                  <a:pt x="5198" y="1187"/>
                </a:lnTo>
                <a:lnTo>
                  <a:pt x="5200" y="1185"/>
                </a:lnTo>
                <a:lnTo>
                  <a:pt x="5200" y="1185"/>
                </a:lnTo>
                <a:lnTo>
                  <a:pt x="5200" y="1182"/>
                </a:lnTo>
                <a:lnTo>
                  <a:pt x="5200" y="1182"/>
                </a:lnTo>
                <a:lnTo>
                  <a:pt x="5214" y="1171"/>
                </a:lnTo>
                <a:lnTo>
                  <a:pt x="5214" y="1169"/>
                </a:lnTo>
                <a:lnTo>
                  <a:pt x="5217" y="1166"/>
                </a:lnTo>
                <a:lnTo>
                  <a:pt x="5214" y="1163"/>
                </a:lnTo>
                <a:lnTo>
                  <a:pt x="5214" y="1161"/>
                </a:lnTo>
                <a:lnTo>
                  <a:pt x="5214" y="1158"/>
                </a:lnTo>
                <a:lnTo>
                  <a:pt x="5217" y="1155"/>
                </a:lnTo>
                <a:lnTo>
                  <a:pt x="5217" y="1155"/>
                </a:lnTo>
                <a:lnTo>
                  <a:pt x="5219" y="1155"/>
                </a:lnTo>
                <a:lnTo>
                  <a:pt x="5225" y="1155"/>
                </a:lnTo>
                <a:lnTo>
                  <a:pt x="5225" y="1155"/>
                </a:lnTo>
                <a:lnTo>
                  <a:pt x="5230" y="1142"/>
                </a:lnTo>
                <a:lnTo>
                  <a:pt x="5233" y="1139"/>
                </a:lnTo>
                <a:lnTo>
                  <a:pt x="5235" y="1139"/>
                </a:lnTo>
                <a:lnTo>
                  <a:pt x="5238" y="1139"/>
                </a:lnTo>
                <a:lnTo>
                  <a:pt x="5238" y="1142"/>
                </a:lnTo>
                <a:lnTo>
                  <a:pt x="5238" y="1145"/>
                </a:lnTo>
                <a:lnTo>
                  <a:pt x="5241" y="1147"/>
                </a:lnTo>
                <a:lnTo>
                  <a:pt x="5241" y="1150"/>
                </a:lnTo>
                <a:lnTo>
                  <a:pt x="5243" y="1150"/>
                </a:lnTo>
                <a:lnTo>
                  <a:pt x="5246" y="1153"/>
                </a:lnTo>
                <a:lnTo>
                  <a:pt x="5246" y="1153"/>
                </a:lnTo>
                <a:lnTo>
                  <a:pt x="5246" y="1153"/>
                </a:lnTo>
                <a:lnTo>
                  <a:pt x="5324" y="1174"/>
                </a:lnTo>
                <a:lnTo>
                  <a:pt x="5332" y="1179"/>
                </a:lnTo>
                <a:lnTo>
                  <a:pt x="5334" y="1179"/>
                </a:lnTo>
                <a:lnTo>
                  <a:pt x="5337" y="1177"/>
                </a:lnTo>
                <a:lnTo>
                  <a:pt x="5340" y="1177"/>
                </a:lnTo>
                <a:lnTo>
                  <a:pt x="5343" y="1174"/>
                </a:lnTo>
                <a:lnTo>
                  <a:pt x="5343" y="1171"/>
                </a:lnTo>
                <a:lnTo>
                  <a:pt x="5345" y="1171"/>
                </a:lnTo>
                <a:lnTo>
                  <a:pt x="5348" y="1169"/>
                </a:lnTo>
                <a:lnTo>
                  <a:pt x="5351" y="1166"/>
                </a:lnTo>
                <a:lnTo>
                  <a:pt x="5351" y="1166"/>
                </a:lnTo>
                <a:lnTo>
                  <a:pt x="5351" y="1163"/>
                </a:lnTo>
                <a:lnTo>
                  <a:pt x="5351" y="1163"/>
                </a:lnTo>
                <a:lnTo>
                  <a:pt x="5351" y="1158"/>
                </a:lnTo>
                <a:lnTo>
                  <a:pt x="5348" y="1155"/>
                </a:lnTo>
                <a:lnTo>
                  <a:pt x="5348" y="1150"/>
                </a:lnTo>
                <a:lnTo>
                  <a:pt x="5348" y="1147"/>
                </a:lnTo>
                <a:lnTo>
                  <a:pt x="5348" y="1145"/>
                </a:lnTo>
                <a:lnTo>
                  <a:pt x="5351" y="1134"/>
                </a:lnTo>
                <a:lnTo>
                  <a:pt x="5351" y="1131"/>
                </a:lnTo>
                <a:lnTo>
                  <a:pt x="5351" y="1128"/>
                </a:lnTo>
                <a:lnTo>
                  <a:pt x="5351" y="1126"/>
                </a:lnTo>
                <a:lnTo>
                  <a:pt x="5356" y="1118"/>
                </a:lnTo>
                <a:lnTo>
                  <a:pt x="5356" y="1118"/>
                </a:lnTo>
                <a:lnTo>
                  <a:pt x="5359" y="1118"/>
                </a:lnTo>
                <a:lnTo>
                  <a:pt x="5361" y="1115"/>
                </a:lnTo>
                <a:lnTo>
                  <a:pt x="5364" y="1115"/>
                </a:lnTo>
                <a:lnTo>
                  <a:pt x="5367" y="1112"/>
                </a:lnTo>
                <a:lnTo>
                  <a:pt x="5369" y="1112"/>
                </a:lnTo>
                <a:lnTo>
                  <a:pt x="5372" y="1110"/>
                </a:lnTo>
                <a:lnTo>
                  <a:pt x="5372" y="1110"/>
                </a:lnTo>
                <a:lnTo>
                  <a:pt x="5377" y="1110"/>
                </a:lnTo>
                <a:lnTo>
                  <a:pt x="5377" y="1107"/>
                </a:lnTo>
                <a:lnTo>
                  <a:pt x="5377" y="1104"/>
                </a:lnTo>
                <a:lnTo>
                  <a:pt x="5377" y="1104"/>
                </a:lnTo>
                <a:lnTo>
                  <a:pt x="5380" y="1102"/>
                </a:lnTo>
                <a:lnTo>
                  <a:pt x="5380" y="1102"/>
                </a:lnTo>
                <a:lnTo>
                  <a:pt x="5383" y="1102"/>
                </a:lnTo>
                <a:lnTo>
                  <a:pt x="5383" y="1102"/>
                </a:lnTo>
                <a:lnTo>
                  <a:pt x="5380" y="1099"/>
                </a:lnTo>
                <a:lnTo>
                  <a:pt x="5380" y="1099"/>
                </a:lnTo>
                <a:lnTo>
                  <a:pt x="5383" y="1096"/>
                </a:lnTo>
                <a:lnTo>
                  <a:pt x="5383" y="1096"/>
                </a:lnTo>
                <a:lnTo>
                  <a:pt x="5383" y="1094"/>
                </a:lnTo>
                <a:lnTo>
                  <a:pt x="5383" y="1094"/>
                </a:lnTo>
                <a:lnTo>
                  <a:pt x="5380" y="1094"/>
                </a:lnTo>
                <a:lnTo>
                  <a:pt x="5380" y="1091"/>
                </a:lnTo>
                <a:lnTo>
                  <a:pt x="5383" y="1088"/>
                </a:lnTo>
                <a:lnTo>
                  <a:pt x="5383" y="1083"/>
                </a:lnTo>
                <a:lnTo>
                  <a:pt x="5385" y="1083"/>
                </a:lnTo>
                <a:lnTo>
                  <a:pt x="5385" y="1080"/>
                </a:lnTo>
                <a:lnTo>
                  <a:pt x="5383" y="1080"/>
                </a:lnTo>
                <a:lnTo>
                  <a:pt x="5383" y="1080"/>
                </a:lnTo>
                <a:lnTo>
                  <a:pt x="5383" y="1078"/>
                </a:lnTo>
                <a:lnTo>
                  <a:pt x="5383" y="1075"/>
                </a:lnTo>
                <a:lnTo>
                  <a:pt x="5383" y="1075"/>
                </a:lnTo>
                <a:lnTo>
                  <a:pt x="5383" y="1075"/>
                </a:lnTo>
                <a:lnTo>
                  <a:pt x="5385" y="1072"/>
                </a:lnTo>
                <a:lnTo>
                  <a:pt x="5385" y="1069"/>
                </a:lnTo>
                <a:lnTo>
                  <a:pt x="5388" y="1069"/>
                </a:lnTo>
                <a:lnTo>
                  <a:pt x="5388" y="1069"/>
                </a:lnTo>
                <a:lnTo>
                  <a:pt x="5391" y="1069"/>
                </a:lnTo>
                <a:lnTo>
                  <a:pt x="5391" y="1069"/>
                </a:lnTo>
                <a:lnTo>
                  <a:pt x="5391" y="1069"/>
                </a:lnTo>
                <a:lnTo>
                  <a:pt x="5391" y="1069"/>
                </a:lnTo>
                <a:lnTo>
                  <a:pt x="5391" y="1069"/>
                </a:lnTo>
                <a:lnTo>
                  <a:pt x="5391" y="1069"/>
                </a:lnTo>
                <a:lnTo>
                  <a:pt x="5391" y="1069"/>
                </a:lnTo>
                <a:lnTo>
                  <a:pt x="5391" y="1069"/>
                </a:lnTo>
                <a:lnTo>
                  <a:pt x="5393" y="1067"/>
                </a:lnTo>
                <a:lnTo>
                  <a:pt x="5393" y="1067"/>
                </a:lnTo>
                <a:lnTo>
                  <a:pt x="5393" y="1064"/>
                </a:lnTo>
                <a:lnTo>
                  <a:pt x="5393" y="1064"/>
                </a:lnTo>
                <a:lnTo>
                  <a:pt x="5393" y="1061"/>
                </a:lnTo>
                <a:lnTo>
                  <a:pt x="5396" y="1061"/>
                </a:lnTo>
                <a:lnTo>
                  <a:pt x="5399" y="1064"/>
                </a:lnTo>
                <a:lnTo>
                  <a:pt x="5399" y="1061"/>
                </a:lnTo>
                <a:lnTo>
                  <a:pt x="5401" y="1051"/>
                </a:lnTo>
                <a:lnTo>
                  <a:pt x="5404" y="1045"/>
                </a:lnTo>
                <a:lnTo>
                  <a:pt x="5404" y="1043"/>
                </a:lnTo>
                <a:lnTo>
                  <a:pt x="5401" y="1040"/>
                </a:lnTo>
                <a:lnTo>
                  <a:pt x="5401" y="1035"/>
                </a:lnTo>
                <a:lnTo>
                  <a:pt x="5401" y="1035"/>
                </a:lnTo>
                <a:lnTo>
                  <a:pt x="5404" y="1035"/>
                </a:lnTo>
                <a:lnTo>
                  <a:pt x="5407" y="1035"/>
                </a:lnTo>
                <a:lnTo>
                  <a:pt x="5407" y="1032"/>
                </a:lnTo>
                <a:lnTo>
                  <a:pt x="5409" y="1029"/>
                </a:lnTo>
                <a:lnTo>
                  <a:pt x="5409" y="1029"/>
                </a:lnTo>
                <a:lnTo>
                  <a:pt x="5409" y="1027"/>
                </a:lnTo>
                <a:lnTo>
                  <a:pt x="5409" y="1027"/>
                </a:lnTo>
                <a:lnTo>
                  <a:pt x="5412" y="1027"/>
                </a:lnTo>
                <a:lnTo>
                  <a:pt x="5412" y="1027"/>
                </a:lnTo>
                <a:lnTo>
                  <a:pt x="5412" y="1029"/>
                </a:lnTo>
                <a:lnTo>
                  <a:pt x="5415" y="1029"/>
                </a:lnTo>
                <a:lnTo>
                  <a:pt x="5415" y="1027"/>
                </a:lnTo>
                <a:lnTo>
                  <a:pt x="5415" y="1027"/>
                </a:lnTo>
                <a:lnTo>
                  <a:pt x="5418" y="1024"/>
                </a:lnTo>
                <a:lnTo>
                  <a:pt x="5415" y="1024"/>
                </a:lnTo>
                <a:lnTo>
                  <a:pt x="5418" y="1021"/>
                </a:lnTo>
                <a:lnTo>
                  <a:pt x="5420" y="1021"/>
                </a:lnTo>
                <a:lnTo>
                  <a:pt x="5420" y="1021"/>
                </a:lnTo>
                <a:lnTo>
                  <a:pt x="5420" y="1019"/>
                </a:lnTo>
                <a:lnTo>
                  <a:pt x="5420" y="1016"/>
                </a:lnTo>
                <a:lnTo>
                  <a:pt x="5420" y="1016"/>
                </a:lnTo>
                <a:lnTo>
                  <a:pt x="5420" y="1013"/>
                </a:lnTo>
                <a:lnTo>
                  <a:pt x="5420" y="1013"/>
                </a:lnTo>
                <a:lnTo>
                  <a:pt x="5420" y="1011"/>
                </a:lnTo>
                <a:lnTo>
                  <a:pt x="5418" y="1011"/>
                </a:lnTo>
                <a:lnTo>
                  <a:pt x="5418" y="1013"/>
                </a:lnTo>
                <a:lnTo>
                  <a:pt x="5418" y="1011"/>
                </a:lnTo>
                <a:lnTo>
                  <a:pt x="5418" y="1008"/>
                </a:lnTo>
                <a:lnTo>
                  <a:pt x="5423" y="1005"/>
                </a:lnTo>
                <a:lnTo>
                  <a:pt x="5423" y="1002"/>
                </a:lnTo>
                <a:lnTo>
                  <a:pt x="5423" y="1000"/>
                </a:lnTo>
                <a:lnTo>
                  <a:pt x="5420" y="1000"/>
                </a:lnTo>
                <a:lnTo>
                  <a:pt x="5418" y="997"/>
                </a:lnTo>
                <a:lnTo>
                  <a:pt x="5418" y="997"/>
                </a:lnTo>
                <a:lnTo>
                  <a:pt x="5418" y="997"/>
                </a:lnTo>
                <a:lnTo>
                  <a:pt x="5415" y="997"/>
                </a:lnTo>
                <a:lnTo>
                  <a:pt x="5415" y="994"/>
                </a:lnTo>
                <a:lnTo>
                  <a:pt x="5415" y="992"/>
                </a:lnTo>
                <a:lnTo>
                  <a:pt x="5415" y="992"/>
                </a:lnTo>
                <a:lnTo>
                  <a:pt x="5420" y="986"/>
                </a:lnTo>
                <a:lnTo>
                  <a:pt x="5420" y="984"/>
                </a:lnTo>
                <a:lnTo>
                  <a:pt x="5420" y="981"/>
                </a:lnTo>
                <a:lnTo>
                  <a:pt x="5420" y="978"/>
                </a:lnTo>
                <a:lnTo>
                  <a:pt x="5423" y="978"/>
                </a:lnTo>
                <a:lnTo>
                  <a:pt x="5426" y="976"/>
                </a:lnTo>
                <a:lnTo>
                  <a:pt x="5428" y="973"/>
                </a:lnTo>
                <a:lnTo>
                  <a:pt x="5428" y="970"/>
                </a:lnTo>
                <a:lnTo>
                  <a:pt x="5431" y="968"/>
                </a:lnTo>
                <a:lnTo>
                  <a:pt x="5431" y="962"/>
                </a:lnTo>
                <a:lnTo>
                  <a:pt x="5434" y="957"/>
                </a:lnTo>
                <a:lnTo>
                  <a:pt x="5434" y="954"/>
                </a:lnTo>
                <a:lnTo>
                  <a:pt x="5434" y="952"/>
                </a:lnTo>
                <a:lnTo>
                  <a:pt x="5431" y="949"/>
                </a:lnTo>
                <a:lnTo>
                  <a:pt x="5431" y="946"/>
                </a:lnTo>
                <a:lnTo>
                  <a:pt x="5431" y="946"/>
                </a:lnTo>
                <a:lnTo>
                  <a:pt x="5434" y="935"/>
                </a:lnTo>
                <a:lnTo>
                  <a:pt x="5436" y="933"/>
                </a:lnTo>
                <a:lnTo>
                  <a:pt x="5436" y="927"/>
                </a:lnTo>
                <a:lnTo>
                  <a:pt x="5436" y="927"/>
                </a:lnTo>
                <a:lnTo>
                  <a:pt x="5436" y="925"/>
                </a:lnTo>
                <a:lnTo>
                  <a:pt x="5436" y="925"/>
                </a:lnTo>
                <a:lnTo>
                  <a:pt x="5436" y="925"/>
                </a:lnTo>
                <a:lnTo>
                  <a:pt x="5439" y="917"/>
                </a:lnTo>
                <a:lnTo>
                  <a:pt x="5439" y="914"/>
                </a:lnTo>
                <a:lnTo>
                  <a:pt x="5442" y="914"/>
                </a:lnTo>
                <a:lnTo>
                  <a:pt x="5447" y="911"/>
                </a:lnTo>
                <a:lnTo>
                  <a:pt x="5450" y="911"/>
                </a:lnTo>
                <a:lnTo>
                  <a:pt x="5450" y="909"/>
                </a:lnTo>
                <a:lnTo>
                  <a:pt x="5450" y="906"/>
                </a:lnTo>
                <a:lnTo>
                  <a:pt x="5447" y="903"/>
                </a:lnTo>
                <a:lnTo>
                  <a:pt x="5447" y="901"/>
                </a:lnTo>
                <a:lnTo>
                  <a:pt x="5447" y="898"/>
                </a:lnTo>
                <a:lnTo>
                  <a:pt x="5447" y="898"/>
                </a:lnTo>
                <a:lnTo>
                  <a:pt x="5447" y="895"/>
                </a:lnTo>
                <a:lnTo>
                  <a:pt x="5447" y="895"/>
                </a:lnTo>
                <a:lnTo>
                  <a:pt x="5444" y="893"/>
                </a:lnTo>
                <a:lnTo>
                  <a:pt x="5444" y="893"/>
                </a:lnTo>
                <a:lnTo>
                  <a:pt x="5442" y="890"/>
                </a:lnTo>
                <a:lnTo>
                  <a:pt x="5444" y="887"/>
                </a:lnTo>
                <a:lnTo>
                  <a:pt x="5444" y="884"/>
                </a:lnTo>
                <a:lnTo>
                  <a:pt x="5444" y="882"/>
                </a:lnTo>
                <a:lnTo>
                  <a:pt x="5444" y="879"/>
                </a:lnTo>
                <a:lnTo>
                  <a:pt x="5447" y="879"/>
                </a:lnTo>
                <a:lnTo>
                  <a:pt x="5452" y="876"/>
                </a:lnTo>
                <a:lnTo>
                  <a:pt x="5452" y="876"/>
                </a:lnTo>
                <a:lnTo>
                  <a:pt x="5455" y="871"/>
                </a:lnTo>
                <a:lnTo>
                  <a:pt x="5455" y="868"/>
                </a:lnTo>
                <a:lnTo>
                  <a:pt x="5458" y="868"/>
                </a:lnTo>
                <a:lnTo>
                  <a:pt x="5458" y="868"/>
                </a:lnTo>
                <a:lnTo>
                  <a:pt x="5460" y="866"/>
                </a:lnTo>
                <a:lnTo>
                  <a:pt x="5463" y="866"/>
                </a:lnTo>
                <a:lnTo>
                  <a:pt x="5463" y="866"/>
                </a:lnTo>
                <a:lnTo>
                  <a:pt x="5466" y="866"/>
                </a:lnTo>
                <a:lnTo>
                  <a:pt x="5466" y="866"/>
                </a:lnTo>
                <a:lnTo>
                  <a:pt x="5468" y="866"/>
                </a:lnTo>
                <a:lnTo>
                  <a:pt x="5471" y="866"/>
                </a:lnTo>
                <a:lnTo>
                  <a:pt x="5474" y="866"/>
                </a:lnTo>
                <a:lnTo>
                  <a:pt x="5474" y="866"/>
                </a:lnTo>
                <a:lnTo>
                  <a:pt x="5476" y="863"/>
                </a:lnTo>
                <a:lnTo>
                  <a:pt x="5479" y="860"/>
                </a:lnTo>
                <a:lnTo>
                  <a:pt x="5479" y="860"/>
                </a:lnTo>
                <a:lnTo>
                  <a:pt x="5485" y="855"/>
                </a:lnTo>
                <a:lnTo>
                  <a:pt x="5485" y="852"/>
                </a:lnTo>
                <a:lnTo>
                  <a:pt x="5485" y="852"/>
                </a:lnTo>
                <a:lnTo>
                  <a:pt x="5490" y="847"/>
                </a:lnTo>
                <a:lnTo>
                  <a:pt x="5490" y="847"/>
                </a:lnTo>
                <a:lnTo>
                  <a:pt x="5490" y="844"/>
                </a:lnTo>
                <a:lnTo>
                  <a:pt x="5490" y="839"/>
                </a:lnTo>
                <a:lnTo>
                  <a:pt x="5493" y="839"/>
                </a:lnTo>
                <a:lnTo>
                  <a:pt x="5493" y="836"/>
                </a:lnTo>
                <a:lnTo>
                  <a:pt x="5495" y="836"/>
                </a:lnTo>
                <a:lnTo>
                  <a:pt x="5498" y="831"/>
                </a:lnTo>
                <a:lnTo>
                  <a:pt x="5498" y="828"/>
                </a:lnTo>
                <a:close/>
                <a:moveTo>
                  <a:pt x="3362" y="3904"/>
                </a:moveTo>
                <a:lnTo>
                  <a:pt x="3362" y="3904"/>
                </a:lnTo>
                <a:lnTo>
                  <a:pt x="3362" y="3904"/>
                </a:lnTo>
                <a:lnTo>
                  <a:pt x="3362" y="3901"/>
                </a:lnTo>
                <a:lnTo>
                  <a:pt x="3362" y="3898"/>
                </a:lnTo>
                <a:lnTo>
                  <a:pt x="3360" y="3893"/>
                </a:lnTo>
                <a:lnTo>
                  <a:pt x="3360" y="3887"/>
                </a:lnTo>
                <a:lnTo>
                  <a:pt x="3357" y="3874"/>
                </a:lnTo>
                <a:lnTo>
                  <a:pt x="3354" y="3874"/>
                </a:lnTo>
                <a:lnTo>
                  <a:pt x="3354" y="3874"/>
                </a:lnTo>
                <a:lnTo>
                  <a:pt x="3352" y="3874"/>
                </a:lnTo>
                <a:lnTo>
                  <a:pt x="3352" y="3874"/>
                </a:lnTo>
                <a:lnTo>
                  <a:pt x="3352" y="3874"/>
                </a:lnTo>
                <a:lnTo>
                  <a:pt x="3352" y="3874"/>
                </a:lnTo>
                <a:lnTo>
                  <a:pt x="3349" y="3874"/>
                </a:lnTo>
                <a:lnTo>
                  <a:pt x="3344" y="3874"/>
                </a:lnTo>
                <a:lnTo>
                  <a:pt x="3341" y="3871"/>
                </a:lnTo>
                <a:lnTo>
                  <a:pt x="3341" y="3869"/>
                </a:lnTo>
                <a:lnTo>
                  <a:pt x="3338" y="3869"/>
                </a:lnTo>
                <a:lnTo>
                  <a:pt x="3336" y="3866"/>
                </a:lnTo>
                <a:lnTo>
                  <a:pt x="3333" y="3861"/>
                </a:lnTo>
                <a:lnTo>
                  <a:pt x="3333" y="3858"/>
                </a:lnTo>
                <a:lnTo>
                  <a:pt x="3333" y="3861"/>
                </a:lnTo>
                <a:lnTo>
                  <a:pt x="3330" y="3863"/>
                </a:lnTo>
                <a:lnTo>
                  <a:pt x="3330" y="3863"/>
                </a:lnTo>
                <a:lnTo>
                  <a:pt x="3328" y="3863"/>
                </a:lnTo>
                <a:lnTo>
                  <a:pt x="3325" y="3863"/>
                </a:lnTo>
                <a:lnTo>
                  <a:pt x="3322" y="3866"/>
                </a:lnTo>
                <a:lnTo>
                  <a:pt x="3322" y="3869"/>
                </a:lnTo>
                <a:lnTo>
                  <a:pt x="3325" y="3869"/>
                </a:lnTo>
                <a:lnTo>
                  <a:pt x="3325" y="3869"/>
                </a:lnTo>
                <a:lnTo>
                  <a:pt x="3322" y="3871"/>
                </a:lnTo>
                <a:lnTo>
                  <a:pt x="3322" y="3871"/>
                </a:lnTo>
                <a:lnTo>
                  <a:pt x="3325" y="3871"/>
                </a:lnTo>
                <a:lnTo>
                  <a:pt x="3325" y="3871"/>
                </a:lnTo>
                <a:lnTo>
                  <a:pt x="3328" y="3874"/>
                </a:lnTo>
                <a:lnTo>
                  <a:pt x="3328" y="3874"/>
                </a:lnTo>
                <a:lnTo>
                  <a:pt x="3328" y="3877"/>
                </a:lnTo>
                <a:lnTo>
                  <a:pt x="3328" y="3877"/>
                </a:lnTo>
                <a:lnTo>
                  <a:pt x="3328" y="3879"/>
                </a:lnTo>
                <a:lnTo>
                  <a:pt x="3328" y="3879"/>
                </a:lnTo>
                <a:lnTo>
                  <a:pt x="3328" y="3879"/>
                </a:lnTo>
                <a:lnTo>
                  <a:pt x="3328" y="3882"/>
                </a:lnTo>
                <a:lnTo>
                  <a:pt x="3328" y="3882"/>
                </a:lnTo>
                <a:lnTo>
                  <a:pt x="3328" y="3882"/>
                </a:lnTo>
                <a:lnTo>
                  <a:pt x="3328" y="3882"/>
                </a:lnTo>
                <a:lnTo>
                  <a:pt x="3325" y="3879"/>
                </a:lnTo>
                <a:lnTo>
                  <a:pt x="3325" y="3877"/>
                </a:lnTo>
                <a:lnTo>
                  <a:pt x="3325" y="3874"/>
                </a:lnTo>
                <a:lnTo>
                  <a:pt x="3322" y="3877"/>
                </a:lnTo>
                <a:lnTo>
                  <a:pt x="3322" y="3877"/>
                </a:lnTo>
                <a:lnTo>
                  <a:pt x="3320" y="3874"/>
                </a:lnTo>
                <a:lnTo>
                  <a:pt x="3320" y="3874"/>
                </a:lnTo>
                <a:lnTo>
                  <a:pt x="3320" y="3874"/>
                </a:lnTo>
                <a:lnTo>
                  <a:pt x="3320" y="3874"/>
                </a:lnTo>
                <a:lnTo>
                  <a:pt x="3320" y="3871"/>
                </a:lnTo>
                <a:lnTo>
                  <a:pt x="3317" y="3871"/>
                </a:lnTo>
                <a:lnTo>
                  <a:pt x="3314" y="3871"/>
                </a:lnTo>
                <a:lnTo>
                  <a:pt x="3312" y="3869"/>
                </a:lnTo>
                <a:lnTo>
                  <a:pt x="3312" y="3869"/>
                </a:lnTo>
                <a:lnTo>
                  <a:pt x="3306" y="3866"/>
                </a:lnTo>
                <a:lnTo>
                  <a:pt x="3306" y="3869"/>
                </a:lnTo>
                <a:lnTo>
                  <a:pt x="3306" y="3869"/>
                </a:lnTo>
                <a:lnTo>
                  <a:pt x="3306" y="3871"/>
                </a:lnTo>
                <a:lnTo>
                  <a:pt x="3306" y="3871"/>
                </a:lnTo>
                <a:lnTo>
                  <a:pt x="3306" y="3874"/>
                </a:lnTo>
                <a:lnTo>
                  <a:pt x="3306" y="3874"/>
                </a:lnTo>
                <a:lnTo>
                  <a:pt x="3306" y="3874"/>
                </a:lnTo>
                <a:lnTo>
                  <a:pt x="3306" y="3874"/>
                </a:lnTo>
                <a:lnTo>
                  <a:pt x="3309" y="3877"/>
                </a:lnTo>
                <a:lnTo>
                  <a:pt x="3309" y="3877"/>
                </a:lnTo>
                <a:lnTo>
                  <a:pt x="3309" y="3877"/>
                </a:lnTo>
                <a:lnTo>
                  <a:pt x="3309" y="3879"/>
                </a:lnTo>
                <a:lnTo>
                  <a:pt x="3309" y="3879"/>
                </a:lnTo>
                <a:lnTo>
                  <a:pt x="3309" y="3879"/>
                </a:lnTo>
                <a:lnTo>
                  <a:pt x="3309" y="3879"/>
                </a:lnTo>
                <a:lnTo>
                  <a:pt x="3309" y="3879"/>
                </a:lnTo>
                <a:lnTo>
                  <a:pt x="3309" y="3879"/>
                </a:lnTo>
                <a:lnTo>
                  <a:pt x="3309" y="3882"/>
                </a:lnTo>
                <a:lnTo>
                  <a:pt x="3309" y="3882"/>
                </a:lnTo>
                <a:lnTo>
                  <a:pt x="3309" y="3882"/>
                </a:lnTo>
                <a:lnTo>
                  <a:pt x="3309" y="3879"/>
                </a:lnTo>
                <a:lnTo>
                  <a:pt x="3309" y="3877"/>
                </a:lnTo>
                <a:lnTo>
                  <a:pt x="3309" y="3877"/>
                </a:lnTo>
                <a:lnTo>
                  <a:pt x="3306" y="3874"/>
                </a:lnTo>
                <a:lnTo>
                  <a:pt x="3306" y="3874"/>
                </a:lnTo>
                <a:lnTo>
                  <a:pt x="3306" y="3871"/>
                </a:lnTo>
                <a:lnTo>
                  <a:pt x="3306" y="3871"/>
                </a:lnTo>
                <a:lnTo>
                  <a:pt x="3306" y="3871"/>
                </a:lnTo>
                <a:lnTo>
                  <a:pt x="3304" y="3869"/>
                </a:lnTo>
                <a:lnTo>
                  <a:pt x="3304" y="3869"/>
                </a:lnTo>
                <a:lnTo>
                  <a:pt x="3301" y="3869"/>
                </a:lnTo>
                <a:lnTo>
                  <a:pt x="3301" y="3869"/>
                </a:lnTo>
                <a:lnTo>
                  <a:pt x="3298" y="3871"/>
                </a:lnTo>
                <a:lnTo>
                  <a:pt x="3298" y="3871"/>
                </a:lnTo>
                <a:lnTo>
                  <a:pt x="3295" y="3871"/>
                </a:lnTo>
                <a:lnTo>
                  <a:pt x="3295" y="3871"/>
                </a:lnTo>
                <a:lnTo>
                  <a:pt x="3293" y="3871"/>
                </a:lnTo>
                <a:lnTo>
                  <a:pt x="3293" y="3869"/>
                </a:lnTo>
                <a:lnTo>
                  <a:pt x="3290" y="3869"/>
                </a:lnTo>
                <a:lnTo>
                  <a:pt x="3287" y="3869"/>
                </a:lnTo>
                <a:lnTo>
                  <a:pt x="3287" y="3869"/>
                </a:lnTo>
                <a:lnTo>
                  <a:pt x="3285" y="3869"/>
                </a:lnTo>
                <a:lnTo>
                  <a:pt x="3285" y="3871"/>
                </a:lnTo>
                <a:lnTo>
                  <a:pt x="3285" y="3874"/>
                </a:lnTo>
                <a:lnTo>
                  <a:pt x="3282" y="3874"/>
                </a:lnTo>
                <a:lnTo>
                  <a:pt x="3279" y="3877"/>
                </a:lnTo>
                <a:lnTo>
                  <a:pt x="3282" y="3877"/>
                </a:lnTo>
                <a:lnTo>
                  <a:pt x="3282" y="3877"/>
                </a:lnTo>
                <a:lnTo>
                  <a:pt x="3282" y="3874"/>
                </a:lnTo>
                <a:lnTo>
                  <a:pt x="3285" y="3874"/>
                </a:lnTo>
                <a:lnTo>
                  <a:pt x="3285" y="3874"/>
                </a:lnTo>
                <a:lnTo>
                  <a:pt x="3285" y="3874"/>
                </a:lnTo>
                <a:lnTo>
                  <a:pt x="3282" y="3877"/>
                </a:lnTo>
                <a:lnTo>
                  <a:pt x="3282" y="3877"/>
                </a:lnTo>
                <a:lnTo>
                  <a:pt x="3282" y="3877"/>
                </a:lnTo>
                <a:lnTo>
                  <a:pt x="3279" y="3877"/>
                </a:lnTo>
                <a:lnTo>
                  <a:pt x="3279" y="3877"/>
                </a:lnTo>
                <a:lnTo>
                  <a:pt x="3279" y="3877"/>
                </a:lnTo>
                <a:lnTo>
                  <a:pt x="3277" y="3877"/>
                </a:lnTo>
                <a:lnTo>
                  <a:pt x="3274" y="3879"/>
                </a:lnTo>
                <a:lnTo>
                  <a:pt x="3274" y="3879"/>
                </a:lnTo>
                <a:lnTo>
                  <a:pt x="3271" y="3879"/>
                </a:lnTo>
                <a:lnTo>
                  <a:pt x="3271" y="3882"/>
                </a:lnTo>
                <a:lnTo>
                  <a:pt x="3274" y="3882"/>
                </a:lnTo>
                <a:lnTo>
                  <a:pt x="3274" y="3882"/>
                </a:lnTo>
                <a:lnTo>
                  <a:pt x="3271" y="3882"/>
                </a:lnTo>
                <a:lnTo>
                  <a:pt x="3269" y="3882"/>
                </a:lnTo>
                <a:lnTo>
                  <a:pt x="3269" y="3882"/>
                </a:lnTo>
                <a:lnTo>
                  <a:pt x="3269" y="3882"/>
                </a:lnTo>
                <a:lnTo>
                  <a:pt x="3269" y="3882"/>
                </a:lnTo>
                <a:lnTo>
                  <a:pt x="3269" y="3879"/>
                </a:lnTo>
                <a:lnTo>
                  <a:pt x="3269" y="3877"/>
                </a:lnTo>
                <a:lnTo>
                  <a:pt x="3266" y="3877"/>
                </a:lnTo>
                <a:lnTo>
                  <a:pt x="3266" y="3877"/>
                </a:lnTo>
                <a:lnTo>
                  <a:pt x="3266" y="3877"/>
                </a:lnTo>
                <a:lnTo>
                  <a:pt x="3266" y="3874"/>
                </a:lnTo>
                <a:lnTo>
                  <a:pt x="3266" y="3874"/>
                </a:lnTo>
                <a:lnTo>
                  <a:pt x="3266" y="3874"/>
                </a:lnTo>
                <a:lnTo>
                  <a:pt x="3266" y="3877"/>
                </a:lnTo>
                <a:lnTo>
                  <a:pt x="3266" y="3877"/>
                </a:lnTo>
                <a:lnTo>
                  <a:pt x="3266" y="3877"/>
                </a:lnTo>
                <a:lnTo>
                  <a:pt x="3263" y="3874"/>
                </a:lnTo>
                <a:lnTo>
                  <a:pt x="3263" y="3877"/>
                </a:lnTo>
                <a:lnTo>
                  <a:pt x="3261" y="3877"/>
                </a:lnTo>
                <a:lnTo>
                  <a:pt x="3261" y="3877"/>
                </a:lnTo>
                <a:lnTo>
                  <a:pt x="3261" y="3879"/>
                </a:lnTo>
                <a:lnTo>
                  <a:pt x="3258" y="3879"/>
                </a:lnTo>
                <a:lnTo>
                  <a:pt x="3258" y="3882"/>
                </a:lnTo>
                <a:lnTo>
                  <a:pt x="3258" y="3879"/>
                </a:lnTo>
                <a:lnTo>
                  <a:pt x="3258" y="3879"/>
                </a:lnTo>
                <a:lnTo>
                  <a:pt x="3258" y="3877"/>
                </a:lnTo>
                <a:lnTo>
                  <a:pt x="3258" y="3877"/>
                </a:lnTo>
                <a:lnTo>
                  <a:pt x="3255" y="3874"/>
                </a:lnTo>
                <a:lnTo>
                  <a:pt x="3255" y="3877"/>
                </a:lnTo>
                <a:lnTo>
                  <a:pt x="3255" y="3877"/>
                </a:lnTo>
                <a:lnTo>
                  <a:pt x="3255" y="3879"/>
                </a:lnTo>
                <a:lnTo>
                  <a:pt x="3250" y="3877"/>
                </a:lnTo>
                <a:lnTo>
                  <a:pt x="3250" y="3877"/>
                </a:lnTo>
                <a:lnTo>
                  <a:pt x="3247" y="3879"/>
                </a:lnTo>
                <a:lnTo>
                  <a:pt x="3247" y="3879"/>
                </a:lnTo>
                <a:lnTo>
                  <a:pt x="3247" y="3877"/>
                </a:lnTo>
                <a:lnTo>
                  <a:pt x="3247" y="3877"/>
                </a:lnTo>
                <a:lnTo>
                  <a:pt x="3247" y="3877"/>
                </a:lnTo>
                <a:lnTo>
                  <a:pt x="3247" y="3877"/>
                </a:lnTo>
                <a:lnTo>
                  <a:pt x="3247" y="3874"/>
                </a:lnTo>
                <a:lnTo>
                  <a:pt x="3247" y="3874"/>
                </a:lnTo>
                <a:lnTo>
                  <a:pt x="3247" y="3874"/>
                </a:lnTo>
                <a:lnTo>
                  <a:pt x="3247" y="3874"/>
                </a:lnTo>
                <a:lnTo>
                  <a:pt x="3245" y="3874"/>
                </a:lnTo>
                <a:lnTo>
                  <a:pt x="3245" y="3874"/>
                </a:lnTo>
                <a:lnTo>
                  <a:pt x="3242" y="3874"/>
                </a:lnTo>
                <a:lnTo>
                  <a:pt x="3242" y="3874"/>
                </a:lnTo>
                <a:lnTo>
                  <a:pt x="3239" y="3874"/>
                </a:lnTo>
                <a:lnTo>
                  <a:pt x="3239" y="3874"/>
                </a:lnTo>
                <a:lnTo>
                  <a:pt x="3239" y="3874"/>
                </a:lnTo>
                <a:lnTo>
                  <a:pt x="3237" y="3874"/>
                </a:lnTo>
                <a:lnTo>
                  <a:pt x="3237" y="3874"/>
                </a:lnTo>
                <a:lnTo>
                  <a:pt x="3234" y="3877"/>
                </a:lnTo>
                <a:lnTo>
                  <a:pt x="3229" y="3879"/>
                </a:lnTo>
                <a:lnTo>
                  <a:pt x="3229" y="3879"/>
                </a:lnTo>
                <a:lnTo>
                  <a:pt x="3231" y="3882"/>
                </a:lnTo>
                <a:lnTo>
                  <a:pt x="3231" y="3882"/>
                </a:lnTo>
                <a:lnTo>
                  <a:pt x="3231" y="3882"/>
                </a:lnTo>
                <a:lnTo>
                  <a:pt x="3231" y="3879"/>
                </a:lnTo>
                <a:lnTo>
                  <a:pt x="3231" y="3882"/>
                </a:lnTo>
                <a:lnTo>
                  <a:pt x="3231" y="3882"/>
                </a:lnTo>
                <a:lnTo>
                  <a:pt x="3231" y="3882"/>
                </a:lnTo>
                <a:lnTo>
                  <a:pt x="3229" y="3882"/>
                </a:lnTo>
                <a:lnTo>
                  <a:pt x="3229" y="3882"/>
                </a:lnTo>
                <a:lnTo>
                  <a:pt x="3229" y="3885"/>
                </a:lnTo>
                <a:lnTo>
                  <a:pt x="3231" y="3887"/>
                </a:lnTo>
                <a:lnTo>
                  <a:pt x="3234" y="3887"/>
                </a:lnTo>
                <a:lnTo>
                  <a:pt x="3234" y="3887"/>
                </a:lnTo>
                <a:lnTo>
                  <a:pt x="3234" y="3887"/>
                </a:lnTo>
                <a:lnTo>
                  <a:pt x="3231" y="3887"/>
                </a:lnTo>
                <a:lnTo>
                  <a:pt x="3231" y="3887"/>
                </a:lnTo>
                <a:lnTo>
                  <a:pt x="3229" y="3887"/>
                </a:lnTo>
                <a:lnTo>
                  <a:pt x="3229" y="3887"/>
                </a:lnTo>
                <a:lnTo>
                  <a:pt x="3226" y="3887"/>
                </a:lnTo>
                <a:lnTo>
                  <a:pt x="3226" y="3890"/>
                </a:lnTo>
                <a:lnTo>
                  <a:pt x="3226" y="3890"/>
                </a:lnTo>
                <a:lnTo>
                  <a:pt x="3223" y="3890"/>
                </a:lnTo>
                <a:lnTo>
                  <a:pt x="3223" y="3887"/>
                </a:lnTo>
                <a:lnTo>
                  <a:pt x="3223" y="3887"/>
                </a:lnTo>
                <a:lnTo>
                  <a:pt x="3223" y="3887"/>
                </a:lnTo>
                <a:lnTo>
                  <a:pt x="3220" y="3887"/>
                </a:lnTo>
                <a:lnTo>
                  <a:pt x="3220" y="3887"/>
                </a:lnTo>
                <a:lnTo>
                  <a:pt x="3218" y="3887"/>
                </a:lnTo>
                <a:lnTo>
                  <a:pt x="3215" y="3885"/>
                </a:lnTo>
                <a:lnTo>
                  <a:pt x="3212" y="3885"/>
                </a:lnTo>
                <a:lnTo>
                  <a:pt x="3212" y="3885"/>
                </a:lnTo>
                <a:lnTo>
                  <a:pt x="3210" y="3885"/>
                </a:lnTo>
                <a:lnTo>
                  <a:pt x="3210" y="3882"/>
                </a:lnTo>
                <a:lnTo>
                  <a:pt x="3210" y="3882"/>
                </a:lnTo>
                <a:lnTo>
                  <a:pt x="3207" y="3885"/>
                </a:lnTo>
                <a:lnTo>
                  <a:pt x="3207" y="3885"/>
                </a:lnTo>
                <a:lnTo>
                  <a:pt x="3207" y="3885"/>
                </a:lnTo>
                <a:lnTo>
                  <a:pt x="3204" y="3885"/>
                </a:lnTo>
                <a:lnTo>
                  <a:pt x="3204" y="3885"/>
                </a:lnTo>
                <a:lnTo>
                  <a:pt x="3204" y="3887"/>
                </a:lnTo>
                <a:lnTo>
                  <a:pt x="3204" y="3887"/>
                </a:lnTo>
                <a:lnTo>
                  <a:pt x="3204" y="3887"/>
                </a:lnTo>
                <a:lnTo>
                  <a:pt x="3202" y="3887"/>
                </a:lnTo>
                <a:lnTo>
                  <a:pt x="3202" y="3887"/>
                </a:lnTo>
                <a:lnTo>
                  <a:pt x="3202" y="3887"/>
                </a:lnTo>
                <a:lnTo>
                  <a:pt x="3202" y="3887"/>
                </a:lnTo>
                <a:lnTo>
                  <a:pt x="3202" y="3890"/>
                </a:lnTo>
                <a:lnTo>
                  <a:pt x="3202" y="3890"/>
                </a:lnTo>
                <a:lnTo>
                  <a:pt x="3199" y="3890"/>
                </a:lnTo>
                <a:lnTo>
                  <a:pt x="3199" y="3890"/>
                </a:lnTo>
                <a:lnTo>
                  <a:pt x="3199" y="3893"/>
                </a:lnTo>
                <a:lnTo>
                  <a:pt x="3196" y="3893"/>
                </a:lnTo>
                <a:lnTo>
                  <a:pt x="3196" y="3895"/>
                </a:lnTo>
                <a:lnTo>
                  <a:pt x="3196" y="3898"/>
                </a:lnTo>
                <a:lnTo>
                  <a:pt x="3196" y="3901"/>
                </a:lnTo>
                <a:lnTo>
                  <a:pt x="3196" y="3901"/>
                </a:lnTo>
                <a:lnTo>
                  <a:pt x="3199" y="3901"/>
                </a:lnTo>
                <a:lnTo>
                  <a:pt x="3199" y="3898"/>
                </a:lnTo>
                <a:lnTo>
                  <a:pt x="3199" y="3898"/>
                </a:lnTo>
                <a:lnTo>
                  <a:pt x="3202" y="3898"/>
                </a:lnTo>
                <a:lnTo>
                  <a:pt x="3204" y="3898"/>
                </a:lnTo>
                <a:lnTo>
                  <a:pt x="3207" y="3895"/>
                </a:lnTo>
                <a:lnTo>
                  <a:pt x="3207" y="3893"/>
                </a:lnTo>
                <a:lnTo>
                  <a:pt x="3207" y="3895"/>
                </a:lnTo>
                <a:lnTo>
                  <a:pt x="3207" y="3895"/>
                </a:lnTo>
                <a:lnTo>
                  <a:pt x="3210" y="3895"/>
                </a:lnTo>
                <a:lnTo>
                  <a:pt x="3210" y="3895"/>
                </a:lnTo>
                <a:lnTo>
                  <a:pt x="3210" y="3895"/>
                </a:lnTo>
                <a:lnTo>
                  <a:pt x="3210" y="3895"/>
                </a:lnTo>
                <a:lnTo>
                  <a:pt x="3207" y="3895"/>
                </a:lnTo>
                <a:lnTo>
                  <a:pt x="3207" y="3895"/>
                </a:lnTo>
                <a:lnTo>
                  <a:pt x="3210" y="3895"/>
                </a:lnTo>
                <a:lnTo>
                  <a:pt x="3210" y="3898"/>
                </a:lnTo>
                <a:lnTo>
                  <a:pt x="3207" y="3898"/>
                </a:lnTo>
                <a:lnTo>
                  <a:pt x="3207" y="3898"/>
                </a:lnTo>
                <a:lnTo>
                  <a:pt x="3210" y="3901"/>
                </a:lnTo>
                <a:lnTo>
                  <a:pt x="3210" y="3901"/>
                </a:lnTo>
                <a:lnTo>
                  <a:pt x="3210" y="3901"/>
                </a:lnTo>
                <a:lnTo>
                  <a:pt x="3207" y="3901"/>
                </a:lnTo>
                <a:lnTo>
                  <a:pt x="3207" y="3901"/>
                </a:lnTo>
                <a:lnTo>
                  <a:pt x="3204" y="3901"/>
                </a:lnTo>
                <a:lnTo>
                  <a:pt x="3204" y="3901"/>
                </a:lnTo>
                <a:lnTo>
                  <a:pt x="3202" y="3901"/>
                </a:lnTo>
                <a:lnTo>
                  <a:pt x="3202" y="3901"/>
                </a:lnTo>
                <a:lnTo>
                  <a:pt x="3202" y="3901"/>
                </a:lnTo>
                <a:lnTo>
                  <a:pt x="3202" y="3904"/>
                </a:lnTo>
                <a:lnTo>
                  <a:pt x="3199" y="3904"/>
                </a:lnTo>
                <a:lnTo>
                  <a:pt x="3196" y="3909"/>
                </a:lnTo>
                <a:lnTo>
                  <a:pt x="3194" y="3909"/>
                </a:lnTo>
                <a:lnTo>
                  <a:pt x="3194" y="3909"/>
                </a:lnTo>
                <a:lnTo>
                  <a:pt x="3194" y="3909"/>
                </a:lnTo>
                <a:lnTo>
                  <a:pt x="3194" y="3909"/>
                </a:lnTo>
                <a:lnTo>
                  <a:pt x="3191" y="3909"/>
                </a:lnTo>
                <a:lnTo>
                  <a:pt x="3188" y="3912"/>
                </a:lnTo>
                <a:lnTo>
                  <a:pt x="3188" y="3912"/>
                </a:lnTo>
                <a:lnTo>
                  <a:pt x="3183" y="3912"/>
                </a:lnTo>
                <a:lnTo>
                  <a:pt x="3183" y="3912"/>
                </a:lnTo>
                <a:lnTo>
                  <a:pt x="3183" y="3914"/>
                </a:lnTo>
                <a:lnTo>
                  <a:pt x="3183" y="3914"/>
                </a:lnTo>
                <a:lnTo>
                  <a:pt x="3178" y="3920"/>
                </a:lnTo>
                <a:lnTo>
                  <a:pt x="3178" y="3920"/>
                </a:lnTo>
                <a:lnTo>
                  <a:pt x="3178" y="3922"/>
                </a:lnTo>
                <a:lnTo>
                  <a:pt x="3178" y="3922"/>
                </a:lnTo>
                <a:lnTo>
                  <a:pt x="3178" y="3922"/>
                </a:lnTo>
                <a:lnTo>
                  <a:pt x="3175" y="3922"/>
                </a:lnTo>
                <a:lnTo>
                  <a:pt x="3175" y="3922"/>
                </a:lnTo>
                <a:lnTo>
                  <a:pt x="3170" y="3925"/>
                </a:lnTo>
                <a:lnTo>
                  <a:pt x="3167" y="3928"/>
                </a:lnTo>
                <a:lnTo>
                  <a:pt x="3167" y="3928"/>
                </a:lnTo>
                <a:lnTo>
                  <a:pt x="3164" y="3928"/>
                </a:lnTo>
                <a:lnTo>
                  <a:pt x="3164" y="3930"/>
                </a:lnTo>
                <a:lnTo>
                  <a:pt x="3162" y="3933"/>
                </a:lnTo>
                <a:lnTo>
                  <a:pt x="3162" y="3933"/>
                </a:lnTo>
                <a:lnTo>
                  <a:pt x="3159" y="3933"/>
                </a:lnTo>
                <a:lnTo>
                  <a:pt x="3159" y="3933"/>
                </a:lnTo>
                <a:lnTo>
                  <a:pt x="3156" y="3933"/>
                </a:lnTo>
                <a:lnTo>
                  <a:pt x="3156" y="3933"/>
                </a:lnTo>
                <a:lnTo>
                  <a:pt x="3153" y="3933"/>
                </a:lnTo>
                <a:lnTo>
                  <a:pt x="3153" y="3936"/>
                </a:lnTo>
                <a:lnTo>
                  <a:pt x="3153" y="3936"/>
                </a:lnTo>
                <a:lnTo>
                  <a:pt x="3153" y="3936"/>
                </a:lnTo>
                <a:lnTo>
                  <a:pt x="3153" y="3936"/>
                </a:lnTo>
                <a:lnTo>
                  <a:pt x="3153" y="3938"/>
                </a:lnTo>
                <a:lnTo>
                  <a:pt x="3153" y="3938"/>
                </a:lnTo>
                <a:lnTo>
                  <a:pt x="3153" y="3938"/>
                </a:lnTo>
                <a:lnTo>
                  <a:pt x="3151" y="3938"/>
                </a:lnTo>
                <a:lnTo>
                  <a:pt x="3153" y="3938"/>
                </a:lnTo>
                <a:lnTo>
                  <a:pt x="3151" y="3941"/>
                </a:lnTo>
                <a:lnTo>
                  <a:pt x="3151" y="3941"/>
                </a:lnTo>
                <a:lnTo>
                  <a:pt x="3151" y="3941"/>
                </a:lnTo>
                <a:lnTo>
                  <a:pt x="3151" y="3941"/>
                </a:lnTo>
                <a:lnTo>
                  <a:pt x="3151" y="3941"/>
                </a:lnTo>
                <a:lnTo>
                  <a:pt x="3151" y="3941"/>
                </a:lnTo>
                <a:lnTo>
                  <a:pt x="3148" y="3941"/>
                </a:lnTo>
                <a:lnTo>
                  <a:pt x="3148" y="3944"/>
                </a:lnTo>
                <a:lnTo>
                  <a:pt x="3151" y="3946"/>
                </a:lnTo>
                <a:lnTo>
                  <a:pt x="3148" y="3946"/>
                </a:lnTo>
                <a:lnTo>
                  <a:pt x="3148" y="3946"/>
                </a:lnTo>
                <a:lnTo>
                  <a:pt x="3148" y="3949"/>
                </a:lnTo>
                <a:lnTo>
                  <a:pt x="3148" y="3949"/>
                </a:lnTo>
                <a:lnTo>
                  <a:pt x="3151" y="3949"/>
                </a:lnTo>
                <a:lnTo>
                  <a:pt x="3153" y="3949"/>
                </a:lnTo>
                <a:lnTo>
                  <a:pt x="3153" y="3952"/>
                </a:lnTo>
                <a:lnTo>
                  <a:pt x="3153" y="3952"/>
                </a:lnTo>
                <a:lnTo>
                  <a:pt x="3153" y="3954"/>
                </a:lnTo>
                <a:lnTo>
                  <a:pt x="3153" y="3954"/>
                </a:lnTo>
                <a:lnTo>
                  <a:pt x="3153" y="3954"/>
                </a:lnTo>
                <a:lnTo>
                  <a:pt x="3153" y="3954"/>
                </a:lnTo>
                <a:lnTo>
                  <a:pt x="3151" y="3954"/>
                </a:lnTo>
                <a:lnTo>
                  <a:pt x="3151" y="3957"/>
                </a:lnTo>
                <a:lnTo>
                  <a:pt x="3151" y="3957"/>
                </a:lnTo>
                <a:lnTo>
                  <a:pt x="3148" y="3960"/>
                </a:lnTo>
                <a:lnTo>
                  <a:pt x="3148" y="3960"/>
                </a:lnTo>
                <a:lnTo>
                  <a:pt x="3151" y="3968"/>
                </a:lnTo>
                <a:lnTo>
                  <a:pt x="3151" y="3971"/>
                </a:lnTo>
                <a:lnTo>
                  <a:pt x="3151" y="3971"/>
                </a:lnTo>
                <a:lnTo>
                  <a:pt x="3151" y="3971"/>
                </a:lnTo>
                <a:lnTo>
                  <a:pt x="3151" y="3973"/>
                </a:lnTo>
                <a:lnTo>
                  <a:pt x="3151" y="3973"/>
                </a:lnTo>
                <a:lnTo>
                  <a:pt x="3151" y="3976"/>
                </a:lnTo>
                <a:lnTo>
                  <a:pt x="3151" y="3979"/>
                </a:lnTo>
                <a:lnTo>
                  <a:pt x="3148" y="3981"/>
                </a:lnTo>
                <a:lnTo>
                  <a:pt x="3148" y="3984"/>
                </a:lnTo>
                <a:lnTo>
                  <a:pt x="3148" y="3984"/>
                </a:lnTo>
                <a:lnTo>
                  <a:pt x="3151" y="3987"/>
                </a:lnTo>
                <a:lnTo>
                  <a:pt x="3151" y="3987"/>
                </a:lnTo>
                <a:lnTo>
                  <a:pt x="3153" y="3989"/>
                </a:lnTo>
                <a:lnTo>
                  <a:pt x="3153" y="3992"/>
                </a:lnTo>
                <a:lnTo>
                  <a:pt x="3153" y="3995"/>
                </a:lnTo>
                <a:lnTo>
                  <a:pt x="3156" y="4000"/>
                </a:lnTo>
                <a:lnTo>
                  <a:pt x="3153" y="4005"/>
                </a:lnTo>
                <a:lnTo>
                  <a:pt x="3153" y="4008"/>
                </a:lnTo>
                <a:lnTo>
                  <a:pt x="3153" y="4011"/>
                </a:lnTo>
                <a:lnTo>
                  <a:pt x="3153" y="4011"/>
                </a:lnTo>
                <a:lnTo>
                  <a:pt x="3153" y="4013"/>
                </a:lnTo>
                <a:lnTo>
                  <a:pt x="3153" y="4016"/>
                </a:lnTo>
                <a:lnTo>
                  <a:pt x="3156" y="4016"/>
                </a:lnTo>
                <a:lnTo>
                  <a:pt x="3156" y="4016"/>
                </a:lnTo>
                <a:lnTo>
                  <a:pt x="3162" y="4016"/>
                </a:lnTo>
                <a:lnTo>
                  <a:pt x="3162" y="4016"/>
                </a:lnTo>
                <a:lnTo>
                  <a:pt x="3164" y="4019"/>
                </a:lnTo>
                <a:lnTo>
                  <a:pt x="3167" y="4019"/>
                </a:lnTo>
                <a:lnTo>
                  <a:pt x="3170" y="4022"/>
                </a:lnTo>
                <a:lnTo>
                  <a:pt x="3172" y="4022"/>
                </a:lnTo>
                <a:lnTo>
                  <a:pt x="3172" y="4024"/>
                </a:lnTo>
                <a:lnTo>
                  <a:pt x="3178" y="4024"/>
                </a:lnTo>
                <a:lnTo>
                  <a:pt x="3178" y="4027"/>
                </a:lnTo>
                <a:lnTo>
                  <a:pt x="3178" y="4027"/>
                </a:lnTo>
                <a:lnTo>
                  <a:pt x="3180" y="4027"/>
                </a:lnTo>
                <a:lnTo>
                  <a:pt x="3180" y="4027"/>
                </a:lnTo>
                <a:lnTo>
                  <a:pt x="3180" y="4030"/>
                </a:lnTo>
                <a:lnTo>
                  <a:pt x="3183" y="4030"/>
                </a:lnTo>
                <a:lnTo>
                  <a:pt x="3191" y="4030"/>
                </a:lnTo>
                <a:lnTo>
                  <a:pt x="3191" y="4030"/>
                </a:lnTo>
                <a:lnTo>
                  <a:pt x="3194" y="4030"/>
                </a:lnTo>
                <a:lnTo>
                  <a:pt x="3194" y="4030"/>
                </a:lnTo>
                <a:lnTo>
                  <a:pt x="3194" y="4030"/>
                </a:lnTo>
                <a:lnTo>
                  <a:pt x="3194" y="4030"/>
                </a:lnTo>
                <a:lnTo>
                  <a:pt x="3194" y="4032"/>
                </a:lnTo>
                <a:lnTo>
                  <a:pt x="3196" y="4032"/>
                </a:lnTo>
                <a:lnTo>
                  <a:pt x="3196" y="4035"/>
                </a:lnTo>
                <a:lnTo>
                  <a:pt x="3196" y="4035"/>
                </a:lnTo>
                <a:lnTo>
                  <a:pt x="3196" y="4038"/>
                </a:lnTo>
                <a:lnTo>
                  <a:pt x="3199" y="4038"/>
                </a:lnTo>
                <a:lnTo>
                  <a:pt x="3199" y="4035"/>
                </a:lnTo>
                <a:lnTo>
                  <a:pt x="3202" y="4035"/>
                </a:lnTo>
                <a:lnTo>
                  <a:pt x="3212" y="4035"/>
                </a:lnTo>
                <a:lnTo>
                  <a:pt x="3223" y="4035"/>
                </a:lnTo>
                <a:lnTo>
                  <a:pt x="3223" y="4038"/>
                </a:lnTo>
                <a:lnTo>
                  <a:pt x="3226" y="4038"/>
                </a:lnTo>
                <a:lnTo>
                  <a:pt x="3226" y="4040"/>
                </a:lnTo>
                <a:lnTo>
                  <a:pt x="3229" y="4040"/>
                </a:lnTo>
                <a:lnTo>
                  <a:pt x="3229" y="4040"/>
                </a:lnTo>
                <a:lnTo>
                  <a:pt x="3229" y="4040"/>
                </a:lnTo>
                <a:lnTo>
                  <a:pt x="3229" y="4043"/>
                </a:lnTo>
                <a:lnTo>
                  <a:pt x="3226" y="4043"/>
                </a:lnTo>
                <a:lnTo>
                  <a:pt x="3226" y="4043"/>
                </a:lnTo>
                <a:lnTo>
                  <a:pt x="3226" y="4043"/>
                </a:lnTo>
                <a:lnTo>
                  <a:pt x="3223" y="4043"/>
                </a:lnTo>
                <a:lnTo>
                  <a:pt x="3226" y="4046"/>
                </a:lnTo>
                <a:lnTo>
                  <a:pt x="3229" y="4043"/>
                </a:lnTo>
                <a:lnTo>
                  <a:pt x="3231" y="4043"/>
                </a:lnTo>
                <a:lnTo>
                  <a:pt x="3231" y="4043"/>
                </a:lnTo>
                <a:lnTo>
                  <a:pt x="3231" y="4040"/>
                </a:lnTo>
                <a:lnTo>
                  <a:pt x="3231" y="4040"/>
                </a:lnTo>
                <a:lnTo>
                  <a:pt x="3234" y="4040"/>
                </a:lnTo>
                <a:lnTo>
                  <a:pt x="3234" y="4040"/>
                </a:lnTo>
                <a:lnTo>
                  <a:pt x="3234" y="4040"/>
                </a:lnTo>
                <a:lnTo>
                  <a:pt x="3234" y="4040"/>
                </a:lnTo>
                <a:lnTo>
                  <a:pt x="3234" y="4043"/>
                </a:lnTo>
                <a:lnTo>
                  <a:pt x="3234" y="4043"/>
                </a:lnTo>
                <a:lnTo>
                  <a:pt x="3231" y="4043"/>
                </a:lnTo>
                <a:lnTo>
                  <a:pt x="3231" y="4043"/>
                </a:lnTo>
                <a:lnTo>
                  <a:pt x="3231" y="4043"/>
                </a:lnTo>
                <a:lnTo>
                  <a:pt x="3231" y="4043"/>
                </a:lnTo>
                <a:lnTo>
                  <a:pt x="3231" y="4043"/>
                </a:lnTo>
                <a:lnTo>
                  <a:pt x="3231" y="4043"/>
                </a:lnTo>
                <a:lnTo>
                  <a:pt x="3231" y="4043"/>
                </a:lnTo>
                <a:lnTo>
                  <a:pt x="3234" y="4043"/>
                </a:lnTo>
                <a:lnTo>
                  <a:pt x="3234" y="4046"/>
                </a:lnTo>
                <a:lnTo>
                  <a:pt x="3234" y="4046"/>
                </a:lnTo>
                <a:lnTo>
                  <a:pt x="3234" y="4046"/>
                </a:lnTo>
                <a:lnTo>
                  <a:pt x="3234" y="4048"/>
                </a:lnTo>
                <a:lnTo>
                  <a:pt x="3234" y="4048"/>
                </a:lnTo>
                <a:lnTo>
                  <a:pt x="3234" y="4046"/>
                </a:lnTo>
                <a:lnTo>
                  <a:pt x="3234" y="4046"/>
                </a:lnTo>
                <a:lnTo>
                  <a:pt x="3237" y="4046"/>
                </a:lnTo>
                <a:lnTo>
                  <a:pt x="3237" y="4046"/>
                </a:lnTo>
                <a:lnTo>
                  <a:pt x="3237" y="4046"/>
                </a:lnTo>
                <a:lnTo>
                  <a:pt x="3237" y="4046"/>
                </a:lnTo>
                <a:lnTo>
                  <a:pt x="3237" y="4043"/>
                </a:lnTo>
                <a:lnTo>
                  <a:pt x="3237" y="4043"/>
                </a:lnTo>
                <a:lnTo>
                  <a:pt x="3239" y="4043"/>
                </a:lnTo>
                <a:lnTo>
                  <a:pt x="3239" y="4043"/>
                </a:lnTo>
                <a:lnTo>
                  <a:pt x="3239" y="4043"/>
                </a:lnTo>
                <a:lnTo>
                  <a:pt x="3242" y="4040"/>
                </a:lnTo>
                <a:lnTo>
                  <a:pt x="3242" y="4040"/>
                </a:lnTo>
                <a:lnTo>
                  <a:pt x="3245" y="4043"/>
                </a:lnTo>
                <a:lnTo>
                  <a:pt x="3245" y="4043"/>
                </a:lnTo>
                <a:lnTo>
                  <a:pt x="3245" y="4043"/>
                </a:lnTo>
                <a:lnTo>
                  <a:pt x="3247" y="4043"/>
                </a:lnTo>
                <a:lnTo>
                  <a:pt x="3247" y="4043"/>
                </a:lnTo>
                <a:lnTo>
                  <a:pt x="3247" y="4043"/>
                </a:lnTo>
                <a:lnTo>
                  <a:pt x="3247" y="4040"/>
                </a:lnTo>
                <a:lnTo>
                  <a:pt x="3250" y="4040"/>
                </a:lnTo>
                <a:lnTo>
                  <a:pt x="3250" y="4040"/>
                </a:lnTo>
                <a:lnTo>
                  <a:pt x="3250" y="4040"/>
                </a:lnTo>
                <a:lnTo>
                  <a:pt x="3247" y="4040"/>
                </a:lnTo>
                <a:lnTo>
                  <a:pt x="3247" y="4040"/>
                </a:lnTo>
                <a:lnTo>
                  <a:pt x="3247" y="4040"/>
                </a:lnTo>
                <a:lnTo>
                  <a:pt x="3245" y="4038"/>
                </a:lnTo>
                <a:lnTo>
                  <a:pt x="3245" y="4038"/>
                </a:lnTo>
                <a:lnTo>
                  <a:pt x="3242" y="4038"/>
                </a:lnTo>
                <a:lnTo>
                  <a:pt x="3242" y="4038"/>
                </a:lnTo>
                <a:lnTo>
                  <a:pt x="3245" y="4035"/>
                </a:lnTo>
                <a:lnTo>
                  <a:pt x="3245" y="4035"/>
                </a:lnTo>
                <a:lnTo>
                  <a:pt x="3247" y="4038"/>
                </a:lnTo>
                <a:lnTo>
                  <a:pt x="3247" y="4038"/>
                </a:lnTo>
                <a:lnTo>
                  <a:pt x="3247" y="4038"/>
                </a:lnTo>
                <a:lnTo>
                  <a:pt x="3247" y="4038"/>
                </a:lnTo>
                <a:lnTo>
                  <a:pt x="3247" y="4035"/>
                </a:lnTo>
                <a:lnTo>
                  <a:pt x="3250" y="4030"/>
                </a:lnTo>
                <a:lnTo>
                  <a:pt x="3250" y="4027"/>
                </a:lnTo>
                <a:lnTo>
                  <a:pt x="3250" y="4027"/>
                </a:lnTo>
                <a:lnTo>
                  <a:pt x="3253" y="4024"/>
                </a:lnTo>
                <a:lnTo>
                  <a:pt x="3253" y="4024"/>
                </a:lnTo>
                <a:lnTo>
                  <a:pt x="3255" y="4027"/>
                </a:lnTo>
                <a:lnTo>
                  <a:pt x="3255" y="4027"/>
                </a:lnTo>
                <a:lnTo>
                  <a:pt x="3255" y="4027"/>
                </a:lnTo>
                <a:lnTo>
                  <a:pt x="3255" y="4027"/>
                </a:lnTo>
                <a:lnTo>
                  <a:pt x="3258" y="4027"/>
                </a:lnTo>
                <a:lnTo>
                  <a:pt x="3261" y="4024"/>
                </a:lnTo>
                <a:lnTo>
                  <a:pt x="3263" y="4024"/>
                </a:lnTo>
                <a:lnTo>
                  <a:pt x="3263" y="4024"/>
                </a:lnTo>
                <a:lnTo>
                  <a:pt x="3269" y="4024"/>
                </a:lnTo>
                <a:lnTo>
                  <a:pt x="3269" y="4024"/>
                </a:lnTo>
                <a:lnTo>
                  <a:pt x="3269" y="4024"/>
                </a:lnTo>
                <a:lnTo>
                  <a:pt x="3269" y="4024"/>
                </a:lnTo>
                <a:lnTo>
                  <a:pt x="3269" y="4024"/>
                </a:lnTo>
                <a:lnTo>
                  <a:pt x="3271" y="4024"/>
                </a:lnTo>
                <a:lnTo>
                  <a:pt x="3271" y="4022"/>
                </a:lnTo>
                <a:lnTo>
                  <a:pt x="3271" y="4024"/>
                </a:lnTo>
                <a:lnTo>
                  <a:pt x="3271" y="4022"/>
                </a:lnTo>
                <a:lnTo>
                  <a:pt x="3271" y="4022"/>
                </a:lnTo>
                <a:lnTo>
                  <a:pt x="3271" y="4022"/>
                </a:lnTo>
                <a:lnTo>
                  <a:pt x="3271" y="4022"/>
                </a:lnTo>
                <a:lnTo>
                  <a:pt x="3274" y="4024"/>
                </a:lnTo>
                <a:lnTo>
                  <a:pt x="3274" y="4022"/>
                </a:lnTo>
                <a:lnTo>
                  <a:pt x="3274" y="4022"/>
                </a:lnTo>
                <a:lnTo>
                  <a:pt x="3274" y="4022"/>
                </a:lnTo>
                <a:lnTo>
                  <a:pt x="3274" y="4022"/>
                </a:lnTo>
                <a:lnTo>
                  <a:pt x="3274" y="4024"/>
                </a:lnTo>
                <a:lnTo>
                  <a:pt x="3274" y="4024"/>
                </a:lnTo>
                <a:lnTo>
                  <a:pt x="3274" y="4024"/>
                </a:lnTo>
                <a:lnTo>
                  <a:pt x="3271" y="4027"/>
                </a:lnTo>
                <a:lnTo>
                  <a:pt x="3271" y="4024"/>
                </a:lnTo>
                <a:lnTo>
                  <a:pt x="3271" y="4024"/>
                </a:lnTo>
                <a:lnTo>
                  <a:pt x="3269" y="4024"/>
                </a:lnTo>
                <a:lnTo>
                  <a:pt x="3269" y="4027"/>
                </a:lnTo>
                <a:lnTo>
                  <a:pt x="3271" y="4027"/>
                </a:lnTo>
                <a:lnTo>
                  <a:pt x="3274" y="4027"/>
                </a:lnTo>
                <a:lnTo>
                  <a:pt x="3277" y="4027"/>
                </a:lnTo>
                <a:lnTo>
                  <a:pt x="3277" y="4027"/>
                </a:lnTo>
                <a:lnTo>
                  <a:pt x="3277" y="4027"/>
                </a:lnTo>
                <a:lnTo>
                  <a:pt x="3277" y="4024"/>
                </a:lnTo>
                <a:lnTo>
                  <a:pt x="3277" y="4024"/>
                </a:lnTo>
                <a:lnTo>
                  <a:pt x="3277" y="4022"/>
                </a:lnTo>
                <a:lnTo>
                  <a:pt x="3277" y="4022"/>
                </a:lnTo>
                <a:lnTo>
                  <a:pt x="3277" y="4024"/>
                </a:lnTo>
                <a:lnTo>
                  <a:pt x="3277" y="4024"/>
                </a:lnTo>
                <a:lnTo>
                  <a:pt x="3279" y="4024"/>
                </a:lnTo>
                <a:lnTo>
                  <a:pt x="3279" y="4024"/>
                </a:lnTo>
                <a:lnTo>
                  <a:pt x="3279" y="4019"/>
                </a:lnTo>
                <a:lnTo>
                  <a:pt x="3279" y="4019"/>
                </a:lnTo>
                <a:lnTo>
                  <a:pt x="3279" y="4016"/>
                </a:lnTo>
                <a:lnTo>
                  <a:pt x="3277" y="4016"/>
                </a:lnTo>
                <a:lnTo>
                  <a:pt x="3274" y="4016"/>
                </a:lnTo>
                <a:lnTo>
                  <a:pt x="3274" y="4016"/>
                </a:lnTo>
                <a:lnTo>
                  <a:pt x="3279" y="4016"/>
                </a:lnTo>
                <a:lnTo>
                  <a:pt x="3279" y="4016"/>
                </a:lnTo>
                <a:lnTo>
                  <a:pt x="3282" y="4013"/>
                </a:lnTo>
                <a:lnTo>
                  <a:pt x="3282" y="4011"/>
                </a:lnTo>
                <a:lnTo>
                  <a:pt x="3287" y="4008"/>
                </a:lnTo>
                <a:lnTo>
                  <a:pt x="3293" y="4003"/>
                </a:lnTo>
                <a:lnTo>
                  <a:pt x="3295" y="4000"/>
                </a:lnTo>
                <a:lnTo>
                  <a:pt x="3298" y="4000"/>
                </a:lnTo>
                <a:lnTo>
                  <a:pt x="3301" y="4000"/>
                </a:lnTo>
                <a:lnTo>
                  <a:pt x="3301" y="4000"/>
                </a:lnTo>
                <a:lnTo>
                  <a:pt x="3306" y="3997"/>
                </a:lnTo>
                <a:lnTo>
                  <a:pt x="3309" y="3997"/>
                </a:lnTo>
                <a:lnTo>
                  <a:pt x="3309" y="3997"/>
                </a:lnTo>
                <a:lnTo>
                  <a:pt x="3309" y="3997"/>
                </a:lnTo>
                <a:lnTo>
                  <a:pt x="3309" y="3997"/>
                </a:lnTo>
                <a:lnTo>
                  <a:pt x="3306" y="4000"/>
                </a:lnTo>
                <a:lnTo>
                  <a:pt x="3304" y="4000"/>
                </a:lnTo>
                <a:lnTo>
                  <a:pt x="3304" y="4000"/>
                </a:lnTo>
                <a:lnTo>
                  <a:pt x="3304" y="4000"/>
                </a:lnTo>
                <a:lnTo>
                  <a:pt x="3306" y="4000"/>
                </a:lnTo>
                <a:lnTo>
                  <a:pt x="3309" y="4000"/>
                </a:lnTo>
                <a:lnTo>
                  <a:pt x="3309" y="4000"/>
                </a:lnTo>
                <a:lnTo>
                  <a:pt x="3312" y="4000"/>
                </a:lnTo>
                <a:lnTo>
                  <a:pt x="3312" y="3997"/>
                </a:lnTo>
                <a:lnTo>
                  <a:pt x="3312" y="3997"/>
                </a:lnTo>
                <a:lnTo>
                  <a:pt x="3312" y="3992"/>
                </a:lnTo>
                <a:lnTo>
                  <a:pt x="3314" y="3989"/>
                </a:lnTo>
                <a:lnTo>
                  <a:pt x="3317" y="3992"/>
                </a:lnTo>
                <a:lnTo>
                  <a:pt x="3317" y="3992"/>
                </a:lnTo>
                <a:lnTo>
                  <a:pt x="3317" y="3989"/>
                </a:lnTo>
                <a:lnTo>
                  <a:pt x="3317" y="3989"/>
                </a:lnTo>
                <a:lnTo>
                  <a:pt x="3320" y="3989"/>
                </a:lnTo>
                <a:lnTo>
                  <a:pt x="3320" y="3989"/>
                </a:lnTo>
                <a:lnTo>
                  <a:pt x="3317" y="3981"/>
                </a:lnTo>
                <a:lnTo>
                  <a:pt x="3317" y="3981"/>
                </a:lnTo>
                <a:lnTo>
                  <a:pt x="3317" y="3981"/>
                </a:lnTo>
                <a:lnTo>
                  <a:pt x="3317" y="3981"/>
                </a:lnTo>
                <a:lnTo>
                  <a:pt x="3317" y="3984"/>
                </a:lnTo>
                <a:lnTo>
                  <a:pt x="3317" y="3987"/>
                </a:lnTo>
                <a:lnTo>
                  <a:pt x="3317" y="3987"/>
                </a:lnTo>
                <a:lnTo>
                  <a:pt x="3317" y="3989"/>
                </a:lnTo>
                <a:lnTo>
                  <a:pt x="3314" y="3989"/>
                </a:lnTo>
                <a:lnTo>
                  <a:pt x="3314" y="3987"/>
                </a:lnTo>
                <a:lnTo>
                  <a:pt x="3312" y="3987"/>
                </a:lnTo>
                <a:lnTo>
                  <a:pt x="3312" y="3987"/>
                </a:lnTo>
                <a:lnTo>
                  <a:pt x="3312" y="3987"/>
                </a:lnTo>
                <a:lnTo>
                  <a:pt x="3312" y="3987"/>
                </a:lnTo>
                <a:lnTo>
                  <a:pt x="3312" y="3987"/>
                </a:lnTo>
                <a:lnTo>
                  <a:pt x="3312" y="3984"/>
                </a:lnTo>
                <a:lnTo>
                  <a:pt x="3312" y="3984"/>
                </a:lnTo>
                <a:lnTo>
                  <a:pt x="3314" y="3984"/>
                </a:lnTo>
                <a:lnTo>
                  <a:pt x="3314" y="3984"/>
                </a:lnTo>
                <a:lnTo>
                  <a:pt x="3314" y="3984"/>
                </a:lnTo>
                <a:lnTo>
                  <a:pt x="3314" y="3981"/>
                </a:lnTo>
                <a:lnTo>
                  <a:pt x="3314" y="3981"/>
                </a:lnTo>
                <a:lnTo>
                  <a:pt x="3314" y="3981"/>
                </a:lnTo>
                <a:lnTo>
                  <a:pt x="3314" y="3981"/>
                </a:lnTo>
                <a:lnTo>
                  <a:pt x="3317" y="3979"/>
                </a:lnTo>
                <a:lnTo>
                  <a:pt x="3317" y="3979"/>
                </a:lnTo>
                <a:lnTo>
                  <a:pt x="3317" y="3979"/>
                </a:lnTo>
                <a:lnTo>
                  <a:pt x="3317" y="3979"/>
                </a:lnTo>
                <a:lnTo>
                  <a:pt x="3317" y="3979"/>
                </a:lnTo>
                <a:lnTo>
                  <a:pt x="3320" y="3979"/>
                </a:lnTo>
                <a:lnTo>
                  <a:pt x="3320" y="3979"/>
                </a:lnTo>
                <a:lnTo>
                  <a:pt x="3317" y="3976"/>
                </a:lnTo>
                <a:lnTo>
                  <a:pt x="3317" y="3976"/>
                </a:lnTo>
                <a:lnTo>
                  <a:pt x="3317" y="3973"/>
                </a:lnTo>
                <a:lnTo>
                  <a:pt x="3320" y="3971"/>
                </a:lnTo>
                <a:lnTo>
                  <a:pt x="3320" y="3968"/>
                </a:lnTo>
                <a:lnTo>
                  <a:pt x="3322" y="3965"/>
                </a:lnTo>
                <a:lnTo>
                  <a:pt x="3322" y="3965"/>
                </a:lnTo>
                <a:lnTo>
                  <a:pt x="3322" y="3963"/>
                </a:lnTo>
                <a:lnTo>
                  <a:pt x="3322" y="3960"/>
                </a:lnTo>
                <a:lnTo>
                  <a:pt x="3325" y="3954"/>
                </a:lnTo>
                <a:lnTo>
                  <a:pt x="3325" y="3954"/>
                </a:lnTo>
                <a:lnTo>
                  <a:pt x="3322" y="3960"/>
                </a:lnTo>
                <a:lnTo>
                  <a:pt x="3322" y="3960"/>
                </a:lnTo>
                <a:lnTo>
                  <a:pt x="3322" y="3957"/>
                </a:lnTo>
                <a:lnTo>
                  <a:pt x="3322" y="3957"/>
                </a:lnTo>
                <a:lnTo>
                  <a:pt x="3322" y="3957"/>
                </a:lnTo>
                <a:lnTo>
                  <a:pt x="3320" y="3957"/>
                </a:lnTo>
                <a:lnTo>
                  <a:pt x="3320" y="3957"/>
                </a:lnTo>
                <a:lnTo>
                  <a:pt x="3320" y="3957"/>
                </a:lnTo>
                <a:lnTo>
                  <a:pt x="3317" y="3957"/>
                </a:lnTo>
                <a:lnTo>
                  <a:pt x="3317" y="3954"/>
                </a:lnTo>
                <a:lnTo>
                  <a:pt x="3317" y="3954"/>
                </a:lnTo>
                <a:lnTo>
                  <a:pt x="3314" y="3954"/>
                </a:lnTo>
                <a:lnTo>
                  <a:pt x="3314" y="3954"/>
                </a:lnTo>
                <a:lnTo>
                  <a:pt x="3317" y="3954"/>
                </a:lnTo>
                <a:lnTo>
                  <a:pt x="3317" y="3954"/>
                </a:lnTo>
                <a:lnTo>
                  <a:pt x="3317" y="3954"/>
                </a:lnTo>
                <a:lnTo>
                  <a:pt x="3317" y="3954"/>
                </a:lnTo>
                <a:lnTo>
                  <a:pt x="3322" y="3954"/>
                </a:lnTo>
                <a:lnTo>
                  <a:pt x="3322" y="3954"/>
                </a:lnTo>
                <a:lnTo>
                  <a:pt x="3322" y="3954"/>
                </a:lnTo>
                <a:lnTo>
                  <a:pt x="3325" y="3954"/>
                </a:lnTo>
                <a:lnTo>
                  <a:pt x="3325" y="3954"/>
                </a:lnTo>
                <a:lnTo>
                  <a:pt x="3325" y="3952"/>
                </a:lnTo>
                <a:lnTo>
                  <a:pt x="3328" y="3949"/>
                </a:lnTo>
                <a:lnTo>
                  <a:pt x="3328" y="3946"/>
                </a:lnTo>
                <a:lnTo>
                  <a:pt x="3330" y="3944"/>
                </a:lnTo>
                <a:lnTo>
                  <a:pt x="3330" y="3941"/>
                </a:lnTo>
                <a:lnTo>
                  <a:pt x="3330" y="3938"/>
                </a:lnTo>
                <a:lnTo>
                  <a:pt x="3333" y="3938"/>
                </a:lnTo>
                <a:lnTo>
                  <a:pt x="3333" y="3938"/>
                </a:lnTo>
                <a:lnTo>
                  <a:pt x="3333" y="3936"/>
                </a:lnTo>
                <a:lnTo>
                  <a:pt x="3333" y="3936"/>
                </a:lnTo>
                <a:lnTo>
                  <a:pt x="3333" y="3933"/>
                </a:lnTo>
                <a:lnTo>
                  <a:pt x="3333" y="3933"/>
                </a:lnTo>
                <a:lnTo>
                  <a:pt x="3333" y="3933"/>
                </a:lnTo>
                <a:lnTo>
                  <a:pt x="3336" y="3930"/>
                </a:lnTo>
                <a:lnTo>
                  <a:pt x="3336" y="3930"/>
                </a:lnTo>
                <a:lnTo>
                  <a:pt x="3336" y="3930"/>
                </a:lnTo>
                <a:lnTo>
                  <a:pt x="3338" y="3930"/>
                </a:lnTo>
                <a:lnTo>
                  <a:pt x="3338" y="3930"/>
                </a:lnTo>
                <a:lnTo>
                  <a:pt x="3338" y="3930"/>
                </a:lnTo>
                <a:lnTo>
                  <a:pt x="3341" y="3928"/>
                </a:lnTo>
                <a:lnTo>
                  <a:pt x="3341" y="3928"/>
                </a:lnTo>
                <a:lnTo>
                  <a:pt x="3341" y="3928"/>
                </a:lnTo>
                <a:lnTo>
                  <a:pt x="3341" y="3925"/>
                </a:lnTo>
                <a:lnTo>
                  <a:pt x="3341" y="3925"/>
                </a:lnTo>
                <a:lnTo>
                  <a:pt x="3344" y="3925"/>
                </a:lnTo>
                <a:lnTo>
                  <a:pt x="3344" y="3922"/>
                </a:lnTo>
                <a:lnTo>
                  <a:pt x="3344" y="3922"/>
                </a:lnTo>
                <a:lnTo>
                  <a:pt x="3344" y="3920"/>
                </a:lnTo>
                <a:lnTo>
                  <a:pt x="3344" y="3920"/>
                </a:lnTo>
                <a:lnTo>
                  <a:pt x="3346" y="3917"/>
                </a:lnTo>
                <a:lnTo>
                  <a:pt x="3346" y="3917"/>
                </a:lnTo>
                <a:lnTo>
                  <a:pt x="3344" y="3914"/>
                </a:lnTo>
                <a:lnTo>
                  <a:pt x="3344" y="3912"/>
                </a:lnTo>
                <a:lnTo>
                  <a:pt x="3344" y="3912"/>
                </a:lnTo>
                <a:lnTo>
                  <a:pt x="3346" y="3912"/>
                </a:lnTo>
                <a:lnTo>
                  <a:pt x="3349" y="3912"/>
                </a:lnTo>
                <a:lnTo>
                  <a:pt x="3349" y="3912"/>
                </a:lnTo>
                <a:lnTo>
                  <a:pt x="3349" y="3912"/>
                </a:lnTo>
                <a:lnTo>
                  <a:pt x="3346" y="3912"/>
                </a:lnTo>
                <a:lnTo>
                  <a:pt x="3346" y="3914"/>
                </a:lnTo>
                <a:lnTo>
                  <a:pt x="3346" y="3914"/>
                </a:lnTo>
                <a:lnTo>
                  <a:pt x="3346" y="3917"/>
                </a:lnTo>
                <a:lnTo>
                  <a:pt x="3349" y="3917"/>
                </a:lnTo>
                <a:lnTo>
                  <a:pt x="3349" y="3920"/>
                </a:lnTo>
                <a:lnTo>
                  <a:pt x="3352" y="3917"/>
                </a:lnTo>
                <a:lnTo>
                  <a:pt x="3352" y="3917"/>
                </a:lnTo>
                <a:lnTo>
                  <a:pt x="3354" y="3914"/>
                </a:lnTo>
                <a:lnTo>
                  <a:pt x="3360" y="3909"/>
                </a:lnTo>
                <a:lnTo>
                  <a:pt x="3360" y="3909"/>
                </a:lnTo>
                <a:lnTo>
                  <a:pt x="3362" y="3909"/>
                </a:lnTo>
                <a:lnTo>
                  <a:pt x="3362" y="3909"/>
                </a:lnTo>
                <a:lnTo>
                  <a:pt x="3365" y="3909"/>
                </a:lnTo>
                <a:lnTo>
                  <a:pt x="3365" y="3909"/>
                </a:lnTo>
                <a:lnTo>
                  <a:pt x="3362" y="3906"/>
                </a:lnTo>
                <a:lnTo>
                  <a:pt x="3362" y="39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10" name="Isosceles Triangle 4">
            <a:extLst>
              <a:ext uri="{FF2B5EF4-FFF2-40B4-BE49-F238E27FC236}">
                <a16:creationId xmlns:a16="http://schemas.microsoft.com/office/drawing/2014/main" id="{B41380E2-4DD0-4608-80EE-2F466B1CCC7D}"/>
              </a:ext>
            </a:extLst>
          </p:cNvPr>
          <p:cNvSpPr/>
          <p:nvPr/>
        </p:nvSpPr>
        <p:spPr>
          <a:xfrm rot="16200000" flipV="1">
            <a:off x="6747355" y="1652240"/>
            <a:ext cx="945229" cy="1463147"/>
          </a:xfrm>
          <a:prstGeom prst="triangle">
            <a:avLst/>
          </a:prstGeom>
          <a:solidFill>
            <a:schemeClr val="accent1">
              <a:alpha val="5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 dirty="0">
              <a:solidFill>
                <a:schemeClr val="tx1"/>
              </a:solidFill>
            </a:endParaRPr>
          </a:p>
        </p:txBody>
      </p:sp>
      <p:sp>
        <p:nvSpPr>
          <p:cNvPr id="11" name="Isosceles Triangle 4">
            <a:extLst>
              <a:ext uri="{FF2B5EF4-FFF2-40B4-BE49-F238E27FC236}">
                <a16:creationId xmlns:a16="http://schemas.microsoft.com/office/drawing/2014/main" id="{500AFE33-B8A3-4D31-A7C5-1C093220B9E9}"/>
              </a:ext>
            </a:extLst>
          </p:cNvPr>
          <p:cNvSpPr/>
          <p:nvPr/>
        </p:nvSpPr>
        <p:spPr>
          <a:xfrm rot="16200000" flipV="1">
            <a:off x="6747356" y="3105845"/>
            <a:ext cx="945229" cy="1463145"/>
          </a:xfrm>
          <a:prstGeom prst="triangle">
            <a:avLst/>
          </a:prstGeom>
          <a:solidFill>
            <a:schemeClr val="accent1">
              <a:alpha val="5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12" name="Isosceles Triangle 4">
            <a:extLst>
              <a:ext uri="{FF2B5EF4-FFF2-40B4-BE49-F238E27FC236}">
                <a16:creationId xmlns:a16="http://schemas.microsoft.com/office/drawing/2014/main" id="{EEC3A283-69E3-4495-B81C-3280FDE66DD8}"/>
              </a:ext>
            </a:extLst>
          </p:cNvPr>
          <p:cNvSpPr/>
          <p:nvPr/>
        </p:nvSpPr>
        <p:spPr>
          <a:xfrm rot="16200000" flipV="1">
            <a:off x="6747354" y="4420082"/>
            <a:ext cx="945229" cy="1463148"/>
          </a:xfrm>
          <a:prstGeom prst="triangle">
            <a:avLst/>
          </a:prstGeom>
          <a:solidFill>
            <a:schemeClr val="accent1">
              <a:alpha val="5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pic>
        <p:nvPicPr>
          <p:cNvPr id="3084" name="Picture 12" descr="VÃ½sledok vyhÄ¾adÃ¡vania obrÃ¡zkov pre dopyt autonomous vehicle icon">
            <a:extLst>
              <a:ext uri="{FF2B5EF4-FFF2-40B4-BE49-F238E27FC236}">
                <a16:creationId xmlns:a16="http://schemas.microsoft.com/office/drawing/2014/main" id="{BF64CD98-0AD2-48C5-8F7A-871A8E92E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376" y="3234682"/>
            <a:ext cx="124460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64">
            <a:extLst>
              <a:ext uri="{FF2B5EF4-FFF2-40B4-BE49-F238E27FC236}">
                <a16:creationId xmlns:a16="http://schemas.microsoft.com/office/drawing/2014/main" id="{08DA156D-57A5-4B21-BD5D-D488BCAA0061}"/>
              </a:ext>
            </a:extLst>
          </p:cNvPr>
          <p:cNvGrpSpPr/>
          <p:nvPr/>
        </p:nvGrpSpPr>
        <p:grpSpPr>
          <a:xfrm>
            <a:off x="2510521" y="3374640"/>
            <a:ext cx="3977877" cy="921799"/>
            <a:chOff x="3774984" y="4852557"/>
            <a:chExt cx="3772099" cy="1283184"/>
          </a:xfrm>
        </p:grpSpPr>
        <p:sp>
          <p:nvSpPr>
            <p:cNvPr id="16" name="Rectangle 65">
              <a:extLst>
                <a:ext uri="{FF2B5EF4-FFF2-40B4-BE49-F238E27FC236}">
                  <a16:creationId xmlns:a16="http://schemas.microsoft.com/office/drawing/2014/main" id="{2BA5E5E1-041E-4F9B-BB5E-8EF537BEFE2A}"/>
                </a:ext>
              </a:extLst>
            </p:cNvPr>
            <p:cNvSpPr/>
            <p:nvPr/>
          </p:nvSpPr>
          <p:spPr>
            <a:xfrm>
              <a:off x="3774984" y="4852557"/>
              <a:ext cx="3772099" cy="128318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  <p:sp>
          <p:nvSpPr>
            <p:cNvPr id="18" name="TextBox 67">
              <a:extLst>
                <a:ext uri="{FF2B5EF4-FFF2-40B4-BE49-F238E27FC236}">
                  <a16:creationId xmlns:a16="http://schemas.microsoft.com/office/drawing/2014/main" id="{17EEB912-9E33-4ECB-9E39-DF8508DAC90C}"/>
                </a:ext>
              </a:extLst>
            </p:cNvPr>
            <p:cNvSpPr txBox="1"/>
            <p:nvPr/>
          </p:nvSpPr>
          <p:spPr>
            <a:xfrm>
              <a:off x="3998392" y="5181216"/>
              <a:ext cx="3281427" cy="642658"/>
            </a:xfrm>
            <a:prstGeom prst="rect">
              <a:avLst/>
            </a:prstGeom>
            <a:no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867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sz="2600" dirty="0" err="1"/>
                <a:t>Autonómne</a:t>
              </a:r>
              <a:r>
                <a:rPr lang="en-US" sz="2600" dirty="0"/>
                <a:t> </a:t>
              </a:r>
              <a:r>
                <a:rPr lang="en-US" sz="2600" dirty="0" err="1"/>
                <a:t>autá</a:t>
              </a:r>
              <a:endParaRPr lang="uk-UA" sz="2600" dirty="0"/>
            </a:p>
          </p:txBody>
        </p:sp>
      </p:grpSp>
      <p:grpSp>
        <p:nvGrpSpPr>
          <p:cNvPr id="19" name="Group 64">
            <a:extLst>
              <a:ext uri="{FF2B5EF4-FFF2-40B4-BE49-F238E27FC236}">
                <a16:creationId xmlns:a16="http://schemas.microsoft.com/office/drawing/2014/main" id="{41A25A3B-11ED-4D3E-B58B-124D6F7D4B97}"/>
              </a:ext>
            </a:extLst>
          </p:cNvPr>
          <p:cNvGrpSpPr/>
          <p:nvPr/>
        </p:nvGrpSpPr>
        <p:grpSpPr>
          <a:xfrm>
            <a:off x="2510517" y="1924792"/>
            <a:ext cx="3977877" cy="921799"/>
            <a:chOff x="3774984" y="4852557"/>
            <a:chExt cx="3772099" cy="1283184"/>
          </a:xfrm>
        </p:grpSpPr>
        <p:sp>
          <p:nvSpPr>
            <p:cNvPr id="20" name="Rectangle 65">
              <a:extLst>
                <a:ext uri="{FF2B5EF4-FFF2-40B4-BE49-F238E27FC236}">
                  <a16:creationId xmlns:a16="http://schemas.microsoft.com/office/drawing/2014/main" id="{02EC36A6-2655-4E72-B6D9-8333C0626A1D}"/>
                </a:ext>
              </a:extLst>
            </p:cNvPr>
            <p:cNvSpPr/>
            <p:nvPr/>
          </p:nvSpPr>
          <p:spPr>
            <a:xfrm>
              <a:off x="3774984" y="4852557"/>
              <a:ext cx="3772099" cy="128318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  <p:sp>
          <p:nvSpPr>
            <p:cNvPr id="21" name="TextBox 67">
              <a:extLst>
                <a:ext uri="{FF2B5EF4-FFF2-40B4-BE49-F238E27FC236}">
                  <a16:creationId xmlns:a16="http://schemas.microsoft.com/office/drawing/2014/main" id="{3BCA1D55-95CC-48C4-946D-E698BF529864}"/>
                </a:ext>
              </a:extLst>
            </p:cNvPr>
            <p:cNvSpPr txBox="1"/>
            <p:nvPr/>
          </p:nvSpPr>
          <p:spPr>
            <a:xfrm>
              <a:off x="3998392" y="5181216"/>
              <a:ext cx="3281427" cy="642658"/>
            </a:xfrm>
            <a:prstGeom prst="rect">
              <a:avLst/>
            </a:prstGeom>
            <a:no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867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sz="2600" dirty="0"/>
                <a:t>Smart cities</a:t>
              </a:r>
              <a:endParaRPr lang="uk-UA" sz="2600" dirty="0"/>
            </a:p>
          </p:txBody>
        </p:sp>
      </p:grpSp>
      <p:pic>
        <p:nvPicPr>
          <p:cNvPr id="3086" name="Picture 14" descr="VÃ½sledok vyhÄ¾adÃ¡vania obrÃ¡zkov pre dopyt smart city icon">
            <a:extLst>
              <a:ext uri="{FF2B5EF4-FFF2-40B4-BE49-F238E27FC236}">
                <a16:creationId xmlns:a16="http://schemas.microsoft.com/office/drawing/2014/main" id="{C6A3687E-B1F2-4863-8803-E7843EDAA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699" y="2065181"/>
            <a:ext cx="795698" cy="79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64">
            <a:extLst>
              <a:ext uri="{FF2B5EF4-FFF2-40B4-BE49-F238E27FC236}">
                <a16:creationId xmlns:a16="http://schemas.microsoft.com/office/drawing/2014/main" id="{28027B39-BB41-4E36-BF81-699E1AC9CC5C}"/>
              </a:ext>
            </a:extLst>
          </p:cNvPr>
          <p:cNvGrpSpPr/>
          <p:nvPr/>
        </p:nvGrpSpPr>
        <p:grpSpPr>
          <a:xfrm>
            <a:off x="2510517" y="4679041"/>
            <a:ext cx="3977877" cy="945230"/>
            <a:chOff x="3774984" y="4852557"/>
            <a:chExt cx="3772099" cy="1283184"/>
          </a:xfrm>
        </p:grpSpPr>
        <p:sp>
          <p:nvSpPr>
            <p:cNvPr id="24" name="Rectangle 65">
              <a:extLst>
                <a:ext uri="{FF2B5EF4-FFF2-40B4-BE49-F238E27FC236}">
                  <a16:creationId xmlns:a16="http://schemas.microsoft.com/office/drawing/2014/main" id="{A66B7380-A267-4793-B1FA-DF70C7C49E9F}"/>
                </a:ext>
              </a:extLst>
            </p:cNvPr>
            <p:cNvSpPr/>
            <p:nvPr/>
          </p:nvSpPr>
          <p:spPr>
            <a:xfrm>
              <a:off x="3774984" y="4852557"/>
              <a:ext cx="3772099" cy="128318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867">
                <a:solidFill>
                  <a:schemeClr val="tx1"/>
                </a:solidFill>
              </a:endParaRPr>
            </a:p>
          </p:txBody>
        </p:sp>
        <p:sp>
          <p:nvSpPr>
            <p:cNvPr id="25" name="TextBox 67">
              <a:extLst>
                <a:ext uri="{FF2B5EF4-FFF2-40B4-BE49-F238E27FC236}">
                  <a16:creationId xmlns:a16="http://schemas.microsoft.com/office/drawing/2014/main" id="{0C6EFD50-5346-4359-A851-AA27F3C9B3BA}"/>
                </a:ext>
              </a:extLst>
            </p:cNvPr>
            <p:cNvSpPr txBox="1"/>
            <p:nvPr/>
          </p:nvSpPr>
          <p:spPr>
            <a:xfrm>
              <a:off x="3998392" y="5181216"/>
              <a:ext cx="3281427" cy="642658"/>
            </a:xfrm>
            <a:prstGeom prst="rect">
              <a:avLst/>
            </a:prstGeom>
            <a:no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867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sz="2600" dirty="0" err="1"/>
                <a:t>Zdravotné</a:t>
              </a:r>
              <a:r>
                <a:rPr lang="en-US" sz="2600" dirty="0"/>
                <a:t> </a:t>
              </a:r>
              <a:r>
                <a:rPr lang="en-US" sz="2600" dirty="0" err="1"/>
                <a:t>záznamy</a:t>
              </a:r>
              <a:endParaRPr lang="uk-UA" sz="2600" dirty="0"/>
            </a:p>
          </p:txBody>
        </p:sp>
      </p:grpSp>
      <p:sp>
        <p:nvSpPr>
          <p:cNvPr id="7" name="AutoShape 20" descr="VÃ½sledok vyhÄ¾adÃ¡vania obrÃ¡zkov pre dopyt medical image icon">
            <a:extLst>
              <a:ext uri="{FF2B5EF4-FFF2-40B4-BE49-F238E27FC236}">
                <a16:creationId xmlns:a16="http://schemas.microsoft.com/office/drawing/2014/main" id="{1FD7EC0A-4A2C-41DD-8F26-925A39A81CD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96" name="Picture 24" descr="VÃ½sledok vyhÄ¾adÃ¡vania obrÃ¡zkov pre dopyt ct icon">
            <a:extLst>
              <a:ext uri="{FF2B5EF4-FFF2-40B4-BE49-F238E27FC236}">
                <a16:creationId xmlns:a16="http://schemas.microsoft.com/office/drawing/2014/main" id="{5583D587-F34C-4FB9-BEF8-D77A34CC3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312" y="4679041"/>
            <a:ext cx="994361" cy="99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30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1B2258F-86CA-4D4D-8270-BC05FCDEBFB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VÃ½sledok vyhÄ¾adÃ¡vania obrÃ¡zkov pre dopyt trump rally">
            <a:extLst>
              <a:ext uri="{FF2B5EF4-FFF2-40B4-BE49-F238E27FC236}">
                <a16:creationId xmlns:a16="http://schemas.microsoft.com/office/drawing/2014/main" id="{92103CE7-380D-4194-AAEC-EA68B0A57F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100980" y="1940510"/>
            <a:ext cx="457200" cy="457200"/>
            <a:chOff x="6324600" y="4114799"/>
            <a:chExt cx="685800" cy="685800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 rot="10800000">
            <a:off x="9738682" y="3794281"/>
            <a:ext cx="457200" cy="457200"/>
            <a:chOff x="6324600" y="4114799"/>
            <a:chExt cx="685800" cy="685800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524000" y="1122362"/>
            <a:ext cx="9144000" cy="29005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CAMBRIDGE ANALYTICA MOMENT</a:t>
            </a:r>
            <a:endParaRPr lang="en-US" sz="60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34947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14:flip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ENARAL LAYOUTS">
  <a:themeElements>
    <a:clrScheme name="SIMPLICITY - Purple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F7DE1"/>
      </a:accent1>
      <a:accent2>
        <a:srgbClr val="C0C0C8"/>
      </a:accent2>
      <a:accent3>
        <a:srgbClr val="6F7DE1"/>
      </a:accent3>
      <a:accent4>
        <a:srgbClr val="6F7DE1"/>
      </a:accent4>
      <a:accent5>
        <a:srgbClr val="6F7DE1"/>
      </a:accent5>
      <a:accent6>
        <a:srgbClr val="6F7DE1"/>
      </a:accent6>
      <a:hlink>
        <a:srgbClr val="2B3FD0"/>
      </a:hlink>
      <a:folHlink>
        <a:srgbClr val="A8B1ED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CTYWSUCD3UHA-699772915-176</_dlc_DocId>
    <_dlc_DocIdUrl xmlns="af457a4c-de28-4d38-bda9-e56a61b168cd">
      <Url>https://sp.vicepremier.gov.sk/lepsie-data/_layouts/15/DocIdRedir.aspx?ID=CTYWSUCD3UHA-699772915-176</Url>
      <Description>CTYWSUCD3UHA-699772915-176</Description>
    </_dlc_DocIdUrl>
  </documentManagement>
</p:properties>
</file>

<file path=customXml/itemProps1.xml><?xml version="1.0" encoding="utf-8"?>
<ds:datastoreItem xmlns:ds="http://schemas.openxmlformats.org/officeDocument/2006/customXml" ds:itemID="{1791601C-7A25-4265-A610-F7175091DEEE}"/>
</file>

<file path=customXml/itemProps2.xml><?xml version="1.0" encoding="utf-8"?>
<ds:datastoreItem xmlns:ds="http://schemas.openxmlformats.org/officeDocument/2006/customXml" ds:itemID="{F4AA9DE1-4BB1-415B-AC50-FD88713C6EAE}"/>
</file>

<file path=customXml/itemProps3.xml><?xml version="1.0" encoding="utf-8"?>
<ds:datastoreItem xmlns:ds="http://schemas.openxmlformats.org/officeDocument/2006/customXml" ds:itemID="{FA5A302B-7395-4652-9DAD-5974EFAF7EC4}"/>
</file>

<file path=customXml/itemProps4.xml><?xml version="1.0" encoding="utf-8"?>
<ds:datastoreItem xmlns:ds="http://schemas.openxmlformats.org/officeDocument/2006/customXml" ds:itemID="{E3CE20B4-D6C5-4C1B-881B-C9EAE54BE290}"/>
</file>

<file path=docProps/app.xml><?xml version="1.0" encoding="utf-8"?>
<Properties xmlns="http://schemas.openxmlformats.org/officeDocument/2006/extended-properties" xmlns:vt="http://schemas.openxmlformats.org/officeDocument/2006/docPropsVTypes">
  <TotalTime>2636</TotalTime>
  <Words>538</Words>
  <Application>Microsoft Office PowerPoint</Application>
  <PresentationFormat>Širokouhlá</PresentationFormat>
  <Paragraphs>114</Paragraphs>
  <Slides>18</Slides>
  <Notes>5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4" baseType="lpstr">
      <vt:lpstr>Lato Semibold</vt:lpstr>
      <vt:lpstr>Calibri</vt:lpstr>
      <vt:lpstr>Roboto</vt:lpstr>
      <vt:lpstr>Roboto Condensed</vt:lpstr>
      <vt:lpstr>Arial</vt:lpstr>
      <vt:lpstr>GENARAL LAYOUTS</vt:lpstr>
      <vt:lpstr>Prezentácia programu PowerPoint</vt:lpstr>
      <vt:lpstr>Prezentácia programu PowerPoint</vt:lpstr>
      <vt:lpstr>Prezentácia programu PowerPoint</vt:lpstr>
      <vt:lpstr>Prezentácia programu PowerPoint</vt:lpstr>
      <vt:lpstr>Kedy je možné použiť osobné dáta na ďalšie spracovanie?</vt:lpstr>
      <vt:lpstr>Čo môže GDPR limitovať?</vt:lpstr>
      <vt:lpstr>Prezentácia programu PowerPoint</vt:lpstr>
      <vt:lpstr>Čína systematicky buduje národných digitálnych šampiónov</vt:lpstr>
      <vt:lpstr>Prezentácia programu PowerPoint</vt:lpstr>
      <vt:lpstr>Čo potrebujeme?</vt:lpstr>
      <vt:lpstr>Ako má vyrezať riešenie?</vt:lpstr>
      <vt:lpstr>Pripavovaný zákon o údajoch (v priebehu roku 2018)</vt:lpstr>
      <vt:lpstr>Platforma pre zdieľanie údajov</vt:lpstr>
      <vt:lpstr>princípy hnutia moje dáta</vt:lpstr>
      <vt:lpstr>GDPR môže inovácie podporiť</vt:lpstr>
      <vt:lpstr>Prezentácia programu PowerPoint</vt:lpstr>
      <vt:lpstr>Odpoveď ÚPPVIaI na výzvy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Juraj Bardy</dc:creator>
  <cp:lastModifiedBy>Juraj Bardy</cp:lastModifiedBy>
  <cp:revision>40</cp:revision>
  <dcterms:created xsi:type="dcterms:W3CDTF">2018-04-14T13:06:35Z</dcterms:created>
  <dcterms:modified xsi:type="dcterms:W3CDTF">2018-04-16T09:03:16Z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1b480c00-b497-4ab5-94d7-dddcba1e05fa</vt:lpwstr>
  </property>
</Properties>
</file>