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9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media/image9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7.png" ContentType="image/png"/>
  <Override PartName="/ppt/media/image18.png" ContentType="image/png"/>
  <Override PartName="/ppt/media/image22.png" ContentType="image/png"/>
  <Override PartName="/ppt/media/image20.png" ContentType="image/png"/>
  <Override PartName="/ppt/media/image21.png" ContentType="image/png"/>
  <Override PartName="/ppt/media/image23.png" ContentType="image/png"/>
  <Override PartName="/ppt/media/image24.png" ContentType="image/png"/>
  <Override PartName="/ppt/media/image25.png" ContentType="image/png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96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media/image19.jpeg" ContentType="image/jpeg"/>
  <Override PartName="/ppt/media/image16.jpeg" ContentType="image/jpeg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ppt/_rels/presentation.xml.rels" ContentType="application/vnd.openxmlformats-package.relationship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</p:sldMasterIdLst>
  <p:notesMasterIdLst>
    <p:notesMasterId r:id="rId10"/>
  </p:notesMasterIdLst>
  <p:sldIdLst>
    <p:sldId id="256" r:id="rId11"/>
    <p:sldId id="257" r:id="rId12"/>
    <p:sldId id="258" r:id="rId13"/>
    <p:sldId id="259" r:id="rId14"/>
    <p:sldId id="260" r:id="rId15"/>
    <p:sldId id="261" r:id="rId16"/>
  </p:sldIdLst>
  <p:sldSz cx="12193587" cy="6858000"/>
  <p:notesSz cx="6858000" cy="9144000"/>
</p:presentation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" Target="slides/slide3.xml"/><Relationship Id="rId18" Type="http://schemas.openxmlformats.org/officeDocument/2006/relationships/customXml" Target="../customXml/item2.xml"/><Relationship Id="rId3" Type="http://schemas.openxmlformats.org/officeDocument/2006/relationships/slideMaster" Target="slideMasters/slideMaster2.xml"/><Relationship Id="rId7" Type="http://schemas.openxmlformats.org/officeDocument/2006/relationships/slideMaster" Target="slideMasters/slideMaster6.xml"/><Relationship Id="rId12" Type="http://schemas.openxmlformats.org/officeDocument/2006/relationships/slide" Target="slides/slide2.xml"/><Relationship Id="rId17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6.xml"/><Relationship Id="rId20" Type="http://schemas.openxmlformats.org/officeDocument/2006/relationships/customXml" Target="../customXml/item4.xml"/><Relationship Id="rId1" Type="http://schemas.openxmlformats.org/officeDocument/2006/relationships/theme" Target="theme/theme1.xml"/><Relationship Id="rId6" Type="http://schemas.openxmlformats.org/officeDocument/2006/relationships/slideMaster" Target="slideMasters/slideMaster5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5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3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" Target="slides/slide4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9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384" name="PlaceHolder 2"/>
          <p:cNvSpPr>
            <a:spLocks noGrp="1"/>
          </p:cNvSpPr>
          <p:nvPr>
            <p:ph type="sldImg"/>
          </p:nvPr>
        </p:nvSpPr>
        <p:spPr>
          <a:xfrm>
            <a:off x="1106280" y="812880"/>
            <a:ext cx="5343480" cy="4006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pre presun snímky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body"/>
          </p:nvPr>
        </p:nvSpPr>
        <p:spPr>
          <a:xfrm>
            <a:off x="755280" y="5078160"/>
            <a:ext cx="6046920" cy="4809960"/>
          </a:xfrm>
          <a:prstGeom prst="rect">
            <a:avLst/>
          </a:prstGeom>
        </p:spPr>
        <p:txBody>
          <a:bodyPr lIns="0" rIns="0" tIns="0" bIns="0"/>
          <a:p>
            <a:r>
              <a:rPr b="0" lang="sk-SK" sz="1200" spc="-1" strike="noStrike">
                <a:solidFill>
                  <a:srgbClr val="000000"/>
                </a:solidFill>
                <a:latin typeface="Times New Roman"/>
              </a:rPr>
              <a:t>Kliknúť pre úpravu formátu poznámok</a:t>
            </a:r>
            <a:endParaRPr b="0" lang="sk-SK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6" name="PlaceHolder 4"/>
          <p:cNvSpPr>
            <a:spLocks noGrp="1"/>
          </p:cNvSpPr>
          <p:nvPr>
            <p:ph type="hdr"/>
          </p:nvPr>
        </p:nvSpPr>
        <p:spPr>
          <a:xfrm>
            <a:off x="0" y="0"/>
            <a:ext cx="3279600" cy="533520"/>
          </a:xfrm>
          <a:prstGeom prst="rect">
            <a:avLst/>
          </a:prstGeom>
        </p:spPr>
        <p:txBody>
          <a:bodyPr lIns="0" rIns="0" tIns="0" bIns="0"/>
          <a:p>
            <a:pPr>
              <a:lnSpc>
                <a:spcPct val="95000"/>
              </a:lnSpc>
            </a:pPr>
            <a:r>
              <a:rPr b="0" lang="sk-SK" sz="1400" spc="-1" strike="noStrike">
                <a:solidFill>
                  <a:srgbClr val="000000"/>
                </a:solidFill>
                <a:latin typeface="Times New Roman"/>
                <a:ea typeface="Lucida Sans Unicode"/>
              </a:rPr>
              <a:t>&lt;hlavička&gt;</a:t>
            </a:r>
            <a:endParaRPr b="0" lang="sk-SK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PlaceHolder 5"/>
          <p:cNvSpPr>
            <a:spLocks noGrp="1"/>
          </p:cNvSpPr>
          <p:nvPr>
            <p:ph type="dt"/>
          </p:nvPr>
        </p:nvSpPr>
        <p:spPr>
          <a:xfrm>
            <a:off x="4277880" y="0"/>
            <a:ext cx="3279960" cy="533520"/>
          </a:xfrm>
          <a:prstGeom prst="rect">
            <a:avLst/>
          </a:prstGeom>
        </p:spPr>
        <p:txBody>
          <a:bodyPr lIns="0" rIns="0" tIns="0" bIns="0"/>
          <a:p>
            <a:pPr algn="r">
              <a:lnSpc>
                <a:spcPct val="95000"/>
              </a:lnSpc>
            </a:pPr>
            <a:r>
              <a:rPr b="0" lang="sk-SK" sz="1400" spc="-1" strike="noStrike">
                <a:solidFill>
                  <a:srgbClr val="000000"/>
                </a:solidFill>
                <a:latin typeface="Times New Roman"/>
                <a:ea typeface="Lucida Sans Unicode"/>
              </a:rPr>
              <a:t>&lt;dátum/čas&gt;</a:t>
            </a:r>
            <a:endParaRPr b="0" lang="sk-SK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PlaceHolder 6"/>
          <p:cNvSpPr>
            <a:spLocks noGrp="1"/>
          </p:cNvSpPr>
          <p:nvPr>
            <p:ph type="ftr"/>
          </p:nvPr>
        </p:nvSpPr>
        <p:spPr>
          <a:xfrm>
            <a:off x="0" y="10156680"/>
            <a:ext cx="3279600" cy="533520"/>
          </a:xfrm>
          <a:prstGeom prst="rect">
            <a:avLst/>
          </a:prstGeom>
        </p:spPr>
        <p:txBody>
          <a:bodyPr lIns="0" rIns="0" tIns="0" bIns="0" anchor="b"/>
          <a:p>
            <a:pPr>
              <a:lnSpc>
                <a:spcPct val="95000"/>
              </a:lnSpc>
            </a:pPr>
            <a:r>
              <a:rPr b="0" lang="sk-SK" sz="1400" spc="-1" strike="noStrike">
                <a:solidFill>
                  <a:srgbClr val="000000"/>
                </a:solidFill>
                <a:latin typeface="Times New Roman"/>
                <a:ea typeface="Lucida Sans Unicode"/>
              </a:rPr>
              <a:t>&lt;päta&gt;</a:t>
            </a:r>
            <a:endParaRPr b="0" lang="sk-SK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PlaceHolder 7"/>
          <p:cNvSpPr>
            <a:spLocks noGrp="1"/>
          </p:cNvSpPr>
          <p:nvPr>
            <p:ph type="sldNum"/>
          </p:nvPr>
        </p:nvSpPr>
        <p:spPr>
          <a:xfrm>
            <a:off x="4277880" y="10156680"/>
            <a:ext cx="3279960" cy="533520"/>
          </a:xfrm>
          <a:prstGeom prst="rect">
            <a:avLst/>
          </a:prstGeom>
        </p:spPr>
        <p:txBody>
          <a:bodyPr lIns="0" rIns="0" tIns="0" bIns="0" anchor="b"/>
          <a:p>
            <a:pPr algn="r">
              <a:lnSpc>
                <a:spcPct val="95000"/>
              </a:lnSpc>
            </a:pPr>
            <a:fld id="{00F5A526-895A-46C2-A993-1AB840F075FB}" type="slidenum">
              <a:rPr b="0" lang="sk-SK" sz="1400" spc="-1" strike="noStrike">
                <a:solidFill>
                  <a:srgbClr val="000000"/>
                </a:solidFill>
                <a:latin typeface="Times New Roman"/>
                <a:ea typeface="Lucida Sans Unicode"/>
              </a:rPr>
              <a:t>&lt;číslo&gt;</a:t>
            </a:fld>
            <a:endParaRPr b="0" lang="sk-SK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400" cy="3086280"/>
          </a:xfrm>
          <a:prstGeom prst="rect">
            <a:avLst/>
          </a:prstGeom>
        </p:spPr>
      </p:sp>
      <p:sp>
        <p:nvSpPr>
          <p:cNvPr id="411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sk-SK" sz="2000" spc="-1" strike="noStrike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b="0" lang="sk-SK" sz="20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b="0" lang="sk-SK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2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BA32BE33-AC19-48A9-927A-9492A8883FD6}" type="slidenum">
              <a:rPr b="0" lang="sk-SK" sz="1800" spc="-1" strike="noStrike">
                <a:solidFill>
                  <a:srgbClr val="263c80"/>
                </a:solidFill>
                <a:latin typeface="+mn-lt"/>
                <a:ea typeface="+mn-ea"/>
              </a:rPr>
              <a:t>&lt;číslo&gt;</a:t>
            </a:fld>
            <a:endParaRPr b="0" lang="sk-SK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400" cy="3086280"/>
          </a:xfrm>
          <a:prstGeom prst="rect">
            <a:avLst/>
          </a:prstGeom>
        </p:spPr>
      </p:sp>
      <p:sp>
        <p:nvSpPr>
          <p:cNvPr id="414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sk-SK" sz="2000" spc="-1" strike="noStrike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b="0" lang="sk-SK" sz="20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b="0" lang="sk-SK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5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3EC755DC-DCD5-4BE2-8FB0-B79D531983AD}" type="slidenum">
              <a:rPr b="0" lang="sk-SK" sz="1800" spc="-1" strike="noStrike">
                <a:solidFill>
                  <a:srgbClr val="263c80"/>
                </a:solidFill>
                <a:latin typeface="+mn-lt"/>
                <a:ea typeface="+mn-ea"/>
              </a:rPr>
              <a:t>&lt;číslo&gt;</a:t>
            </a:fld>
            <a:endParaRPr b="0" lang="sk-SK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400" cy="3086280"/>
          </a:xfrm>
          <a:prstGeom prst="rect">
            <a:avLst/>
          </a:prstGeom>
        </p:spPr>
      </p:sp>
      <p:sp>
        <p:nvSpPr>
          <p:cNvPr id="417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sk-SK" sz="2000" spc="-1" strike="noStrike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b="0" lang="sk-SK" sz="20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b="0" lang="sk-SK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8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72A4EB2C-A4C3-4789-953D-FBA6B5E44C9A}" type="slidenum">
              <a:rPr b="0" lang="sk-SK" sz="1800" spc="-1" strike="noStrike">
                <a:solidFill>
                  <a:srgbClr val="263c80"/>
                </a:solidFill>
                <a:latin typeface="+mn-lt"/>
                <a:ea typeface="+mn-ea"/>
              </a:rPr>
              <a:t>&lt;číslo&gt;</a:t>
            </a:fld>
            <a:endParaRPr b="0" lang="sk-SK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400" cy="3086280"/>
          </a:xfrm>
          <a:prstGeom prst="rect">
            <a:avLst/>
          </a:prstGeom>
        </p:spPr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sk-SK" sz="2000" spc="-1" strike="noStrike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b="0" lang="sk-SK" sz="20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b="0" lang="sk-SK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1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A2C15F68-BC17-48B8-9807-F503D4FFB6E6}" type="slidenum">
              <a:rPr b="0" lang="sk-SK" sz="1800" spc="-1" strike="noStrike">
                <a:solidFill>
                  <a:srgbClr val="263c80"/>
                </a:solidFill>
                <a:latin typeface="+mn-lt"/>
                <a:ea typeface="+mn-ea"/>
              </a:rPr>
              <a:t>&lt;číslo&gt;</a:t>
            </a:fld>
            <a:endParaRPr b="0" lang="sk-SK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laceHolder 1"/>
          <p:cNvSpPr>
            <a:spLocks noGrp="1"/>
          </p:cNvSpPr>
          <p:nvPr>
            <p:ph type="body"/>
          </p:nvPr>
        </p:nvSpPr>
        <p:spPr>
          <a:xfrm>
            <a:off x="755280" y="5078520"/>
            <a:ext cx="6048360" cy="48117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sk-SK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b="0" lang="sk-SK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3" name="CustomShape 2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58A4C80B-AD5B-4172-8B5C-982DC6E94B62}" type="slidenum">
              <a:rPr b="0" lang="sk-SK" sz="1800" spc="-1" strike="noStrike">
                <a:solidFill>
                  <a:srgbClr val="263c80"/>
                </a:solidFill>
                <a:latin typeface="+mn-lt"/>
                <a:ea typeface="+mn-ea"/>
              </a:rPr>
              <a:t>&lt;číslo&gt;</a:t>
            </a:fld>
            <a:endParaRPr b="0" lang="sk-SK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4" name="PlaceHolder 3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7640" cy="4008240"/>
          </a:xfrm>
          <a:prstGeom prst="rect">
            <a:avLst/>
          </a:prstGeom>
        </p:spPr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94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95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37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42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43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44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86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91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92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93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1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34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39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40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41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8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81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86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87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88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0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0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14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18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2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22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2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30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34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35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36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37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48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5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5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5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5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5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5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6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6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63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6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6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67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70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74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75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79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80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81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82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9" Type="http://schemas.openxmlformats.org/officeDocument/2006/relationships/slideLayout" Target="../slideLayouts/slideLayout4.xml"/><Relationship Id="rId10" Type="http://schemas.openxmlformats.org/officeDocument/2006/relationships/slideLayout" Target="../slideLayouts/slideLayout5.xml"/><Relationship Id="rId11" Type="http://schemas.openxmlformats.org/officeDocument/2006/relationships/slideLayout" Target="../slideLayouts/slideLayout6.xml"/><Relationship Id="rId12" Type="http://schemas.openxmlformats.org/officeDocument/2006/relationships/slideLayout" Target="../slideLayouts/slideLayout7.xml"/><Relationship Id="rId13" Type="http://schemas.openxmlformats.org/officeDocument/2006/relationships/slideLayout" Target="../slideLayouts/slideLayout8.xml"/><Relationship Id="rId14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59.xml"/><Relationship Id="rId16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71.xml"/><Relationship Id="rId17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6.xml"/><Relationship Id="rId9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2.xml"/><Relationship Id="rId15" Type="http://schemas.openxmlformats.org/officeDocument/2006/relationships/slideLayout" Target="../slideLayouts/slideLayout83.xml"/><Relationship Id="rId16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6.xml"/><Relationship Id="rId6" Type="http://schemas.openxmlformats.org/officeDocument/2006/relationships/slideLayout" Target="../slideLayouts/slideLayout87.xml"/><Relationship Id="rId7" Type="http://schemas.openxmlformats.org/officeDocument/2006/relationships/slideLayout" Target="../slideLayouts/slideLayout88.xml"/><Relationship Id="rId8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5.xml"/><Relationship Id="rId15" Type="http://schemas.openxmlformats.org/officeDocument/2006/relationships/slideLayout" Target="../slideLayouts/slideLayout9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63c8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" name="" descr=""/>
          <p:cNvPicPr/>
          <p:nvPr/>
        </p:nvPicPr>
        <p:blipFill>
          <a:blip r:embed="rId3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3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" descr=""/>
          <p:cNvPicPr/>
          <p:nvPr/>
        </p:nvPicPr>
        <p:blipFill>
          <a:blip r:embed="rId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6" name="CustomShape 4"/>
          <p:cNvSpPr/>
          <p:nvPr/>
        </p:nvSpPr>
        <p:spPr>
          <a:xfrm>
            <a:off x="0" y="4281480"/>
            <a:ext cx="12192120" cy="25765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PlaceHolder 5"/>
          <p:cNvSpPr>
            <a:spLocks noGrp="1"/>
          </p:cNvSpPr>
          <p:nvPr>
            <p:ph type="body"/>
          </p:nvPr>
        </p:nvSpPr>
        <p:spPr>
          <a:xfrm>
            <a:off x="7272000" y="4867200"/>
            <a:ext cx="4233960" cy="4131720"/>
          </a:xfrm>
          <a:prstGeom prst="rect">
            <a:avLst/>
          </a:prstGeom>
        </p:spPr>
        <p:txBody>
          <a:bodyPr lIns="90000" rIns="90000" tIns="45000" bIns="45000"/>
          <a:p>
            <a:pPr marL="342720" indent="-342720">
              <a:spcAft>
                <a:spcPts val="1423"/>
              </a:spcAft>
            </a:pPr>
            <a:r>
              <a:rPr b="0" lang="sk-SK" sz="2800" spc="-1" strike="noStrike">
                <a:solidFill>
                  <a:srgbClr val="808080"/>
                </a:solidFill>
                <a:latin typeface="Asap"/>
              </a:rPr>
              <a:t>Kliknúť na úpravu formátu textu osnovy</a:t>
            </a:r>
            <a:endParaRPr b="0" lang="sk-SK" sz="2800" spc="-1" strike="noStrike">
              <a:solidFill>
                <a:srgbClr val="808080"/>
              </a:solidFill>
              <a:latin typeface="Asap"/>
            </a:endParaRPr>
          </a:p>
          <a:p>
            <a:pPr lvl="1" marL="742680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Druhá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2" marL="1143000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Tretia úroveň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3" marL="1600200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Štvrtá úroveň osnovy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4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Piata úroveň osnovy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5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Šiesta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6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Siedma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8" name="Line 6"/>
          <p:cNvSpPr/>
          <p:nvPr/>
        </p:nvSpPr>
        <p:spPr>
          <a:xfrm flipH="1">
            <a:off x="11140920" y="6197760"/>
            <a:ext cx="339840" cy="144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9" name="" descr=""/>
          <p:cNvPicPr/>
          <p:nvPr/>
        </p:nvPicPr>
        <p:blipFill>
          <a:blip r:embed="rId5"/>
          <a:stretch/>
        </p:blipFill>
        <p:spPr>
          <a:xfrm>
            <a:off x="490680" y="4938840"/>
            <a:ext cx="3284280" cy="596880"/>
          </a:xfrm>
          <a:prstGeom prst="rect">
            <a:avLst/>
          </a:prstGeom>
          <a:ln>
            <a:noFill/>
          </a:ln>
        </p:spPr>
      </p:pic>
      <p:sp>
        <p:nvSpPr>
          <p:cNvPr id="10" name="PlaceHolder 7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na úpravu formátu textu titulku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48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9" name="" descr=""/>
          <p:cNvPicPr/>
          <p:nvPr/>
        </p:nvPicPr>
        <p:blipFill>
          <a:blip r:embed="rId3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50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na úpravu formátu textu titulku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53" name="CustomShape 5"/>
          <p:cNvSpPr/>
          <p:nvPr/>
        </p:nvSpPr>
        <p:spPr>
          <a:xfrm>
            <a:off x="0" y="0"/>
            <a:ext cx="12192120" cy="685800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4" name="" descr=""/>
          <p:cNvPicPr/>
          <p:nvPr/>
        </p:nvPicPr>
        <p:blipFill>
          <a:blip r:embed="rId4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55" name="CustomShape 6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Line 7"/>
          <p:cNvSpPr/>
          <p:nvPr/>
        </p:nvSpPr>
        <p:spPr>
          <a:xfrm flipH="1">
            <a:off x="5748120" y="25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7" name="Line 8"/>
          <p:cNvSpPr/>
          <p:nvPr/>
        </p:nvSpPr>
        <p:spPr>
          <a:xfrm flipH="1">
            <a:off x="-1800" y="1844640"/>
            <a:ext cx="696600" cy="180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8" name="Line 9"/>
          <p:cNvSpPr/>
          <p:nvPr/>
        </p:nvSpPr>
        <p:spPr>
          <a:xfrm flipH="1">
            <a:off x="11496600" y="4626000"/>
            <a:ext cx="696960" cy="144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9" name="PlaceHolder 10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pPr marL="342720" indent="-342720">
              <a:spcAft>
                <a:spcPts val="1423"/>
              </a:spcAft>
            </a:pPr>
            <a:r>
              <a:rPr b="0" lang="sk-SK" sz="2800" spc="-1" strike="noStrike">
                <a:solidFill>
                  <a:srgbClr val="808080"/>
                </a:solidFill>
                <a:latin typeface="Asap"/>
              </a:rPr>
              <a:t>Kliknúť na úpravu formátu textu osnovy</a:t>
            </a:r>
            <a:endParaRPr b="0" lang="sk-SK" sz="2800" spc="-1" strike="noStrike">
              <a:solidFill>
                <a:srgbClr val="808080"/>
              </a:solidFill>
              <a:latin typeface="Asap"/>
            </a:endParaRPr>
          </a:p>
          <a:p>
            <a:pPr lvl="1" marL="742680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Druhá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2" marL="1143000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Tretia úroveň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3" marL="1600200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Štvrtá úroveň osnovy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4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Piata úroveň osnovy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5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Šiesta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6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Siedma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97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8" name="" descr=""/>
          <p:cNvPicPr/>
          <p:nvPr/>
        </p:nvPicPr>
        <p:blipFill>
          <a:blip r:embed="rId3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99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title"/>
          </p:nvPr>
        </p:nvSpPr>
        <p:spPr>
          <a:xfrm>
            <a:off x="849240" y="363240"/>
            <a:ext cx="10514160" cy="514440"/>
          </a:xfrm>
          <a:prstGeom prst="rect">
            <a:avLst/>
          </a:prstGeom>
        </p:spPr>
        <p:txBody>
          <a:bodyPr lIns="90000" rIns="90000" tIns="45000" bIns="45000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na úpravu formátu textu titulku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1792440" y="894960"/>
            <a:ext cx="8627760" cy="4067640"/>
          </a:xfrm>
          <a:prstGeom prst="rect">
            <a:avLst/>
          </a:prstGeom>
        </p:spPr>
        <p:txBody>
          <a:bodyPr lIns="90000" rIns="90000" tIns="45000" bIns="45000"/>
          <a:p>
            <a:pPr marL="342720" indent="-342720">
              <a:spcAft>
                <a:spcPts val="1423"/>
              </a:spcAft>
            </a:pPr>
            <a:r>
              <a:rPr b="0" lang="sk-SK" sz="2800" spc="-1" strike="noStrike">
                <a:solidFill>
                  <a:srgbClr val="808080"/>
                </a:solidFill>
                <a:latin typeface="Asap"/>
              </a:rPr>
              <a:t>Kliknúť na úpravu formátu textu osnovy</a:t>
            </a:r>
            <a:endParaRPr b="0" lang="sk-SK" sz="2800" spc="-1" strike="noStrike">
              <a:solidFill>
                <a:srgbClr val="808080"/>
              </a:solidFill>
              <a:latin typeface="Asap"/>
            </a:endParaRPr>
          </a:p>
          <a:p>
            <a:pPr lvl="1" marL="742680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Druhá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2" marL="1143000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Tretia úroveň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3" marL="1600200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Štvrtá úroveň osnovy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4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Piata úroveň osnovy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5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Šiesta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6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Siedma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03" name="CustomShape 6"/>
          <p:cNvSpPr/>
          <p:nvPr/>
        </p:nvSpPr>
        <p:spPr>
          <a:xfrm>
            <a:off x="4264200" y="1955880"/>
            <a:ext cx="3551040" cy="3551040"/>
          </a:xfrm>
          <a:prstGeom prst="ellipse">
            <a:avLst/>
          </a:prstGeom>
          <a:noFill/>
          <a:ln w="127080">
            <a:solidFill>
              <a:srgbClr val="0055a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CustomShape 7"/>
          <p:cNvSpPr/>
          <p:nvPr/>
        </p:nvSpPr>
        <p:spPr>
          <a:xfrm>
            <a:off x="704880" y="1955880"/>
            <a:ext cx="3551040" cy="3551040"/>
          </a:xfrm>
          <a:prstGeom prst="ellipse">
            <a:avLst/>
          </a:prstGeom>
          <a:noFill/>
          <a:ln w="127080">
            <a:solidFill>
              <a:srgbClr val="80808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5" name="CustomShape 8"/>
          <p:cNvSpPr/>
          <p:nvPr/>
        </p:nvSpPr>
        <p:spPr>
          <a:xfrm>
            <a:off x="-2841840" y="1264680"/>
            <a:ext cx="7096320" cy="8484120"/>
          </a:xfrm>
          <a:custGeom>
            <a:avLst/>
            <a:gdLst/>
            <a:ahLst/>
            <a:rect l="0" t="0" r="r" b="b"/>
            <a:pathLst>
              <a:path w="9857" h="9884"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39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7"/>
                </a:lnTo>
                <a:lnTo>
                  <a:pt x="8066" y="3111"/>
                </a:lnTo>
                <a:lnTo>
                  <a:pt x="8208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0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3"/>
                </a:lnTo>
                <a:lnTo>
                  <a:pt x="9234" y="5764"/>
                </a:lnTo>
                <a:lnTo>
                  <a:pt x="9319" y="6046"/>
                </a:lnTo>
                <a:lnTo>
                  <a:pt x="9398" y="6332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1"/>
                </a:lnTo>
                <a:lnTo>
                  <a:pt x="9651" y="7495"/>
                </a:lnTo>
                <a:lnTo>
                  <a:pt x="9699" y="7790"/>
                </a:lnTo>
                <a:lnTo>
                  <a:pt x="9741" y="8086"/>
                </a:lnTo>
                <a:lnTo>
                  <a:pt x="9776" y="8384"/>
                </a:lnTo>
                <a:lnTo>
                  <a:pt x="9805" y="8683"/>
                </a:lnTo>
                <a:lnTo>
                  <a:pt x="9827" y="8982"/>
                </a:lnTo>
                <a:lnTo>
                  <a:pt x="9843" y="9282"/>
                </a:lnTo>
                <a:lnTo>
                  <a:pt x="9853" y="9582"/>
                </a:lnTo>
                <a:lnTo>
                  <a:pt x="9856" y="9883"/>
                </a:lnTo>
                <a:lnTo>
                  <a:pt x="0" y="9883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39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7"/>
                </a:lnTo>
                <a:lnTo>
                  <a:pt x="8066" y="3111"/>
                </a:lnTo>
                <a:lnTo>
                  <a:pt x="8208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0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3"/>
                </a:lnTo>
                <a:lnTo>
                  <a:pt x="9234" y="5764"/>
                </a:lnTo>
                <a:lnTo>
                  <a:pt x="9319" y="6046"/>
                </a:lnTo>
                <a:lnTo>
                  <a:pt x="9398" y="6332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1"/>
                </a:lnTo>
                <a:lnTo>
                  <a:pt x="9651" y="7495"/>
                </a:lnTo>
                <a:lnTo>
                  <a:pt x="9699" y="7790"/>
                </a:lnTo>
                <a:lnTo>
                  <a:pt x="9741" y="8086"/>
                </a:lnTo>
                <a:lnTo>
                  <a:pt x="9776" y="8384"/>
                </a:lnTo>
                <a:lnTo>
                  <a:pt x="9805" y="8683"/>
                </a:lnTo>
                <a:lnTo>
                  <a:pt x="9827" y="8982"/>
                </a:lnTo>
                <a:lnTo>
                  <a:pt x="9843" y="9282"/>
                </a:lnTo>
                <a:lnTo>
                  <a:pt x="9853" y="9582"/>
                </a:lnTo>
                <a:lnTo>
                  <a:pt x="9856" y="9883"/>
                </a:lnTo>
              </a:path>
            </a:pathLst>
          </a:custGeom>
          <a:noFill/>
          <a:ln w="127080">
            <a:solidFill>
              <a:srgbClr val="bfbfb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6" name="CustomShape 9"/>
          <p:cNvSpPr/>
          <p:nvPr/>
        </p:nvSpPr>
        <p:spPr>
          <a:xfrm rot="10800000">
            <a:off x="4267080" y="-2282040"/>
            <a:ext cx="7096320" cy="8484840"/>
          </a:xfrm>
          <a:custGeom>
            <a:avLst/>
            <a:gdLst/>
            <a:ahLst/>
            <a:rect l="0" t="0" r="r" b="b"/>
            <a:pathLst>
              <a:path w="9857" h="9885"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8"/>
                </a:lnTo>
                <a:lnTo>
                  <a:pt x="8066" y="3111"/>
                </a:lnTo>
                <a:lnTo>
                  <a:pt x="8208" y="3360"/>
                </a:lnTo>
                <a:lnTo>
                  <a:pt x="8344" y="3612"/>
                </a:lnTo>
                <a:lnTo>
                  <a:pt x="8475" y="3869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1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4"/>
                </a:lnTo>
                <a:lnTo>
                  <a:pt x="9234" y="5764"/>
                </a:lnTo>
                <a:lnTo>
                  <a:pt x="9319" y="6047"/>
                </a:lnTo>
                <a:lnTo>
                  <a:pt x="9398" y="6333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2"/>
                </a:lnTo>
                <a:lnTo>
                  <a:pt x="9651" y="7496"/>
                </a:lnTo>
                <a:lnTo>
                  <a:pt x="9699" y="7791"/>
                </a:lnTo>
                <a:lnTo>
                  <a:pt x="9741" y="8087"/>
                </a:lnTo>
                <a:lnTo>
                  <a:pt x="9776" y="8385"/>
                </a:lnTo>
                <a:lnTo>
                  <a:pt x="9805" y="8684"/>
                </a:lnTo>
                <a:lnTo>
                  <a:pt x="9827" y="8983"/>
                </a:lnTo>
                <a:lnTo>
                  <a:pt x="9843" y="9283"/>
                </a:lnTo>
                <a:lnTo>
                  <a:pt x="9853" y="9583"/>
                </a:lnTo>
                <a:lnTo>
                  <a:pt x="9856" y="9884"/>
                </a:lnTo>
                <a:lnTo>
                  <a:pt x="0" y="9884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8"/>
                </a:lnTo>
                <a:lnTo>
                  <a:pt x="8066" y="3111"/>
                </a:lnTo>
                <a:lnTo>
                  <a:pt x="8208" y="3360"/>
                </a:lnTo>
                <a:lnTo>
                  <a:pt x="8344" y="3612"/>
                </a:lnTo>
                <a:lnTo>
                  <a:pt x="8475" y="3869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1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4"/>
                </a:lnTo>
                <a:lnTo>
                  <a:pt x="9234" y="5764"/>
                </a:lnTo>
                <a:lnTo>
                  <a:pt x="9319" y="6047"/>
                </a:lnTo>
                <a:lnTo>
                  <a:pt x="9398" y="6333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2"/>
                </a:lnTo>
                <a:lnTo>
                  <a:pt x="9651" y="7496"/>
                </a:lnTo>
                <a:lnTo>
                  <a:pt x="9699" y="7791"/>
                </a:lnTo>
                <a:lnTo>
                  <a:pt x="9741" y="8087"/>
                </a:lnTo>
                <a:lnTo>
                  <a:pt x="9776" y="8385"/>
                </a:lnTo>
                <a:lnTo>
                  <a:pt x="9805" y="8684"/>
                </a:lnTo>
                <a:lnTo>
                  <a:pt x="9827" y="8983"/>
                </a:lnTo>
                <a:lnTo>
                  <a:pt x="9843" y="9283"/>
                </a:lnTo>
                <a:lnTo>
                  <a:pt x="9853" y="9583"/>
                </a:lnTo>
                <a:lnTo>
                  <a:pt x="9856" y="9884"/>
                </a:lnTo>
              </a:path>
            </a:pathLst>
          </a:custGeom>
          <a:noFill/>
          <a:ln w="127080">
            <a:solidFill>
              <a:srgbClr val="0055a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7" name="CustomShape 10"/>
          <p:cNvSpPr/>
          <p:nvPr/>
        </p:nvSpPr>
        <p:spPr>
          <a:xfrm>
            <a:off x="7812000" y="1955880"/>
            <a:ext cx="3551400" cy="3551040"/>
          </a:xfrm>
          <a:prstGeom prst="ellipse">
            <a:avLst/>
          </a:prstGeom>
          <a:noFill/>
          <a:ln w="127080">
            <a:solidFill>
              <a:srgbClr val="ed1c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8" name="CustomShape 11"/>
          <p:cNvSpPr/>
          <p:nvPr/>
        </p:nvSpPr>
        <p:spPr>
          <a:xfrm>
            <a:off x="4265640" y="1264680"/>
            <a:ext cx="7095600" cy="8484120"/>
          </a:xfrm>
          <a:custGeom>
            <a:avLst/>
            <a:gdLst/>
            <a:ahLst/>
            <a:rect l="0" t="0" r="r" b="b"/>
            <a:pathLst>
              <a:path w="9856" h="9884">
                <a:moveTo>
                  <a:pt x="5368" y="0"/>
                </a:moveTo>
                <a:lnTo>
                  <a:pt x="5577" y="167"/>
                </a:lnTo>
                <a:lnTo>
                  <a:pt x="5782" y="341"/>
                </a:lnTo>
                <a:lnTo>
                  <a:pt x="5984" y="520"/>
                </a:lnTo>
                <a:lnTo>
                  <a:pt x="6182" y="706"/>
                </a:lnTo>
                <a:lnTo>
                  <a:pt x="6375" y="897"/>
                </a:lnTo>
                <a:lnTo>
                  <a:pt x="6565" y="1094"/>
                </a:lnTo>
                <a:lnTo>
                  <a:pt x="6750" y="1297"/>
                </a:lnTo>
                <a:lnTo>
                  <a:pt x="6931" y="1506"/>
                </a:lnTo>
                <a:lnTo>
                  <a:pt x="7108" y="1720"/>
                </a:lnTo>
                <a:lnTo>
                  <a:pt x="7279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6" y="2628"/>
                </a:lnTo>
                <a:lnTo>
                  <a:pt x="7918" y="2868"/>
                </a:lnTo>
                <a:lnTo>
                  <a:pt x="8065" y="3111"/>
                </a:lnTo>
                <a:lnTo>
                  <a:pt x="8207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0" y="4129"/>
                </a:lnTo>
                <a:lnTo>
                  <a:pt x="8720" y="4393"/>
                </a:lnTo>
                <a:lnTo>
                  <a:pt x="8834" y="4661"/>
                </a:lnTo>
                <a:lnTo>
                  <a:pt x="8943" y="4932"/>
                </a:lnTo>
                <a:lnTo>
                  <a:pt x="9046" y="5206"/>
                </a:lnTo>
                <a:lnTo>
                  <a:pt x="9142" y="5483"/>
                </a:lnTo>
                <a:lnTo>
                  <a:pt x="9233" y="5764"/>
                </a:lnTo>
                <a:lnTo>
                  <a:pt x="9318" y="6047"/>
                </a:lnTo>
                <a:lnTo>
                  <a:pt x="9397" y="6332"/>
                </a:lnTo>
                <a:lnTo>
                  <a:pt x="9470" y="6620"/>
                </a:lnTo>
                <a:lnTo>
                  <a:pt x="9536" y="6910"/>
                </a:lnTo>
                <a:lnTo>
                  <a:pt x="9596" y="7201"/>
                </a:lnTo>
                <a:lnTo>
                  <a:pt x="9651" y="7495"/>
                </a:lnTo>
                <a:lnTo>
                  <a:pt x="9698" y="7790"/>
                </a:lnTo>
                <a:lnTo>
                  <a:pt x="9740" y="8087"/>
                </a:lnTo>
                <a:lnTo>
                  <a:pt x="9775" y="8384"/>
                </a:lnTo>
                <a:lnTo>
                  <a:pt x="9804" y="8683"/>
                </a:lnTo>
                <a:lnTo>
                  <a:pt x="9826" y="8982"/>
                </a:lnTo>
                <a:lnTo>
                  <a:pt x="9842" y="9282"/>
                </a:lnTo>
                <a:lnTo>
                  <a:pt x="9852" y="9582"/>
                </a:lnTo>
                <a:lnTo>
                  <a:pt x="9855" y="9883"/>
                </a:lnTo>
                <a:lnTo>
                  <a:pt x="0" y="9883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1"/>
                </a:lnTo>
                <a:lnTo>
                  <a:pt x="5984" y="520"/>
                </a:lnTo>
                <a:lnTo>
                  <a:pt x="6182" y="706"/>
                </a:lnTo>
                <a:lnTo>
                  <a:pt x="6375" y="897"/>
                </a:lnTo>
                <a:lnTo>
                  <a:pt x="6565" y="1094"/>
                </a:lnTo>
                <a:lnTo>
                  <a:pt x="6750" y="1297"/>
                </a:lnTo>
                <a:lnTo>
                  <a:pt x="6931" y="1506"/>
                </a:lnTo>
                <a:lnTo>
                  <a:pt x="7108" y="1720"/>
                </a:lnTo>
                <a:lnTo>
                  <a:pt x="7279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6" y="2628"/>
                </a:lnTo>
                <a:lnTo>
                  <a:pt x="7918" y="2868"/>
                </a:lnTo>
                <a:lnTo>
                  <a:pt x="8065" y="3111"/>
                </a:lnTo>
                <a:lnTo>
                  <a:pt x="8207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0" y="4129"/>
                </a:lnTo>
                <a:lnTo>
                  <a:pt x="8720" y="4393"/>
                </a:lnTo>
                <a:lnTo>
                  <a:pt x="8834" y="4661"/>
                </a:lnTo>
                <a:lnTo>
                  <a:pt x="8943" y="4932"/>
                </a:lnTo>
                <a:lnTo>
                  <a:pt x="9046" y="5206"/>
                </a:lnTo>
                <a:lnTo>
                  <a:pt x="9142" y="5483"/>
                </a:lnTo>
                <a:lnTo>
                  <a:pt x="9233" y="5764"/>
                </a:lnTo>
                <a:lnTo>
                  <a:pt x="9318" y="6047"/>
                </a:lnTo>
                <a:lnTo>
                  <a:pt x="9397" y="6332"/>
                </a:lnTo>
                <a:lnTo>
                  <a:pt x="9470" y="6620"/>
                </a:lnTo>
                <a:lnTo>
                  <a:pt x="9536" y="6910"/>
                </a:lnTo>
                <a:lnTo>
                  <a:pt x="9596" y="7201"/>
                </a:lnTo>
                <a:lnTo>
                  <a:pt x="9651" y="7495"/>
                </a:lnTo>
                <a:lnTo>
                  <a:pt x="9698" y="7790"/>
                </a:lnTo>
                <a:lnTo>
                  <a:pt x="9740" y="8087"/>
                </a:lnTo>
                <a:lnTo>
                  <a:pt x="9775" y="8384"/>
                </a:lnTo>
                <a:lnTo>
                  <a:pt x="9804" y="8683"/>
                </a:lnTo>
                <a:lnTo>
                  <a:pt x="9826" y="8982"/>
                </a:lnTo>
                <a:lnTo>
                  <a:pt x="9842" y="9282"/>
                </a:lnTo>
                <a:lnTo>
                  <a:pt x="9852" y="9582"/>
                </a:lnTo>
                <a:lnTo>
                  <a:pt x="9855" y="9883"/>
                </a:lnTo>
              </a:path>
            </a:pathLst>
          </a:custGeom>
          <a:noFill/>
          <a:ln w="127080">
            <a:solidFill>
              <a:srgbClr val="ed1c24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63c8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46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7" name="" descr=""/>
          <p:cNvPicPr/>
          <p:nvPr/>
        </p:nvPicPr>
        <p:blipFill>
          <a:blip r:embed="rId3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148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0" name="" descr=""/>
          <p:cNvPicPr/>
          <p:nvPr/>
        </p:nvPicPr>
        <p:blipFill>
          <a:blip r:embed="rId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51" name="CustomShape 4"/>
          <p:cNvSpPr/>
          <p:nvPr/>
        </p:nvSpPr>
        <p:spPr>
          <a:xfrm>
            <a:off x="0" y="0"/>
            <a:ext cx="4703760" cy="6858000"/>
          </a:xfrm>
          <a:custGeom>
            <a:avLst/>
            <a:gdLst/>
            <a:ahLst/>
            <a:rect l="0" t="0" r="r" b="b"/>
            <a:pathLst>
              <a:path w="13068" h="19052">
                <a:moveTo>
                  <a:pt x="0" y="0"/>
                </a:moveTo>
                <a:lnTo>
                  <a:pt x="9800" y="0"/>
                </a:lnTo>
                <a:lnTo>
                  <a:pt x="13067" y="9525"/>
                </a:lnTo>
                <a:lnTo>
                  <a:pt x="9800" y="19051"/>
                </a:lnTo>
                <a:lnTo>
                  <a:pt x="0" y="19051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2" name="Line 5"/>
          <p:cNvSpPr/>
          <p:nvPr/>
        </p:nvSpPr>
        <p:spPr>
          <a:xfrm flipH="1">
            <a:off x="-1800" y="1866960"/>
            <a:ext cx="339480" cy="1440"/>
          </a:xfrm>
          <a:prstGeom prst="line">
            <a:avLst/>
          </a:prstGeom>
          <a:ln w="38160">
            <a:solidFill>
              <a:srgbClr val="d1d3d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53" name="Line 6"/>
          <p:cNvSpPr/>
          <p:nvPr/>
        </p:nvSpPr>
        <p:spPr>
          <a:xfrm flipH="1">
            <a:off x="3693960" y="2776680"/>
            <a:ext cx="339840" cy="1440"/>
          </a:xfrm>
          <a:prstGeom prst="line">
            <a:avLst/>
          </a:prstGeom>
          <a:ln w="38160">
            <a:solidFill>
              <a:srgbClr val="0055a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54" name="Line 7"/>
          <p:cNvSpPr/>
          <p:nvPr/>
        </p:nvSpPr>
        <p:spPr>
          <a:xfrm flipH="1">
            <a:off x="639720" y="5045040"/>
            <a:ext cx="339840" cy="180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PlaceHolder 8"/>
          <p:cNvSpPr>
            <a:spLocks noGrp="1"/>
          </p:cNvSpPr>
          <p:nvPr>
            <p:ph type="body"/>
          </p:nvPr>
        </p:nvSpPr>
        <p:spPr>
          <a:xfrm>
            <a:off x="553680" y="2109960"/>
            <a:ext cx="3475080" cy="5792400"/>
          </a:xfrm>
          <a:prstGeom prst="rect">
            <a:avLst/>
          </a:prstGeom>
        </p:spPr>
        <p:txBody>
          <a:bodyPr lIns="90000" rIns="90000" tIns="45000" bIns="45000"/>
          <a:p>
            <a:pPr marL="342720" indent="-342720">
              <a:spcAft>
                <a:spcPts val="1423"/>
              </a:spcAft>
            </a:pPr>
            <a:r>
              <a:rPr b="0" lang="sk-SK" sz="2800" spc="-1" strike="noStrike">
                <a:solidFill>
                  <a:srgbClr val="808080"/>
                </a:solidFill>
                <a:latin typeface="Asap"/>
              </a:rPr>
              <a:t>Kliknúť na úpravu formátu textu osnovy</a:t>
            </a:r>
            <a:endParaRPr b="0" lang="sk-SK" sz="2800" spc="-1" strike="noStrike">
              <a:solidFill>
                <a:srgbClr val="808080"/>
              </a:solidFill>
              <a:latin typeface="Asap"/>
            </a:endParaRPr>
          </a:p>
          <a:p>
            <a:pPr lvl="1" marL="742680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Druhá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2" marL="1143000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Tretia úroveň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3" marL="1600200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Štvrtá úroveň osnovy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4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Piata úroveň osnovy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5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Šiesta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6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Siedma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</p:txBody>
      </p:sp>
      <p:pic>
        <p:nvPicPr>
          <p:cNvPr id="156" name="" descr=""/>
          <p:cNvPicPr/>
          <p:nvPr/>
        </p:nvPicPr>
        <p:blipFill>
          <a:blip r:embed="rId5"/>
          <a:stretch/>
        </p:blipFill>
        <p:spPr>
          <a:xfrm>
            <a:off x="554040" y="528480"/>
            <a:ext cx="2894040" cy="525600"/>
          </a:xfrm>
          <a:prstGeom prst="rect">
            <a:avLst/>
          </a:prstGeom>
          <a:ln>
            <a:noFill/>
          </a:ln>
        </p:spPr>
      </p:pic>
      <p:sp>
        <p:nvSpPr>
          <p:cNvPr id="157" name="PlaceHolder 9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na úpravu formátu textu titulku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95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96" name="" descr=""/>
          <p:cNvPicPr/>
          <p:nvPr/>
        </p:nvPicPr>
        <p:blipFill>
          <a:blip r:embed="rId3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197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9" name="" descr=""/>
          <p:cNvPicPr/>
          <p:nvPr/>
        </p:nvPicPr>
        <p:blipFill>
          <a:blip r:embed="rId4"/>
          <a:srcRect l="0" t="11211" r="0" b="11211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  <p:sp>
        <p:nvSpPr>
          <p:cNvPr id="200" name="CustomShape 4"/>
          <p:cNvSpPr/>
          <p:nvPr/>
        </p:nvSpPr>
        <p:spPr>
          <a:xfrm>
            <a:off x="838080" y="1187280"/>
            <a:ext cx="3963960" cy="195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90000"/>
              </a:lnSpc>
            </a:pPr>
            <a:r>
              <a:rPr b="1" lang="sk-SK" sz="4000" spc="-1" strike="noStrike">
                <a:solidFill>
                  <a:srgbClr val="263c80"/>
                </a:solidFill>
                <a:latin typeface="Asap"/>
                <a:ea typeface="Roboto"/>
              </a:rPr>
              <a:t>Ďakujem </a:t>
            </a:r>
            <a:br/>
            <a:r>
              <a:rPr b="1" lang="sk-SK" sz="4000" spc="-1" strike="noStrike">
                <a:solidFill>
                  <a:srgbClr val="263c80"/>
                </a:solidFill>
                <a:latin typeface="Asap"/>
                <a:ea typeface="Roboto"/>
              </a:rPr>
              <a:t>za pozornosť</a:t>
            </a:r>
            <a:endParaRPr b="0" lang="sk-SK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Line 5"/>
          <p:cNvSpPr/>
          <p:nvPr/>
        </p:nvSpPr>
        <p:spPr>
          <a:xfrm flipH="1">
            <a:off x="-1800" y="3630600"/>
            <a:ext cx="339480" cy="1440"/>
          </a:xfrm>
          <a:prstGeom prst="line">
            <a:avLst/>
          </a:prstGeom>
          <a:ln w="38160">
            <a:solidFill>
              <a:srgbClr val="d1d3d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02" name="Line 6"/>
          <p:cNvSpPr/>
          <p:nvPr/>
        </p:nvSpPr>
        <p:spPr>
          <a:xfrm flipH="1">
            <a:off x="7889760" y="1384200"/>
            <a:ext cx="339840" cy="1800"/>
          </a:xfrm>
          <a:prstGeom prst="line">
            <a:avLst/>
          </a:prstGeom>
          <a:ln w="38160">
            <a:solidFill>
              <a:srgbClr val="0055a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03" name="Line 7"/>
          <p:cNvSpPr/>
          <p:nvPr/>
        </p:nvSpPr>
        <p:spPr>
          <a:xfrm flipH="1">
            <a:off x="11140920" y="6197760"/>
            <a:ext cx="339840" cy="144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04" name="PlaceHolder 8"/>
          <p:cNvSpPr>
            <a:spLocks noGrp="1"/>
          </p:cNvSpPr>
          <p:nvPr>
            <p:ph type="body"/>
          </p:nvPr>
        </p:nvSpPr>
        <p:spPr>
          <a:xfrm>
            <a:off x="838080" y="5510160"/>
            <a:ext cx="3476880" cy="5792400"/>
          </a:xfrm>
          <a:prstGeom prst="rect">
            <a:avLst/>
          </a:prstGeom>
        </p:spPr>
        <p:txBody>
          <a:bodyPr lIns="90000" rIns="90000" tIns="45000" bIns="45000"/>
          <a:p>
            <a:pPr marL="342720" indent="-342720">
              <a:spcAft>
                <a:spcPts val="1423"/>
              </a:spcAft>
            </a:pPr>
            <a:r>
              <a:rPr b="0" lang="sk-SK" sz="2800" spc="-1" strike="noStrike">
                <a:solidFill>
                  <a:srgbClr val="808080"/>
                </a:solidFill>
                <a:latin typeface="Asap"/>
              </a:rPr>
              <a:t>Kliknúť na úpravu formátu textu osnovy</a:t>
            </a:r>
            <a:endParaRPr b="0" lang="sk-SK" sz="2800" spc="-1" strike="noStrike">
              <a:solidFill>
                <a:srgbClr val="808080"/>
              </a:solidFill>
              <a:latin typeface="Asap"/>
            </a:endParaRPr>
          </a:p>
          <a:p>
            <a:pPr lvl="1" marL="742680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Druhá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2" marL="1143000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Tretia úroveň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3" marL="1600200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Štvrtá úroveň osnovy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4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Piata úroveň osnovy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5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Šiesta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6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Siedma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05" name="PlaceHolder 9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na úpravu formátu textu titulku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243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44" name="" descr=""/>
          <p:cNvPicPr/>
          <p:nvPr/>
        </p:nvPicPr>
        <p:blipFill>
          <a:blip r:embed="rId3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45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7" name="" descr=""/>
          <p:cNvPicPr/>
          <p:nvPr/>
        </p:nvPicPr>
        <p:blipFill>
          <a:blip r:embed="rId4"/>
          <a:srcRect l="5972" t="0" r="5972" b="0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  <p:sp>
        <p:nvSpPr>
          <p:cNvPr id="248" name="Line 4"/>
          <p:cNvSpPr/>
          <p:nvPr/>
        </p:nvSpPr>
        <p:spPr>
          <a:xfrm flipH="1">
            <a:off x="5748120" y="6829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49" name="PlaceHolder 5"/>
          <p:cNvSpPr>
            <a:spLocks noGrp="1"/>
          </p:cNvSpPr>
          <p:nvPr>
            <p:ph type="body"/>
          </p:nvPr>
        </p:nvSpPr>
        <p:spPr>
          <a:xfrm>
            <a:off x="4157280" y="4730760"/>
            <a:ext cx="3876840" cy="4667400"/>
          </a:xfrm>
          <a:prstGeom prst="rect">
            <a:avLst/>
          </a:prstGeom>
        </p:spPr>
        <p:txBody>
          <a:bodyPr lIns="90000" rIns="90000" tIns="45000" bIns="45000"/>
          <a:p>
            <a:pPr marL="342720" indent="-342720">
              <a:spcAft>
                <a:spcPts val="1423"/>
              </a:spcAft>
            </a:pPr>
            <a:r>
              <a:rPr b="0" lang="sk-SK" sz="2800" spc="-1" strike="noStrike">
                <a:solidFill>
                  <a:srgbClr val="808080"/>
                </a:solidFill>
                <a:latin typeface="Asap"/>
              </a:rPr>
              <a:t>Kliknúť na úpravu formátu textu osnovy</a:t>
            </a:r>
            <a:endParaRPr b="0" lang="sk-SK" sz="2800" spc="-1" strike="noStrike">
              <a:solidFill>
                <a:srgbClr val="808080"/>
              </a:solidFill>
              <a:latin typeface="Asap"/>
            </a:endParaRPr>
          </a:p>
          <a:p>
            <a:pPr lvl="1" marL="742680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Druhá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2" marL="1143000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Tretia úroveň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3" marL="1600200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Štvrtá úroveň osnovy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4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Piata úroveň osnovy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5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Šiesta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6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Siedma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50" name="CustomShape 6"/>
          <p:cNvSpPr/>
          <p:nvPr/>
        </p:nvSpPr>
        <p:spPr>
          <a:xfrm>
            <a:off x="4856040" y="5815080"/>
            <a:ext cx="247968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sk-SK" sz="1400" spc="-1" strike="noStrike">
                <a:solidFill>
                  <a:srgbClr val="263c80"/>
                </a:solidFill>
                <a:latin typeface="Asap"/>
              </a:rPr>
              <a:t>www.vicepremier.gov.sk</a:t>
            </a:r>
            <a:endParaRPr b="0" lang="sk-SK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1" name="" descr=""/>
          <p:cNvPicPr/>
          <p:nvPr/>
        </p:nvPicPr>
        <p:blipFill>
          <a:blip r:embed="rId5"/>
          <a:stretch/>
        </p:blipFill>
        <p:spPr>
          <a:xfrm>
            <a:off x="5637240" y="760320"/>
            <a:ext cx="919080" cy="871560"/>
          </a:xfrm>
          <a:prstGeom prst="rect">
            <a:avLst/>
          </a:prstGeom>
          <a:ln>
            <a:noFill/>
          </a:ln>
        </p:spPr>
      </p:pic>
      <p:sp>
        <p:nvSpPr>
          <p:cNvPr id="252" name="PlaceHolder 7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na úpravu formátu textu titulku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290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91" name="" descr=""/>
          <p:cNvPicPr/>
          <p:nvPr/>
        </p:nvPicPr>
        <p:blipFill>
          <a:blip r:embed="rId3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92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CustomShape 4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95" name="" descr=""/>
          <p:cNvPicPr/>
          <p:nvPr/>
        </p:nvPicPr>
        <p:blipFill>
          <a:blip r:embed="rId4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96" name="PlaceHolder 5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na úpravu formátu textu titulku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97" name="PlaceHolder 6"/>
          <p:cNvSpPr>
            <a:spLocks noGrp="1"/>
          </p:cNvSpPr>
          <p:nvPr>
            <p:ph type="body"/>
          </p:nvPr>
        </p:nvSpPr>
        <p:spPr>
          <a:xfrm>
            <a:off x="837720" y="1825560"/>
            <a:ext cx="5180040" cy="4067640"/>
          </a:xfrm>
          <a:prstGeom prst="rect">
            <a:avLst/>
          </a:prstGeom>
        </p:spPr>
        <p:txBody>
          <a:bodyPr lIns="90000" rIns="90000" tIns="45000" bIns="45000"/>
          <a:p>
            <a:pPr marL="342720" indent="-342720">
              <a:spcAft>
                <a:spcPts val="1423"/>
              </a:spcAft>
            </a:pPr>
            <a:r>
              <a:rPr b="0" lang="sk-SK" sz="2800" spc="-1" strike="noStrike">
                <a:solidFill>
                  <a:srgbClr val="808080"/>
                </a:solidFill>
                <a:latin typeface="Asap"/>
              </a:rPr>
              <a:t>Kliknúť na úpravu formátu textu osnovy</a:t>
            </a:r>
            <a:endParaRPr b="0" lang="sk-SK" sz="2800" spc="-1" strike="noStrike">
              <a:solidFill>
                <a:srgbClr val="808080"/>
              </a:solidFill>
              <a:latin typeface="Asap"/>
            </a:endParaRPr>
          </a:p>
          <a:p>
            <a:pPr lvl="1" marL="742680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Druhá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2" marL="1143000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Tretia úroveň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3" marL="1600200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Štvrtá úroveň osnovy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4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Piata úroveň osnovy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5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Šiesta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6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Siedma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98" name="CustomShape 7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Line 8"/>
          <p:cNvSpPr/>
          <p:nvPr/>
        </p:nvSpPr>
        <p:spPr>
          <a:xfrm flipH="1">
            <a:off x="5748120" y="25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00" name="Line 9"/>
          <p:cNvSpPr/>
          <p:nvPr/>
        </p:nvSpPr>
        <p:spPr>
          <a:xfrm flipH="1">
            <a:off x="-1800" y="1844640"/>
            <a:ext cx="696600" cy="180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01" name="Line 10"/>
          <p:cNvSpPr/>
          <p:nvPr/>
        </p:nvSpPr>
        <p:spPr>
          <a:xfrm flipH="1">
            <a:off x="11496600" y="4626000"/>
            <a:ext cx="696960" cy="144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339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40" name="" descr=""/>
          <p:cNvPicPr/>
          <p:nvPr/>
        </p:nvPicPr>
        <p:blipFill>
          <a:blip r:embed="rId3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341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Line 4"/>
          <p:cNvSpPr/>
          <p:nvPr/>
        </p:nvSpPr>
        <p:spPr>
          <a:xfrm>
            <a:off x="1459080" y="3459240"/>
            <a:ext cx="9272520" cy="1440"/>
          </a:xfrm>
          <a:prstGeom prst="line">
            <a:avLst/>
          </a:prstGeom>
          <a:ln w="12600">
            <a:solidFill>
              <a:srgbClr val="263c80"/>
            </a:solidFill>
            <a:custDash>
              <a:ds d="100000" sp="100000"/>
            </a:custDash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4" name="CustomShape 5"/>
          <p:cNvSpPr/>
          <p:nvPr/>
        </p:nvSpPr>
        <p:spPr>
          <a:xfrm>
            <a:off x="0" y="0"/>
            <a:ext cx="12192120" cy="22986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sk-SK" sz="1600" spc="-1" strike="noStrike">
                <a:solidFill>
                  <a:srgbClr val="263c80"/>
                </a:solidFill>
                <a:latin typeface="Roboto Regular"/>
              </a:rPr>
              <a:t>Insert Image</a:t>
            </a:r>
            <a:endParaRPr b="0" lang="sk-SK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PlaceHolder 6"/>
          <p:cNvSpPr>
            <a:spLocks noGrp="1"/>
          </p:cNvSpPr>
          <p:nvPr>
            <p:ph type="body"/>
          </p:nvPr>
        </p:nvSpPr>
        <p:spPr>
          <a:xfrm>
            <a:off x="880560" y="5067000"/>
            <a:ext cx="2249640" cy="21862800"/>
          </a:xfrm>
          <a:prstGeom prst="rect">
            <a:avLst/>
          </a:prstGeom>
        </p:spPr>
        <p:txBody>
          <a:bodyPr lIns="90000" rIns="90000" tIns="45000" bIns="45000"/>
          <a:p>
            <a:pPr marL="342720" indent="-342720">
              <a:spcAft>
                <a:spcPts val="1423"/>
              </a:spcAft>
            </a:pPr>
            <a:r>
              <a:rPr b="0" lang="sk-SK" sz="2800" spc="-1" strike="noStrike">
                <a:solidFill>
                  <a:srgbClr val="808080"/>
                </a:solidFill>
                <a:latin typeface="Asap"/>
              </a:rPr>
              <a:t>Kliknúť na úpravu formátu textu osnovy</a:t>
            </a:r>
            <a:endParaRPr b="0" lang="sk-SK" sz="2800" spc="-1" strike="noStrike">
              <a:solidFill>
                <a:srgbClr val="808080"/>
              </a:solidFill>
              <a:latin typeface="Asap"/>
            </a:endParaRPr>
          </a:p>
          <a:p>
            <a:pPr lvl="1" marL="742680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Druhá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2" marL="1143000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Tretia úroveň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3" marL="1600200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Štvrtá úroveň osnovy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4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Piata úroveň osnovy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5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Šiesta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6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Siedma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46" name="PlaceHolder 7"/>
          <p:cNvSpPr>
            <a:spLocks noGrp="1"/>
          </p:cNvSpPr>
          <p:nvPr>
            <p:ph type="title"/>
          </p:nvPr>
        </p:nvSpPr>
        <p:spPr>
          <a:xfrm>
            <a:off x="838080" y="348840"/>
            <a:ext cx="10514160" cy="793800"/>
          </a:xfrm>
          <a:prstGeom prst="rect">
            <a:avLst/>
          </a:prstGeom>
        </p:spPr>
        <p:txBody>
          <a:bodyPr lIns="90000" rIns="90000" tIns="45000" bIns="45000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na úpravu formátu textu titulku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63c8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CustomShape 1"/>
          <p:cNvSpPr/>
          <p:nvPr/>
        </p:nvSpPr>
        <p:spPr>
          <a:xfrm>
            <a:off x="7272360" y="4867200"/>
            <a:ext cx="4235400" cy="371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400" spc="-1" strike="noStrike">
                <a:solidFill>
                  <a:srgbClr val="808080"/>
                </a:solidFill>
                <a:latin typeface="Asap"/>
              </a:rPr>
              <a:t>K9.4 Lepšie dáta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1" name="CustomShape 2"/>
          <p:cNvSpPr/>
          <p:nvPr/>
        </p:nvSpPr>
        <p:spPr>
          <a:xfrm>
            <a:off x="7272360" y="5251320"/>
            <a:ext cx="4235400" cy="371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808080"/>
                </a:solidFill>
                <a:latin typeface="Asap"/>
              </a:rPr>
              <a:t>27.11.2018 – 14:00</a:t>
            </a:r>
            <a:endParaRPr b="0" lang="sk-SK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2" name="CustomShape 3"/>
          <p:cNvSpPr/>
          <p:nvPr/>
        </p:nvSpPr>
        <p:spPr>
          <a:xfrm>
            <a:off x="7272360" y="5630760"/>
            <a:ext cx="4235400" cy="371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808080"/>
                </a:solidFill>
                <a:latin typeface="Asap"/>
              </a:rPr>
              <a:t>ÚSVROS/ Cukrová 14</a:t>
            </a:r>
            <a:endParaRPr b="0" lang="sk-SK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TextShape 1"/>
          <p:cNvSpPr txBox="1"/>
          <p:nvPr/>
        </p:nvSpPr>
        <p:spPr>
          <a:xfrm>
            <a:off x="2079360" y="1549080"/>
            <a:ext cx="8032680" cy="2855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90000"/>
              </a:lnSpc>
            </a:pPr>
            <a:r>
              <a:rPr b="0" lang="en-US" sz="19900" spc="-1" strike="noStrike">
                <a:solidFill>
                  <a:srgbClr val="263c80"/>
                </a:solidFill>
                <a:latin typeface="Arial Black"/>
              </a:rPr>
              <a:t>DÁTA</a:t>
            </a:r>
            <a:endParaRPr b="0" lang="sk-SK" sz="199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sk-SK" sz="2400" spc="-1" strike="noStrike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5" name="CustomShape 3"/>
          <p:cNvSpPr/>
          <p:nvPr/>
        </p:nvSpPr>
        <p:spPr>
          <a:xfrm>
            <a:off x="2548080" y="4316400"/>
            <a:ext cx="7075440" cy="301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Len krajina, ktorá dokonale pozná a efektívne riadi svoje dáta,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vie zjednodušiť život svojich občanov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6" name="CustomShape 4"/>
          <p:cNvSpPr/>
          <p:nvPr/>
        </p:nvSpPr>
        <p:spPr>
          <a:xfrm>
            <a:off x="2165400" y="446040"/>
            <a:ext cx="8994600" cy="5527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66240" bIns="45000"/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Program: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1.            Dohoda na fungovaní PS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2.            PS My data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3.            PS Open data – QW / strategické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4.            PS Zákon o údajoch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5.            ŠU – Zákon o registri MNO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sk-SK" sz="2400" spc="-1" strike="noStrike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8" name="CustomShape 2"/>
          <p:cNvSpPr/>
          <p:nvPr/>
        </p:nvSpPr>
        <p:spPr>
          <a:xfrm>
            <a:off x="2548080" y="4316400"/>
            <a:ext cx="7075440" cy="301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Len krajina, ktorá dokonale pozná a efektívne riadi svoje dáta,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vie zjednodušiť život svojich občanov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9" name="CustomShape 3"/>
          <p:cNvSpPr/>
          <p:nvPr/>
        </p:nvSpPr>
        <p:spPr>
          <a:xfrm>
            <a:off x="2165400" y="446040"/>
            <a:ext cx="8994600" cy="5527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66240" bIns="45000"/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Dohoda na fungovaní PS: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1. doplnené zápisy „starej PS“ - presun?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2. kontakty – share, mobil?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3. presun vs. zrušenie PS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4. prezenčky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5. nový zdieľaný priestor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sk-SK" sz="2400" spc="-1" strike="noStrike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1" name="CustomShape 2"/>
          <p:cNvSpPr/>
          <p:nvPr/>
        </p:nvSpPr>
        <p:spPr>
          <a:xfrm>
            <a:off x="2548080" y="4316400"/>
            <a:ext cx="7075440" cy="301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Len krajina, ktorá dokonale pozná a efektívne riadi svoje dáta,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vie zjednodušiť život svojich občanov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2" name="CustomShape 3"/>
          <p:cNvSpPr/>
          <p:nvPr/>
        </p:nvSpPr>
        <p:spPr>
          <a:xfrm>
            <a:off x="2165400" y="446040"/>
            <a:ext cx="8994600" cy="5527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66240" bIns="45000"/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PS Open data – QW / strategické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Zoznam všetkých úloh – nesplnené, „splnené“ - OGP, NKIVS, NASESácka... doplnenie, „odsúhlasenie“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QW: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Strategické: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naplánovanie publikácie kľúčových datasetov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revízia, pripomienkovanie Open data 2.0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nové dopytové výzvy pre využívanie Open dát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analytické materiály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metodické materiály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sk-SK" sz="2400" spc="-1" strike="noStrike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4" name="CustomShape 2"/>
          <p:cNvSpPr/>
          <p:nvPr/>
        </p:nvSpPr>
        <p:spPr>
          <a:xfrm>
            <a:off x="2548080" y="4316400"/>
            <a:ext cx="7075440" cy="301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Len krajina, ktorá dokonale pozná a efektívne riadi svoje dáta,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vie zjednodušiť život svojich občanov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CustomShape 3"/>
          <p:cNvSpPr/>
          <p:nvPr/>
        </p:nvSpPr>
        <p:spPr>
          <a:xfrm>
            <a:off x="2165400" y="446040"/>
            <a:ext cx="8994600" cy="5527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66240" bIns="45000"/>
          <a:p>
            <a:pPr>
              <a:lnSpc>
                <a:spcPct val="93000"/>
              </a:lnSpc>
            </a:pPr>
            <a:r>
              <a:rPr b="0" lang="sk-SK" sz="2400" spc="-1" strike="noStrike" u="sng">
                <a:solidFill>
                  <a:srgbClr val="ffffff"/>
                </a:solidFill>
                <a:uFillTx/>
                <a:latin typeface="Arial"/>
              </a:rPr>
              <a:t>PS Zákon o údajoch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6 „pracovných“ podskupín: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4 tématické odborné: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open data+GDPR+PSI+licencie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kvalita dát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…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...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2 špecifické: </a:t>
            </a: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	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dátoví kurátori,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analytické jednotky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Vizionár?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TextShape 1"/>
          <p:cNvSpPr txBox="1"/>
          <p:nvPr/>
        </p:nvSpPr>
        <p:spPr>
          <a:xfrm>
            <a:off x="2079360" y="1549080"/>
            <a:ext cx="8032680" cy="2855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90000"/>
              </a:lnSpc>
            </a:pPr>
            <a:r>
              <a:rPr b="0" lang="en-US" sz="19900" spc="-1" strike="noStrike">
                <a:solidFill>
                  <a:srgbClr val="263c80"/>
                </a:solidFill>
                <a:latin typeface="Arial Black"/>
              </a:rPr>
              <a:t>DÁTA</a:t>
            </a:r>
            <a:endParaRPr b="0" lang="sk-SK" sz="199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407" name="CustomShape 2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sk-SK" sz="2400" spc="-1" strike="noStrike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CustomShape 3"/>
          <p:cNvSpPr/>
          <p:nvPr/>
        </p:nvSpPr>
        <p:spPr>
          <a:xfrm>
            <a:off x="2548080" y="4316400"/>
            <a:ext cx="7075440" cy="301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Len krajina, ktorá dokonale pozná a efektívne riadi svoje dáta,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vie zjednodušiť život svojich občanov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9" name="CustomShape 4"/>
          <p:cNvSpPr/>
          <p:nvPr/>
        </p:nvSpPr>
        <p:spPr>
          <a:xfrm>
            <a:off x="1081080" y="446040"/>
            <a:ext cx="10080720" cy="5527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66240" bIns="45000"/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Záver: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Úlohy: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1.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Ďalšie stretnutie: 04.12.2018 / Londýn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CA8111DA4157847AB3D28A315D6E359" ma:contentTypeVersion="1" ma:contentTypeDescription="Umožňuje vytvoriť nový dokument." ma:contentTypeScope="" ma:versionID="1432a405dbc178c3fef641232c2ddf8a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CTYWSUCD3UHA-699772915-136</_dlc_DocId>
    <_dlc_DocIdUrl xmlns="af457a4c-de28-4d38-bda9-e56a61b168cd">
      <Url>https://sp1.prod.metais.local/lepsie-data/_layouts/15/DocIdRedir.aspx?ID=CTYWSUCD3UHA-699772915-136</Url>
      <Description>CTYWSUCD3UHA-699772915-136</Description>
    </_dlc_DocIdUrl>
  </documentManagement>
</p:properties>
</file>

<file path=customXml/itemProps1.xml><?xml version="1.0" encoding="utf-8"?>
<ds:datastoreItem xmlns:ds="http://schemas.openxmlformats.org/officeDocument/2006/customXml" ds:itemID="{49CA0FBE-EA15-45B9-BBFE-23936CCC2B4D}"/>
</file>

<file path=customXml/itemProps2.xml><?xml version="1.0" encoding="utf-8"?>
<ds:datastoreItem xmlns:ds="http://schemas.openxmlformats.org/officeDocument/2006/customXml" ds:itemID="{88966A00-D87A-449F-8CD8-D36093362C23}"/>
</file>

<file path=customXml/itemProps3.xml><?xml version="1.0" encoding="utf-8"?>
<ds:datastoreItem xmlns:ds="http://schemas.openxmlformats.org/officeDocument/2006/customXml" ds:itemID="{158E6EF8-2FDF-49BC-8D96-AD9196028F2F}"/>
</file>

<file path=customXml/itemProps4.xml><?xml version="1.0" encoding="utf-8"?>
<ds:datastoreItem xmlns:ds="http://schemas.openxmlformats.org/officeDocument/2006/customXml" ds:itemID="{D379EA10-C9AE-494C-AC1F-E16E28E807B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3126827</TotalTime>
  <Application>LibreOffice/6.0.2.1$Windows_x86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>USVROS USVROS</cp:lastModifiedBy>
  <cp:revision>4</cp:revision>
  <dcterms:modified xsi:type="dcterms:W3CDTF">2018-11-27T13:45:35Z</dcterms:modified>
  <dc:language>sk-SK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0x0101009CA8111DA4157847AB3D28A315D6E359</vt:lpwstr>
  </property>
  <property fmtid="{D5CDD505-2E9C-101B-9397-08002B2CF9AE}" pid="3" name="_dlc_DocIdItemGuid">
    <vt:lpwstr>c517405d-998e-45f1-83ce-49b3df4a16ec</vt:lpwstr>
  </property>
</Properties>
</file>